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slideLayouts/slideLayout1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2" r:id="rId1"/>
    <p:sldMasterId id="2147483663" r:id="rId2"/>
    <p:sldMasterId id="2147483664" r:id="rId3"/>
  </p:sldMasterIdLst>
  <p:notesMasterIdLst>
    <p:notesMasterId r:id="rId49"/>
  </p:notes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Lst>
  <p:sldSz cx="9144000" cy="5143500" type="screen16x9"/>
  <p:notesSz cx="6858000" cy="9144000"/>
  <p:embeddedFontLst>
    <p:embeddedFont>
      <p:font typeface="Calibri" panose="020F0502020204030204" pitchFamily="34" charset="0"/>
      <p:regular r:id="rId50"/>
      <p:bold r:id="rId51"/>
      <p:italic r:id="rId52"/>
      <p:boldItalic r:id="rId53"/>
    </p:embeddedFont>
    <p:embeddedFont>
      <p:font typeface="Helvetica Neue" panose="02010600030101010101" charset="0"/>
      <p:regular r:id="rId54"/>
      <p:bold r:id="rId55"/>
      <p:italic r:id="rId56"/>
      <p:boldItalic r:id="rId57"/>
    </p:embeddedFont>
    <p:embeddedFont>
      <p:font typeface="Helvetica Neue Light" panose="02010600030101010101" charset="0"/>
      <p:regular r:id="rId58"/>
      <p:bold r:id="rId59"/>
      <p:italic r:id="rId60"/>
      <p:boldItalic r:id="rId61"/>
    </p:embeddedFont>
    <p:embeddedFont>
      <p:font typeface="Maven Pro" panose="02010600030101010101" charset="0"/>
      <p:bold r:id="rId62"/>
    </p:embeddedFont>
    <p:embeddedFont>
      <p:font typeface="Maven Pro Medium" panose="02010600030101010101" charset="0"/>
      <p:regular r:id="rId63"/>
      <p:bold r:id="rId64"/>
    </p:embeddedFont>
    <p:embeddedFont>
      <p:font typeface="Open Sans" panose="02010600030101010101" charset="0"/>
      <p:regular r:id="rId65"/>
      <p:bold r:id="rId66"/>
      <p:italic r:id="rId67"/>
      <p:boldItalic r:id="rId6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3" d="100"/>
          <a:sy n="83" d="100"/>
        </p:scale>
        <p:origin x="800" y="60"/>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14.fntdata"/><Relationship Id="rId68" Type="http://schemas.openxmlformats.org/officeDocument/2006/relationships/font" Target="fonts/font19.fntdata"/><Relationship Id="rId7" Type="http://schemas.openxmlformats.org/officeDocument/2006/relationships/slide" Target="slides/slide4.xml"/><Relationship Id="rId71"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font" Target="fonts/font4.fntdata"/><Relationship Id="rId58" Type="http://schemas.openxmlformats.org/officeDocument/2006/relationships/font" Target="fonts/font9.fntdata"/><Relationship Id="rId66" Type="http://schemas.openxmlformats.org/officeDocument/2006/relationships/font" Target="fonts/font17.fntdata"/><Relationship Id="rId5" Type="http://schemas.openxmlformats.org/officeDocument/2006/relationships/slide" Target="slides/slide2.xml"/><Relationship Id="rId61" Type="http://schemas.openxmlformats.org/officeDocument/2006/relationships/font" Target="fonts/font12.fntdata"/><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font" Target="fonts/font7.fntdata"/><Relationship Id="rId64" Type="http://schemas.openxmlformats.org/officeDocument/2006/relationships/font" Target="fonts/font15.fntdata"/><Relationship Id="rId69" Type="http://schemas.openxmlformats.org/officeDocument/2006/relationships/presProps" Target="presProps.xml"/><Relationship Id="rId8" Type="http://schemas.openxmlformats.org/officeDocument/2006/relationships/slide" Target="slides/slide5.xml"/><Relationship Id="rId51" Type="http://schemas.openxmlformats.org/officeDocument/2006/relationships/font" Target="fonts/font2.fntdata"/><Relationship Id="rId72"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10.fntdata"/><Relationship Id="rId67" Type="http://schemas.openxmlformats.org/officeDocument/2006/relationships/font" Target="fonts/font18.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font" Target="fonts/font5.fntdata"/><Relationship Id="rId62" Type="http://schemas.openxmlformats.org/officeDocument/2006/relationships/font" Target="fonts/font13.fntdata"/><Relationship Id="rId7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notesMaster" Target="notesMasters/notesMaster1.xml"/><Relationship Id="rId57" Type="http://schemas.openxmlformats.org/officeDocument/2006/relationships/font" Target="fonts/font8.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font" Target="fonts/font3.fntdata"/><Relationship Id="rId60" Type="http://schemas.openxmlformats.org/officeDocument/2006/relationships/font" Target="fonts/font11.fntdata"/><Relationship Id="rId65" Type="http://schemas.openxmlformats.org/officeDocument/2006/relationships/font" Target="fonts/font16.fntdata"/><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font" Target="fonts/font1.fntdata"/><Relationship Id="rId55" Type="http://schemas.openxmlformats.org/officeDocument/2006/relationships/font" Target="fonts/font6.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
        <p:cNvGrpSpPr/>
        <p:nvPr/>
      </p:nvGrpSpPr>
      <p:grpSpPr>
        <a:xfrm>
          <a:off x="0" y="0"/>
          <a:ext cx="0" cy="0"/>
          <a:chOff x="0" y="0"/>
          <a:chExt cx="0" cy="0"/>
        </a:xfrm>
      </p:grpSpPr>
      <p:sp>
        <p:nvSpPr>
          <p:cNvPr id="91" name="Google Shape;91;g569e4cfd2c_2_40: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92" name="Google Shape;92;g569e4cfd2c_2_4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
        <p:cNvGrpSpPr/>
        <p:nvPr/>
      </p:nvGrpSpPr>
      <p:grpSpPr>
        <a:xfrm>
          <a:off x="0" y="0"/>
          <a:ext cx="0" cy="0"/>
          <a:chOff x="0" y="0"/>
          <a:chExt cx="0" cy="0"/>
        </a:xfrm>
      </p:grpSpPr>
      <p:sp>
        <p:nvSpPr>
          <p:cNvPr id="211" name="Google Shape;211;g569e4cfd2c_2_152: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12" name="Google Shape;212;g569e4cfd2c_2_152: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
        <p:cNvGrpSpPr/>
        <p:nvPr/>
      </p:nvGrpSpPr>
      <p:grpSpPr>
        <a:xfrm>
          <a:off x="0" y="0"/>
          <a:ext cx="0" cy="0"/>
          <a:chOff x="0" y="0"/>
          <a:chExt cx="0" cy="0"/>
        </a:xfrm>
      </p:grpSpPr>
      <p:sp>
        <p:nvSpPr>
          <p:cNvPr id="226" name="Google Shape;226;g569e4cfd2c_2_166: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27" name="Google Shape;227;g569e4cfd2c_2_16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
        <p:cNvGrpSpPr/>
        <p:nvPr/>
      </p:nvGrpSpPr>
      <p:grpSpPr>
        <a:xfrm>
          <a:off x="0" y="0"/>
          <a:ext cx="0" cy="0"/>
          <a:chOff x="0" y="0"/>
          <a:chExt cx="0" cy="0"/>
        </a:xfrm>
      </p:grpSpPr>
      <p:sp>
        <p:nvSpPr>
          <p:cNvPr id="236" name="Google Shape;236;g569e4cfd2c_2_175: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37" name="Google Shape;237;g569e4cfd2c_2_17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
        <p:cNvGrpSpPr/>
        <p:nvPr/>
      </p:nvGrpSpPr>
      <p:grpSpPr>
        <a:xfrm>
          <a:off x="0" y="0"/>
          <a:ext cx="0" cy="0"/>
          <a:chOff x="0" y="0"/>
          <a:chExt cx="0" cy="0"/>
        </a:xfrm>
      </p:grpSpPr>
      <p:sp>
        <p:nvSpPr>
          <p:cNvPr id="264" name="Google Shape;264;g569e4cfd2c_2_202: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65" name="Google Shape;265;g569e4cfd2c_2_202: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569e4cfd2c_2_213: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77" name="Google Shape;277;g569e4cfd2c_2_21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3"/>
        <p:cNvGrpSpPr/>
        <p:nvPr/>
      </p:nvGrpSpPr>
      <p:grpSpPr>
        <a:xfrm>
          <a:off x="0" y="0"/>
          <a:ext cx="0" cy="0"/>
          <a:chOff x="0" y="0"/>
          <a:chExt cx="0" cy="0"/>
        </a:xfrm>
      </p:grpSpPr>
      <p:sp>
        <p:nvSpPr>
          <p:cNvPr id="294" name="Google Shape;294;g569e4cfd2c_2_230: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95" name="Google Shape;295;g569e4cfd2c_2_23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
        <p:cNvGrpSpPr/>
        <p:nvPr/>
      </p:nvGrpSpPr>
      <p:grpSpPr>
        <a:xfrm>
          <a:off x="0" y="0"/>
          <a:ext cx="0" cy="0"/>
          <a:chOff x="0" y="0"/>
          <a:chExt cx="0" cy="0"/>
        </a:xfrm>
      </p:grpSpPr>
      <p:sp>
        <p:nvSpPr>
          <p:cNvPr id="316" name="Google Shape;316;g569e4cfd2c_2_251: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17" name="Google Shape;317;g569e4cfd2c_2_25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2"/>
        <p:cNvGrpSpPr/>
        <p:nvPr/>
      </p:nvGrpSpPr>
      <p:grpSpPr>
        <a:xfrm>
          <a:off x="0" y="0"/>
          <a:ext cx="0" cy="0"/>
          <a:chOff x="0" y="0"/>
          <a:chExt cx="0" cy="0"/>
        </a:xfrm>
      </p:grpSpPr>
      <p:sp>
        <p:nvSpPr>
          <p:cNvPr id="373" name="Google Shape;373;g569e4cfd2c_2_307: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74" name="Google Shape;374;g569e4cfd2c_2_307: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
        <p:cNvGrpSpPr/>
        <p:nvPr/>
      </p:nvGrpSpPr>
      <p:grpSpPr>
        <a:xfrm>
          <a:off x="0" y="0"/>
          <a:ext cx="0" cy="0"/>
          <a:chOff x="0" y="0"/>
          <a:chExt cx="0" cy="0"/>
        </a:xfrm>
      </p:grpSpPr>
      <p:sp>
        <p:nvSpPr>
          <p:cNvPr id="384" name="Google Shape;384;g569e4cfd2c_2_317: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85" name="Google Shape;385;g569e4cfd2c_2_317: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
        <p:cNvGrpSpPr/>
        <p:nvPr/>
      </p:nvGrpSpPr>
      <p:grpSpPr>
        <a:xfrm>
          <a:off x="0" y="0"/>
          <a:ext cx="0" cy="0"/>
          <a:chOff x="0" y="0"/>
          <a:chExt cx="0" cy="0"/>
        </a:xfrm>
      </p:grpSpPr>
      <p:sp>
        <p:nvSpPr>
          <p:cNvPr id="407" name="Google Shape;407;g569e4cfd2c_2_339: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08" name="Google Shape;408;g569e4cfd2c_2_33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
        <p:cNvGrpSpPr/>
        <p:nvPr/>
      </p:nvGrpSpPr>
      <p:grpSpPr>
        <a:xfrm>
          <a:off x="0" y="0"/>
          <a:ext cx="0" cy="0"/>
          <a:chOff x="0" y="0"/>
          <a:chExt cx="0" cy="0"/>
        </a:xfrm>
      </p:grpSpPr>
      <p:sp>
        <p:nvSpPr>
          <p:cNvPr id="102" name="Google Shape;102;g569e4cfd2c_2_51: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03" name="Google Shape;103;g569e4cfd2c_2_5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2"/>
        <p:cNvGrpSpPr/>
        <p:nvPr/>
      </p:nvGrpSpPr>
      <p:grpSpPr>
        <a:xfrm>
          <a:off x="0" y="0"/>
          <a:ext cx="0" cy="0"/>
          <a:chOff x="0" y="0"/>
          <a:chExt cx="0" cy="0"/>
        </a:xfrm>
      </p:grpSpPr>
      <p:sp>
        <p:nvSpPr>
          <p:cNvPr id="433" name="Google Shape;433;g569e4cfd2c_2_364: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34" name="Google Shape;434;g569e4cfd2c_2_364: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
        <p:cNvGrpSpPr/>
        <p:nvPr/>
      </p:nvGrpSpPr>
      <p:grpSpPr>
        <a:xfrm>
          <a:off x="0" y="0"/>
          <a:ext cx="0" cy="0"/>
          <a:chOff x="0" y="0"/>
          <a:chExt cx="0" cy="0"/>
        </a:xfrm>
      </p:grpSpPr>
      <p:sp>
        <p:nvSpPr>
          <p:cNvPr id="452" name="Google Shape;452;g569e4cfd2c_2_382: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53" name="Google Shape;453;g569e4cfd2c_2_382: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0"/>
        <p:cNvGrpSpPr/>
        <p:nvPr/>
      </p:nvGrpSpPr>
      <p:grpSpPr>
        <a:xfrm>
          <a:off x="0" y="0"/>
          <a:ext cx="0" cy="0"/>
          <a:chOff x="0" y="0"/>
          <a:chExt cx="0" cy="0"/>
        </a:xfrm>
      </p:grpSpPr>
      <p:sp>
        <p:nvSpPr>
          <p:cNvPr id="471" name="Google Shape;471;g569e4cfd2c_2_638: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72" name="Google Shape;472;g569e4cfd2c_2_638: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0"/>
        <p:cNvGrpSpPr/>
        <p:nvPr/>
      </p:nvGrpSpPr>
      <p:grpSpPr>
        <a:xfrm>
          <a:off x="0" y="0"/>
          <a:ext cx="0" cy="0"/>
          <a:chOff x="0" y="0"/>
          <a:chExt cx="0" cy="0"/>
        </a:xfrm>
      </p:grpSpPr>
      <p:sp>
        <p:nvSpPr>
          <p:cNvPr id="481" name="Google Shape;481;g569e4cfd2c_2_647: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82" name="Google Shape;482;g569e4cfd2c_2_647: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
        <p:cNvGrpSpPr/>
        <p:nvPr/>
      </p:nvGrpSpPr>
      <p:grpSpPr>
        <a:xfrm>
          <a:off x="0" y="0"/>
          <a:ext cx="0" cy="0"/>
          <a:chOff x="0" y="0"/>
          <a:chExt cx="0" cy="0"/>
        </a:xfrm>
      </p:grpSpPr>
      <p:sp>
        <p:nvSpPr>
          <p:cNvPr id="506" name="Google Shape;506;g569e4cfd2c_2_671: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07" name="Google Shape;507;g569e4cfd2c_2_67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5"/>
        <p:cNvGrpSpPr/>
        <p:nvPr/>
      </p:nvGrpSpPr>
      <p:grpSpPr>
        <a:xfrm>
          <a:off x="0" y="0"/>
          <a:ext cx="0" cy="0"/>
          <a:chOff x="0" y="0"/>
          <a:chExt cx="0" cy="0"/>
        </a:xfrm>
      </p:grpSpPr>
      <p:sp>
        <p:nvSpPr>
          <p:cNvPr id="546" name="Google Shape;546;g569e4cfd2c_2_747: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47" name="Google Shape;547;g569e4cfd2c_2_747: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3"/>
        <p:cNvGrpSpPr/>
        <p:nvPr/>
      </p:nvGrpSpPr>
      <p:grpSpPr>
        <a:xfrm>
          <a:off x="0" y="0"/>
          <a:ext cx="0" cy="0"/>
          <a:chOff x="0" y="0"/>
          <a:chExt cx="0" cy="0"/>
        </a:xfrm>
      </p:grpSpPr>
      <p:sp>
        <p:nvSpPr>
          <p:cNvPr id="554" name="Google Shape;554;g569e4cfd2c_2_754: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55" name="Google Shape;555;g569e4cfd2c_2_754: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
        <p:cNvGrpSpPr/>
        <p:nvPr/>
      </p:nvGrpSpPr>
      <p:grpSpPr>
        <a:xfrm>
          <a:off x="0" y="0"/>
          <a:ext cx="0" cy="0"/>
          <a:chOff x="0" y="0"/>
          <a:chExt cx="0" cy="0"/>
        </a:xfrm>
      </p:grpSpPr>
      <p:sp>
        <p:nvSpPr>
          <p:cNvPr id="562" name="Google Shape;562;g569e4cfd2c_2_761: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63" name="Google Shape;563;g569e4cfd2c_2_76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0"/>
        <p:cNvGrpSpPr/>
        <p:nvPr/>
      </p:nvGrpSpPr>
      <p:grpSpPr>
        <a:xfrm>
          <a:off x="0" y="0"/>
          <a:ext cx="0" cy="0"/>
          <a:chOff x="0" y="0"/>
          <a:chExt cx="0" cy="0"/>
        </a:xfrm>
      </p:grpSpPr>
      <p:sp>
        <p:nvSpPr>
          <p:cNvPr id="571" name="Google Shape;571;g569e4cfd2c_2_769: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72" name="Google Shape;572;g569e4cfd2c_2_76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2"/>
        <p:cNvGrpSpPr/>
        <p:nvPr/>
      </p:nvGrpSpPr>
      <p:grpSpPr>
        <a:xfrm>
          <a:off x="0" y="0"/>
          <a:ext cx="0" cy="0"/>
          <a:chOff x="0" y="0"/>
          <a:chExt cx="0" cy="0"/>
        </a:xfrm>
      </p:grpSpPr>
      <p:sp>
        <p:nvSpPr>
          <p:cNvPr id="583" name="Google Shape;583;g569e4cfd2c_2_780: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84" name="Google Shape;584;g569e4cfd2c_2_78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
        <p:cNvGrpSpPr/>
        <p:nvPr/>
      </p:nvGrpSpPr>
      <p:grpSpPr>
        <a:xfrm>
          <a:off x="0" y="0"/>
          <a:ext cx="0" cy="0"/>
          <a:chOff x="0" y="0"/>
          <a:chExt cx="0" cy="0"/>
        </a:xfrm>
      </p:grpSpPr>
      <p:sp>
        <p:nvSpPr>
          <p:cNvPr id="114" name="Google Shape;114;g569e4cfd2c_2_62: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15" name="Google Shape;115;g569e4cfd2c_2_62: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1"/>
        <p:cNvGrpSpPr/>
        <p:nvPr/>
      </p:nvGrpSpPr>
      <p:grpSpPr>
        <a:xfrm>
          <a:off x="0" y="0"/>
          <a:ext cx="0" cy="0"/>
          <a:chOff x="0" y="0"/>
          <a:chExt cx="0" cy="0"/>
        </a:xfrm>
      </p:grpSpPr>
      <p:sp>
        <p:nvSpPr>
          <p:cNvPr id="602" name="Google Shape;602;g569e4cfd2c_2_798: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03" name="Google Shape;603;g569e4cfd2c_2_7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6"/>
        <p:cNvGrpSpPr/>
        <p:nvPr/>
      </p:nvGrpSpPr>
      <p:grpSpPr>
        <a:xfrm>
          <a:off x="0" y="0"/>
          <a:ext cx="0" cy="0"/>
          <a:chOff x="0" y="0"/>
          <a:chExt cx="0" cy="0"/>
        </a:xfrm>
      </p:grpSpPr>
      <p:sp>
        <p:nvSpPr>
          <p:cNvPr id="617" name="Google Shape;617;g569e4cfd2c_2_812: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18" name="Google Shape;618;g569e4cfd2c_2_8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3"/>
        <p:cNvGrpSpPr/>
        <p:nvPr/>
      </p:nvGrpSpPr>
      <p:grpSpPr>
        <a:xfrm>
          <a:off x="0" y="0"/>
          <a:ext cx="0" cy="0"/>
          <a:chOff x="0" y="0"/>
          <a:chExt cx="0" cy="0"/>
        </a:xfrm>
      </p:grpSpPr>
      <p:sp>
        <p:nvSpPr>
          <p:cNvPr id="2344" name="Google Shape;2344;g891ea9d52b_0_12175: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5" name="Google Shape;2345;g891ea9d52b_0_12175: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0"/>
        <p:cNvGrpSpPr/>
        <p:nvPr/>
      </p:nvGrpSpPr>
      <p:grpSpPr>
        <a:xfrm>
          <a:off x="0" y="0"/>
          <a:ext cx="0" cy="0"/>
          <a:chOff x="0" y="0"/>
          <a:chExt cx="0" cy="0"/>
        </a:xfrm>
      </p:grpSpPr>
      <p:sp>
        <p:nvSpPr>
          <p:cNvPr id="2681" name="Google Shape;2681;g891ea9d52b_0_12511: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82" name="Google Shape;2682;g891ea9d52b_0_12511: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7"/>
        <p:cNvGrpSpPr/>
        <p:nvPr/>
      </p:nvGrpSpPr>
      <p:grpSpPr>
        <a:xfrm>
          <a:off x="0" y="0"/>
          <a:ext cx="0" cy="0"/>
          <a:chOff x="0" y="0"/>
          <a:chExt cx="0" cy="0"/>
        </a:xfrm>
      </p:grpSpPr>
      <p:sp>
        <p:nvSpPr>
          <p:cNvPr id="8958" name="Google Shape;8958;g891ea9d52b_0_18787: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59" name="Google Shape;8959;g891ea9d52b_0_18787: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84"/>
        <p:cNvGrpSpPr/>
        <p:nvPr/>
      </p:nvGrpSpPr>
      <p:grpSpPr>
        <a:xfrm>
          <a:off x="0" y="0"/>
          <a:ext cx="0" cy="0"/>
          <a:chOff x="0" y="0"/>
          <a:chExt cx="0" cy="0"/>
        </a:xfrm>
      </p:grpSpPr>
      <p:sp>
        <p:nvSpPr>
          <p:cNvPr id="9385" name="Google Shape;9385;g891ea9d52b_0_19213: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86" name="Google Shape;9386;g891ea9d52b_0_19213: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47"/>
        <p:cNvGrpSpPr/>
        <p:nvPr/>
      </p:nvGrpSpPr>
      <p:grpSpPr>
        <a:xfrm>
          <a:off x="0" y="0"/>
          <a:ext cx="0" cy="0"/>
          <a:chOff x="0" y="0"/>
          <a:chExt cx="0" cy="0"/>
        </a:xfrm>
      </p:grpSpPr>
      <p:sp>
        <p:nvSpPr>
          <p:cNvPr id="9548" name="Google Shape;9548;g891ea9d52b_0_19375: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49" name="Google Shape;9549;g891ea9d52b_0_19375: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9"/>
        <p:cNvGrpSpPr/>
        <p:nvPr/>
      </p:nvGrpSpPr>
      <p:grpSpPr>
        <a:xfrm>
          <a:off x="0" y="0"/>
          <a:ext cx="0" cy="0"/>
          <a:chOff x="0" y="0"/>
          <a:chExt cx="0" cy="0"/>
        </a:xfrm>
      </p:grpSpPr>
      <p:sp>
        <p:nvSpPr>
          <p:cNvPr id="9950" name="Google Shape;9950;g891ea9d52b_0_19776: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51" name="Google Shape;9951;g891ea9d52b_0_19776: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20"/>
        <p:cNvGrpSpPr/>
        <p:nvPr/>
      </p:nvGrpSpPr>
      <p:grpSpPr>
        <a:xfrm>
          <a:off x="0" y="0"/>
          <a:ext cx="0" cy="0"/>
          <a:chOff x="0" y="0"/>
          <a:chExt cx="0" cy="0"/>
        </a:xfrm>
      </p:grpSpPr>
      <p:sp>
        <p:nvSpPr>
          <p:cNvPr id="10321" name="Google Shape;10321;g891ea9d52b_0_20146: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22" name="Google Shape;10322;g891ea9d52b_0_20146: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97"/>
        <p:cNvGrpSpPr/>
        <p:nvPr/>
      </p:nvGrpSpPr>
      <p:grpSpPr>
        <a:xfrm>
          <a:off x="0" y="0"/>
          <a:ext cx="0" cy="0"/>
          <a:chOff x="0" y="0"/>
          <a:chExt cx="0" cy="0"/>
        </a:xfrm>
      </p:grpSpPr>
      <p:sp>
        <p:nvSpPr>
          <p:cNvPr id="10698" name="Google Shape;10698;g891ea9d52b_0_2052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99" name="Google Shape;10699;g891ea9d52b_0_20522: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
        <p:cNvGrpSpPr/>
        <p:nvPr/>
      </p:nvGrpSpPr>
      <p:grpSpPr>
        <a:xfrm>
          <a:off x="0" y="0"/>
          <a:ext cx="0" cy="0"/>
          <a:chOff x="0" y="0"/>
          <a:chExt cx="0" cy="0"/>
        </a:xfrm>
      </p:grpSpPr>
      <p:sp>
        <p:nvSpPr>
          <p:cNvPr id="121" name="Google Shape;121;g569e4cfd2c_2_68: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22" name="Google Shape;122;g569e4cfd2c_2_68: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28"/>
        <p:cNvGrpSpPr/>
        <p:nvPr/>
      </p:nvGrpSpPr>
      <p:grpSpPr>
        <a:xfrm>
          <a:off x="0" y="0"/>
          <a:ext cx="0" cy="0"/>
          <a:chOff x="0" y="0"/>
          <a:chExt cx="0" cy="0"/>
        </a:xfrm>
      </p:grpSpPr>
      <p:sp>
        <p:nvSpPr>
          <p:cNvPr id="11129" name="Google Shape;11129;g891ea9d52b_0_2095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30" name="Google Shape;11130;g891ea9d52b_0_20952: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21"/>
        <p:cNvGrpSpPr/>
        <p:nvPr/>
      </p:nvGrpSpPr>
      <p:grpSpPr>
        <a:xfrm>
          <a:off x="0" y="0"/>
          <a:ext cx="0" cy="0"/>
          <a:chOff x="0" y="0"/>
          <a:chExt cx="0" cy="0"/>
        </a:xfrm>
      </p:grpSpPr>
      <p:sp>
        <p:nvSpPr>
          <p:cNvPr id="11922" name="Google Shape;11922;g891ea9d52b_0_21744: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23" name="Google Shape;11923;g891ea9d52b_0_21744: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62"/>
        <p:cNvGrpSpPr/>
        <p:nvPr/>
      </p:nvGrpSpPr>
      <p:grpSpPr>
        <a:xfrm>
          <a:off x="0" y="0"/>
          <a:ext cx="0" cy="0"/>
          <a:chOff x="0" y="0"/>
          <a:chExt cx="0" cy="0"/>
        </a:xfrm>
      </p:grpSpPr>
      <p:sp>
        <p:nvSpPr>
          <p:cNvPr id="12663" name="Google Shape;12663;g891ea9d52b_0_22484: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64" name="Google Shape;12664;g891ea9d52b_0_22484: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55"/>
        <p:cNvGrpSpPr/>
        <p:nvPr/>
      </p:nvGrpSpPr>
      <p:grpSpPr>
        <a:xfrm>
          <a:off x="0" y="0"/>
          <a:ext cx="0" cy="0"/>
          <a:chOff x="0" y="0"/>
          <a:chExt cx="0" cy="0"/>
        </a:xfrm>
      </p:grpSpPr>
      <p:sp>
        <p:nvSpPr>
          <p:cNvPr id="13356" name="Google Shape;13356;g891ea9d52b_0_23176: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57" name="Google Shape;13357;g891ea9d52b_0_23176: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57"/>
        <p:cNvGrpSpPr/>
        <p:nvPr/>
      </p:nvGrpSpPr>
      <p:grpSpPr>
        <a:xfrm>
          <a:off x="0" y="0"/>
          <a:ext cx="0" cy="0"/>
          <a:chOff x="0" y="0"/>
          <a:chExt cx="0" cy="0"/>
        </a:xfrm>
      </p:grpSpPr>
      <p:sp>
        <p:nvSpPr>
          <p:cNvPr id="13658" name="Google Shape;13658;g891ea9d52b_0_23477: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59" name="Google Shape;13659;g891ea9d52b_0_23477: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
        <p:cNvGrpSpPr/>
        <p:nvPr/>
      </p:nvGrpSpPr>
      <p:grpSpPr>
        <a:xfrm>
          <a:off x="0" y="0"/>
          <a:ext cx="0" cy="0"/>
          <a:chOff x="0" y="0"/>
          <a:chExt cx="0" cy="0"/>
        </a:xfrm>
      </p:grpSpPr>
      <p:sp>
        <p:nvSpPr>
          <p:cNvPr id="142" name="Google Shape;142;g569e4cfd2c_2_88: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3" name="Google Shape;143;g569e4cfd2c_2_88: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
        <p:cNvGrpSpPr/>
        <p:nvPr/>
      </p:nvGrpSpPr>
      <p:grpSpPr>
        <a:xfrm>
          <a:off x="0" y="0"/>
          <a:ext cx="0" cy="0"/>
          <a:chOff x="0" y="0"/>
          <a:chExt cx="0" cy="0"/>
        </a:xfrm>
      </p:grpSpPr>
      <p:sp>
        <p:nvSpPr>
          <p:cNvPr id="159" name="Google Shape;159;g569e4cfd2c_2_104: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60" name="Google Shape;160;g569e4cfd2c_2_104: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
        <p:cNvGrpSpPr/>
        <p:nvPr/>
      </p:nvGrpSpPr>
      <p:grpSpPr>
        <a:xfrm>
          <a:off x="0" y="0"/>
          <a:ext cx="0" cy="0"/>
          <a:chOff x="0" y="0"/>
          <a:chExt cx="0" cy="0"/>
        </a:xfrm>
      </p:grpSpPr>
      <p:sp>
        <p:nvSpPr>
          <p:cNvPr id="182" name="Google Shape;182;g569e4cfd2c_2_126: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83" name="Google Shape;183;g569e4cfd2c_2_12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
        <p:cNvGrpSpPr/>
        <p:nvPr/>
      </p:nvGrpSpPr>
      <p:grpSpPr>
        <a:xfrm>
          <a:off x="0" y="0"/>
          <a:ext cx="0" cy="0"/>
          <a:chOff x="0" y="0"/>
          <a:chExt cx="0" cy="0"/>
        </a:xfrm>
      </p:grpSpPr>
      <p:sp>
        <p:nvSpPr>
          <p:cNvPr id="194" name="Google Shape;194;g569e4cfd2c_2_137: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95" name="Google Shape;195;g569e4cfd2c_2_137: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
        <p:cNvGrpSpPr/>
        <p:nvPr/>
      </p:nvGrpSpPr>
      <p:grpSpPr>
        <a:xfrm>
          <a:off x="0" y="0"/>
          <a:ext cx="0" cy="0"/>
          <a:chOff x="0" y="0"/>
          <a:chExt cx="0" cy="0"/>
        </a:xfrm>
      </p:grpSpPr>
      <p:sp>
        <p:nvSpPr>
          <p:cNvPr id="203" name="Google Shape;203;g569e4cfd2c_2_145: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04" name="Google Shape;204;g569e4cfd2c_2_14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lstStyle>
            <a:lvl1pPr marL="457200" lvl="0" indent="-342900" algn="ctr">
              <a:spcBef>
                <a:spcPts val="0"/>
              </a:spcBef>
              <a:spcAft>
                <a:spcPts val="0"/>
              </a:spcAft>
              <a:buSzPts val="18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
        <p:nvSpPr>
          <p:cNvPr id="47" name="Google Shape;47;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8"/>
        <p:cNvGrpSpPr/>
        <p:nvPr/>
      </p:nvGrpSpPr>
      <p:grpSpPr>
        <a:xfrm>
          <a:off x="0" y="0"/>
          <a:ext cx="0" cy="0"/>
          <a:chOff x="0" y="0"/>
          <a:chExt cx="0" cy="0"/>
        </a:xfrm>
      </p:grpSpPr>
      <p:sp>
        <p:nvSpPr>
          <p:cNvPr id="49" name="Google Shape;49;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lank" type="tx">
  <p:cSld name="TITLE_AND_BODY">
    <p:spTree>
      <p:nvGrpSpPr>
        <p:cNvPr id="1" name="Shape 54"/>
        <p:cNvGrpSpPr/>
        <p:nvPr/>
      </p:nvGrpSpPr>
      <p:grpSpPr>
        <a:xfrm>
          <a:off x="0" y="0"/>
          <a:ext cx="0" cy="0"/>
          <a:chOff x="0" y="0"/>
          <a:chExt cx="0" cy="0"/>
        </a:xfrm>
      </p:grpSpPr>
      <p:sp>
        <p:nvSpPr>
          <p:cNvPr id="55" name="Google Shape;55;p14"/>
          <p:cNvSpPr txBox="1">
            <a:spLocks noGrp="1"/>
          </p:cNvSpPr>
          <p:nvPr>
            <p:ph type="sldNum" idx="12"/>
          </p:nvPr>
        </p:nvSpPr>
        <p:spPr>
          <a:xfrm>
            <a:off x="4484637" y="4905375"/>
            <a:ext cx="169964" cy="172897"/>
          </a:xfrm>
          <a:prstGeom prst="rect">
            <a:avLst/>
          </a:prstGeom>
          <a:noFill/>
          <a:ln>
            <a:noFill/>
          </a:ln>
        </p:spPr>
        <p:txBody>
          <a:bodyPr spcFirstLastPara="1" wrap="square" lIns="19050" tIns="19050" rIns="19050" bIns="19050" anchor="t" anchorCtr="0">
            <a:noAutofit/>
          </a:bodyPr>
          <a:lstStyle>
            <a:lvl1pPr marL="0" lvl="0"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1pPr>
            <a:lvl2pPr marL="0" lvl="1"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2pPr>
            <a:lvl3pPr marL="0" lvl="2"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3pPr>
            <a:lvl4pPr marL="0" lvl="3"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4pPr>
            <a:lvl5pPr marL="0" lvl="4"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5pPr>
            <a:lvl6pPr marL="0" lvl="5"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6pPr>
            <a:lvl7pPr marL="0" lvl="6"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7pPr>
            <a:lvl8pPr marL="0" lvl="7"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8pPr>
            <a:lvl9pPr marL="0" lvl="8"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9pPr>
          </a:lstStyle>
          <a:p>
            <a:pPr marL="0" lvl="0" indent="0" algn="ct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with photo">
  <p:cSld name="with photo">
    <p:spTree>
      <p:nvGrpSpPr>
        <p:cNvPr id="1" name="Shape 56"/>
        <p:cNvGrpSpPr/>
        <p:nvPr/>
      </p:nvGrpSpPr>
      <p:grpSpPr>
        <a:xfrm>
          <a:off x="0" y="0"/>
          <a:ext cx="0" cy="0"/>
          <a:chOff x="0" y="0"/>
          <a:chExt cx="0" cy="0"/>
        </a:xfrm>
      </p:grpSpPr>
      <p:sp>
        <p:nvSpPr>
          <p:cNvPr id="57" name="Google Shape;57;p15"/>
          <p:cNvSpPr txBox="1">
            <a:spLocks noGrp="1"/>
          </p:cNvSpPr>
          <p:nvPr>
            <p:ph type="sldNum" idx="12"/>
          </p:nvPr>
        </p:nvSpPr>
        <p:spPr>
          <a:xfrm>
            <a:off x="4484637" y="4905375"/>
            <a:ext cx="169964" cy="172897"/>
          </a:xfrm>
          <a:prstGeom prst="rect">
            <a:avLst/>
          </a:prstGeom>
          <a:noFill/>
          <a:ln>
            <a:noFill/>
          </a:ln>
        </p:spPr>
        <p:txBody>
          <a:bodyPr spcFirstLastPara="1" wrap="square" lIns="19050" tIns="19050" rIns="19050" bIns="19050" anchor="t" anchorCtr="0">
            <a:noAutofit/>
          </a:bodyPr>
          <a:lstStyle>
            <a:lvl1pPr marL="0" lvl="0"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1pPr>
            <a:lvl2pPr marL="0" lvl="1"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2pPr>
            <a:lvl3pPr marL="0" lvl="2"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3pPr>
            <a:lvl4pPr marL="0" lvl="3"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4pPr>
            <a:lvl5pPr marL="0" lvl="4"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5pPr>
            <a:lvl6pPr marL="0" lvl="5"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6pPr>
            <a:lvl7pPr marL="0" lvl="6"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7pPr>
            <a:lvl8pPr marL="0" lvl="7"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8pPr>
            <a:lvl9pPr marL="0" lvl="8"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9pPr>
          </a:lstStyle>
          <a:p>
            <a:pPr marL="0" lvl="0" indent="0" algn="ctr" rtl="0">
              <a:spcBef>
                <a:spcPts val="0"/>
              </a:spcBef>
              <a:spcAft>
                <a:spcPts val="0"/>
              </a:spcAft>
              <a:buNone/>
            </a:pPr>
            <a:fld id="{00000000-1234-1234-1234-123412341234}" type="slidenum">
              <a:rPr lang="en-GB"/>
              <a:t>‹#›</a:t>
            </a:fld>
            <a:endParaRPr/>
          </a:p>
        </p:txBody>
      </p:sp>
      <p:sp>
        <p:nvSpPr>
          <p:cNvPr id="58" name="Google Shape;58;p15"/>
          <p:cNvSpPr>
            <a:spLocks noGrp="1"/>
          </p:cNvSpPr>
          <p:nvPr>
            <p:ph type="pic" idx="2"/>
          </p:nvPr>
        </p:nvSpPr>
        <p:spPr>
          <a:xfrm>
            <a:off x="1066205" y="946650"/>
            <a:ext cx="1073348" cy="1073349"/>
          </a:xfrm>
          <a:prstGeom prst="rect">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59" name="Google Shape;59;p15"/>
          <p:cNvSpPr>
            <a:spLocks noGrp="1"/>
          </p:cNvSpPr>
          <p:nvPr>
            <p:ph type="pic" idx="3"/>
          </p:nvPr>
        </p:nvSpPr>
        <p:spPr>
          <a:xfrm>
            <a:off x="2286233" y="946650"/>
            <a:ext cx="1073348" cy="1073349"/>
          </a:xfrm>
          <a:prstGeom prst="rect">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60" name="Google Shape;60;p15"/>
          <p:cNvSpPr>
            <a:spLocks noGrp="1"/>
          </p:cNvSpPr>
          <p:nvPr>
            <p:ph type="pic" idx="4"/>
          </p:nvPr>
        </p:nvSpPr>
        <p:spPr>
          <a:xfrm>
            <a:off x="3506261" y="946650"/>
            <a:ext cx="1073348" cy="1073349"/>
          </a:xfrm>
          <a:prstGeom prst="rect">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61" name="Google Shape;61;p15"/>
          <p:cNvSpPr>
            <a:spLocks noGrp="1"/>
          </p:cNvSpPr>
          <p:nvPr>
            <p:ph type="pic" idx="5"/>
          </p:nvPr>
        </p:nvSpPr>
        <p:spPr>
          <a:xfrm>
            <a:off x="4726289" y="946650"/>
            <a:ext cx="1073348" cy="1073349"/>
          </a:xfrm>
          <a:prstGeom prst="rect">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62" name="Google Shape;62;p15"/>
          <p:cNvSpPr>
            <a:spLocks noGrp="1"/>
          </p:cNvSpPr>
          <p:nvPr>
            <p:ph type="pic" idx="6"/>
          </p:nvPr>
        </p:nvSpPr>
        <p:spPr>
          <a:xfrm>
            <a:off x="5946317" y="946650"/>
            <a:ext cx="1073348" cy="1073349"/>
          </a:xfrm>
          <a:prstGeom prst="rect">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63" name="Google Shape;63;p15"/>
          <p:cNvSpPr>
            <a:spLocks noGrp="1"/>
          </p:cNvSpPr>
          <p:nvPr>
            <p:ph type="pic" idx="7"/>
          </p:nvPr>
        </p:nvSpPr>
        <p:spPr>
          <a:xfrm>
            <a:off x="7166345" y="946650"/>
            <a:ext cx="1073348" cy="1073349"/>
          </a:xfrm>
          <a:prstGeom prst="rect">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64" name="Google Shape;64;p15"/>
          <p:cNvSpPr>
            <a:spLocks noGrp="1"/>
          </p:cNvSpPr>
          <p:nvPr>
            <p:ph type="pic" idx="8"/>
          </p:nvPr>
        </p:nvSpPr>
        <p:spPr>
          <a:xfrm>
            <a:off x="1066205" y="2151770"/>
            <a:ext cx="1073348" cy="1073349"/>
          </a:xfrm>
          <a:prstGeom prst="rect">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65" name="Google Shape;65;p15"/>
          <p:cNvSpPr>
            <a:spLocks noGrp="1"/>
          </p:cNvSpPr>
          <p:nvPr>
            <p:ph type="pic" idx="9"/>
          </p:nvPr>
        </p:nvSpPr>
        <p:spPr>
          <a:xfrm>
            <a:off x="2286233" y="2151769"/>
            <a:ext cx="1073348" cy="1073349"/>
          </a:xfrm>
          <a:prstGeom prst="rect">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66" name="Google Shape;66;p15"/>
          <p:cNvSpPr>
            <a:spLocks noGrp="1"/>
          </p:cNvSpPr>
          <p:nvPr>
            <p:ph type="pic" idx="13"/>
          </p:nvPr>
        </p:nvSpPr>
        <p:spPr>
          <a:xfrm>
            <a:off x="3506261" y="2151770"/>
            <a:ext cx="1073348" cy="1073349"/>
          </a:xfrm>
          <a:prstGeom prst="rect">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67" name="Google Shape;67;p15"/>
          <p:cNvSpPr>
            <a:spLocks noGrp="1"/>
          </p:cNvSpPr>
          <p:nvPr>
            <p:ph type="pic" idx="14"/>
          </p:nvPr>
        </p:nvSpPr>
        <p:spPr>
          <a:xfrm>
            <a:off x="4726289" y="2151769"/>
            <a:ext cx="1073348" cy="1073349"/>
          </a:xfrm>
          <a:prstGeom prst="rect">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68" name="Google Shape;68;p15"/>
          <p:cNvSpPr>
            <a:spLocks noGrp="1"/>
          </p:cNvSpPr>
          <p:nvPr>
            <p:ph type="pic" idx="15"/>
          </p:nvPr>
        </p:nvSpPr>
        <p:spPr>
          <a:xfrm>
            <a:off x="5946317" y="2151769"/>
            <a:ext cx="1073348" cy="1073349"/>
          </a:xfrm>
          <a:prstGeom prst="rect">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69" name="Google Shape;69;p15"/>
          <p:cNvSpPr>
            <a:spLocks noGrp="1"/>
          </p:cNvSpPr>
          <p:nvPr>
            <p:ph type="pic" idx="16"/>
          </p:nvPr>
        </p:nvSpPr>
        <p:spPr>
          <a:xfrm>
            <a:off x="7166345" y="2151769"/>
            <a:ext cx="1073348" cy="1073349"/>
          </a:xfrm>
          <a:prstGeom prst="rect">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1_with photo">
  <p:cSld name="1_with photo">
    <p:spTree>
      <p:nvGrpSpPr>
        <p:cNvPr id="1" name="Shape 70"/>
        <p:cNvGrpSpPr/>
        <p:nvPr/>
      </p:nvGrpSpPr>
      <p:grpSpPr>
        <a:xfrm>
          <a:off x="0" y="0"/>
          <a:ext cx="0" cy="0"/>
          <a:chOff x="0" y="0"/>
          <a:chExt cx="0" cy="0"/>
        </a:xfrm>
      </p:grpSpPr>
      <p:sp>
        <p:nvSpPr>
          <p:cNvPr id="71" name="Google Shape;71;p16"/>
          <p:cNvSpPr txBox="1">
            <a:spLocks noGrp="1"/>
          </p:cNvSpPr>
          <p:nvPr>
            <p:ph type="sldNum" idx="12"/>
          </p:nvPr>
        </p:nvSpPr>
        <p:spPr>
          <a:xfrm>
            <a:off x="4484637" y="4905375"/>
            <a:ext cx="169964" cy="172897"/>
          </a:xfrm>
          <a:prstGeom prst="rect">
            <a:avLst/>
          </a:prstGeom>
          <a:noFill/>
          <a:ln>
            <a:noFill/>
          </a:ln>
        </p:spPr>
        <p:txBody>
          <a:bodyPr spcFirstLastPara="1" wrap="square" lIns="19050" tIns="19050" rIns="19050" bIns="19050" anchor="t" anchorCtr="0">
            <a:noAutofit/>
          </a:bodyPr>
          <a:lstStyle>
            <a:lvl1pPr marL="0" lvl="0"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1pPr>
            <a:lvl2pPr marL="0" lvl="1"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2pPr>
            <a:lvl3pPr marL="0" lvl="2"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3pPr>
            <a:lvl4pPr marL="0" lvl="3"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4pPr>
            <a:lvl5pPr marL="0" lvl="4"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5pPr>
            <a:lvl6pPr marL="0" lvl="5"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6pPr>
            <a:lvl7pPr marL="0" lvl="6"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7pPr>
            <a:lvl8pPr marL="0" lvl="7"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8pPr>
            <a:lvl9pPr marL="0" lvl="8"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9pPr>
          </a:lstStyle>
          <a:p>
            <a:pPr marL="0" lvl="0" indent="0" algn="ctr" rtl="0">
              <a:spcBef>
                <a:spcPts val="0"/>
              </a:spcBef>
              <a:spcAft>
                <a:spcPts val="0"/>
              </a:spcAft>
              <a:buNone/>
            </a:pPr>
            <a:fld id="{00000000-1234-1234-1234-123412341234}" type="slidenum">
              <a:rPr lang="en-GB"/>
              <a:t>‹#›</a:t>
            </a:fld>
            <a:endParaRPr/>
          </a:p>
        </p:txBody>
      </p:sp>
      <p:sp>
        <p:nvSpPr>
          <p:cNvPr id="72" name="Google Shape;72;p16"/>
          <p:cNvSpPr>
            <a:spLocks noGrp="1"/>
          </p:cNvSpPr>
          <p:nvPr>
            <p:ph type="pic" idx="2"/>
          </p:nvPr>
        </p:nvSpPr>
        <p:spPr>
          <a:xfrm>
            <a:off x="1283109" y="1139532"/>
            <a:ext cx="976099" cy="665076"/>
          </a:xfrm>
          <a:prstGeom prst="roundRect">
            <a:avLst>
              <a:gd name="adj" fmla="val 8074"/>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73" name="Google Shape;73;p16"/>
          <p:cNvSpPr>
            <a:spLocks noGrp="1"/>
          </p:cNvSpPr>
          <p:nvPr>
            <p:ph type="pic" idx="3"/>
          </p:nvPr>
        </p:nvSpPr>
        <p:spPr>
          <a:xfrm>
            <a:off x="2387532" y="1139532"/>
            <a:ext cx="976099" cy="665076"/>
          </a:xfrm>
          <a:prstGeom prst="roundRect">
            <a:avLst>
              <a:gd name="adj" fmla="val 8074"/>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74" name="Google Shape;74;p16"/>
          <p:cNvSpPr>
            <a:spLocks noGrp="1"/>
          </p:cNvSpPr>
          <p:nvPr>
            <p:ph type="pic" idx="4"/>
          </p:nvPr>
        </p:nvSpPr>
        <p:spPr>
          <a:xfrm>
            <a:off x="3491956" y="1139532"/>
            <a:ext cx="976099" cy="665076"/>
          </a:xfrm>
          <a:prstGeom prst="roundRect">
            <a:avLst>
              <a:gd name="adj" fmla="val 8074"/>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75" name="Google Shape;75;p16"/>
          <p:cNvSpPr>
            <a:spLocks noGrp="1"/>
          </p:cNvSpPr>
          <p:nvPr>
            <p:ph type="pic" idx="5"/>
          </p:nvPr>
        </p:nvSpPr>
        <p:spPr>
          <a:xfrm>
            <a:off x="4596380" y="1139532"/>
            <a:ext cx="976099" cy="665076"/>
          </a:xfrm>
          <a:prstGeom prst="roundRect">
            <a:avLst>
              <a:gd name="adj" fmla="val 8074"/>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76" name="Google Shape;76;p16"/>
          <p:cNvSpPr>
            <a:spLocks noGrp="1"/>
          </p:cNvSpPr>
          <p:nvPr>
            <p:ph type="pic" idx="6"/>
          </p:nvPr>
        </p:nvSpPr>
        <p:spPr>
          <a:xfrm>
            <a:off x="5700804" y="1139532"/>
            <a:ext cx="976099" cy="665076"/>
          </a:xfrm>
          <a:prstGeom prst="roundRect">
            <a:avLst>
              <a:gd name="adj" fmla="val 8074"/>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77" name="Google Shape;77;p16"/>
          <p:cNvSpPr>
            <a:spLocks noGrp="1"/>
          </p:cNvSpPr>
          <p:nvPr>
            <p:ph type="pic" idx="7"/>
          </p:nvPr>
        </p:nvSpPr>
        <p:spPr>
          <a:xfrm>
            <a:off x="6805228" y="1139532"/>
            <a:ext cx="976099" cy="665076"/>
          </a:xfrm>
          <a:prstGeom prst="roundRect">
            <a:avLst>
              <a:gd name="adj" fmla="val 8074"/>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78" name="Google Shape;78;p16"/>
          <p:cNvSpPr>
            <a:spLocks noGrp="1"/>
          </p:cNvSpPr>
          <p:nvPr>
            <p:ph type="pic" idx="8"/>
          </p:nvPr>
        </p:nvSpPr>
        <p:spPr>
          <a:xfrm>
            <a:off x="1283109" y="1906674"/>
            <a:ext cx="976099" cy="665076"/>
          </a:xfrm>
          <a:prstGeom prst="roundRect">
            <a:avLst>
              <a:gd name="adj" fmla="val 8074"/>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79" name="Google Shape;79;p16"/>
          <p:cNvSpPr>
            <a:spLocks noGrp="1"/>
          </p:cNvSpPr>
          <p:nvPr>
            <p:ph type="pic" idx="9"/>
          </p:nvPr>
        </p:nvSpPr>
        <p:spPr>
          <a:xfrm>
            <a:off x="2387532" y="1906674"/>
            <a:ext cx="976099" cy="665076"/>
          </a:xfrm>
          <a:prstGeom prst="roundRect">
            <a:avLst>
              <a:gd name="adj" fmla="val 8074"/>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80" name="Google Shape;80;p16"/>
          <p:cNvSpPr>
            <a:spLocks noGrp="1"/>
          </p:cNvSpPr>
          <p:nvPr>
            <p:ph type="pic" idx="13"/>
          </p:nvPr>
        </p:nvSpPr>
        <p:spPr>
          <a:xfrm>
            <a:off x="3491956" y="1906674"/>
            <a:ext cx="976099" cy="665076"/>
          </a:xfrm>
          <a:prstGeom prst="roundRect">
            <a:avLst>
              <a:gd name="adj" fmla="val 8074"/>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81" name="Google Shape;81;p16"/>
          <p:cNvSpPr>
            <a:spLocks noGrp="1"/>
          </p:cNvSpPr>
          <p:nvPr>
            <p:ph type="pic" idx="14"/>
          </p:nvPr>
        </p:nvSpPr>
        <p:spPr>
          <a:xfrm>
            <a:off x="4596380" y="1906674"/>
            <a:ext cx="976099" cy="665076"/>
          </a:xfrm>
          <a:prstGeom prst="roundRect">
            <a:avLst>
              <a:gd name="adj" fmla="val 8074"/>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82" name="Google Shape;82;p16"/>
          <p:cNvSpPr>
            <a:spLocks noGrp="1"/>
          </p:cNvSpPr>
          <p:nvPr>
            <p:ph type="pic" idx="15"/>
          </p:nvPr>
        </p:nvSpPr>
        <p:spPr>
          <a:xfrm>
            <a:off x="5700804" y="1906674"/>
            <a:ext cx="976099" cy="665076"/>
          </a:xfrm>
          <a:prstGeom prst="roundRect">
            <a:avLst>
              <a:gd name="adj" fmla="val 8074"/>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83" name="Google Shape;83;p16"/>
          <p:cNvSpPr>
            <a:spLocks noGrp="1"/>
          </p:cNvSpPr>
          <p:nvPr>
            <p:ph type="pic" idx="16"/>
          </p:nvPr>
        </p:nvSpPr>
        <p:spPr>
          <a:xfrm>
            <a:off x="6805228" y="1906674"/>
            <a:ext cx="976099" cy="665076"/>
          </a:xfrm>
          <a:prstGeom prst="roundRect">
            <a:avLst>
              <a:gd name="adj" fmla="val 8074"/>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84" name="Google Shape;84;p16"/>
          <p:cNvSpPr>
            <a:spLocks noGrp="1"/>
          </p:cNvSpPr>
          <p:nvPr>
            <p:ph type="pic" idx="17"/>
          </p:nvPr>
        </p:nvSpPr>
        <p:spPr>
          <a:xfrm>
            <a:off x="1283109" y="2673816"/>
            <a:ext cx="976099" cy="665076"/>
          </a:xfrm>
          <a:prstGeom prst="roundRect">
            <a:avLst>
              <a:gd name="adj" fmla="val 8074"/>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85" name="Google Shape;85;p16"/>
          <p:cNvSpPr>
            <a:spLocks noGrp="1"/>
          </p:cNvSpPr>
          <p:nvPr>
            <p:ph type="pic" idx="18"/>
          </p:nvPr>
        </p:nvSpPr>
        <p:spPr>
          <a:xfrm>
            <a:off x="2387532" y="2673816"/>
            <a:ext cx="976099" cy="665076"/>
          </a:xfrm>
          <a:prstGeom prst="roundRect">
            <a:avLst>
              <a:gd name="adj" fmla="val 8074"/>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86" name="Google Shape;86;p16"/>
          <p:cNvSpPr>
            <a:spLocks noGrp="1"/>
          </p:cNvSpPr>
          <p:nvPr>
            <p:ph type="pic" idx="19"/>
          </p:nvPr>
        </p:nvSpPr>
        <p:spPr>
          <a:xfrm>
            <a:off x="3491956" y="2673816"/>
            <a:ext cx="976099" cy="665076"/>
          </a:xfrm>
          <a:prstGeom prst="roundRect">
            <a:avLst>
              <a:gd name="adj" fmla="val 8074"/>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87" name="Google Shape;87;p16"/>
          <p:cNvSpPr>
            <a:spLocks noGrp="1"/>
          </p:cNvSpPr>
          <p:nvPr>
            <p:ph type="pic" idx="20"/>
          </p:nvPr>
        </p:nvSpPr>
        <p:spPr>
          <a:xfrm>
            <a:off x="4596380" y="2673816"/>
            <a:ext cx="976099" cy="665076"/>
          </a:xfrm>
          <a:prstGeom prst="roundRect">
            <a:avLst>
              <a:gd name="adj" fmla="val 8074"/>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88" name="Google Shape;88;p16"/>
          <p:cNvSpPr>
            <a:spLocks noGrp="1"/>
          </p:cNvSpPr>
          <p:nvPr>
            <p:ph type="pic" idx="21"/>
          </p:nvPr>
        </p:nvSpPr>
        <p:spPr>
          <a:xfrm>
            <a:off x="5700804" y="2673816"/>
            <a:ext cx="976099" cy="665076"/>
          </a:xfrm>
          <a:prstGeom prst="roundRect">
            <a:avLst>
              <a:gd name="adj" fmla="val 8074"/>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89" name="Google Shape;89;p16"/>
          <p:cNvSpPr>
            <a:spLocks noGrp="1"/>
          </p:cNvSpPr>
          <p:nvPr>
            <p:ph type="pic" idx="22"/>
          </p:nvPr>
        </p:nvSpPr>
        <p:spPr>
          <a:xfrm>
            <a:off x="6805228" y="2673816"/>
            <a:ext cx="976099" cy="665076"/>
          </a:xfrm>
          <a:prstGeom prst="roundRect">
            <a:avLst>
              <a:gd name="adj" fmla="val 8074"/>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None/>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16"/>
        <p:cNvGrpSpPr/>
        <p:nvPr/>
      </p:nvGrpSpPr>
      <p:grpSpPr>
        <a:xfrm>
          <a:off x="0" y="0"/>
          <a:ext cx="0" cy="0"/>
          <a:chOff x="0" y="0"/>
          <a:chExt cx="0" cy="0"/>
        </a:xfrm>
      </p:grpSpPr>
    </p:spTree>
    <p:extLst>
      <p:ext uri="{BB962C8B-B14F-4D97-AF65-F5344CB8AC3E}">
        <p14:creationId xmlns:p14="http://schemas.microsoft.com/office/powerpoint/2010/main" val="313173791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 name="Google Shape;15;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19" name="Google Shape;1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2" name="Google Shape;22;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3" name="Google Shape;23;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4" name="Google Shape;24;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 name="Google Shape;27;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0" name="Google Shape;30;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lstStyle>
            <a:lvl1pPr marL="457200" lvl="0" indent="-304800">
              <a:spcBef>
                <a:spcPts val="0"/>
              </a:spcBef>
              <a:spcAft>
                <a:spcPts val="0"/>
              </a:spcAft>
              <a:buSzPts val="1200"/>
              <a:buChar char="●"/>
              <a:defRPr sz="12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31" name="Google Shape;31;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34" name="Google Shape;34;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8" name="Google Shape;38;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9" name="Google Shape;39;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40" name="Google Shape;40;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1"/>
        <p:cNvGrpSpPr/>
        <p:nvPr/>
      </p:nvGrpSpPr>
      <p:grpSpPr>
        <a:xfrm>
          <a:off x="0" y="0"/>
          <a:ext cx="0" cy="0"/>
          <a:chOff x="0" y="0"/>
          <a:chExt cx="0" cy="0"/>
        </a:xfrm>
      </p:grpSpPr>
      <p:sp>
        <p:nvSpPr>
          <p:cNvPr id="42" name="Google Shape;42;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lstStyle>
            <a:lvl1pPr marL="457200" lvl="0" indent="-228600">
              <a:lnSpc>
                <a:spcPct val="100000"/>
              </a:lnSpc>
              <a:spcBef>
                <a:spcPts val="0"/>
              </a:spcBef>
              <a:spcAft>
                <a:spcPts val="0"/>
              </a:spcAft>
              <a:buSzPts val="1800"/>
              <a:buNone/>
              <a:defRPr/>
            </a:lvl1pPr>
          </a:lstStyle>
          <a:p>
            <a:endParaRPr/>
          </a:p>
        </p:txBody>
      </p:sp>
      <p:sp>
        <p:nvSpPr>
          <p:cNvPr id="43" name="Google Shape;43;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slideLayout" Target="../slideLayouts/slideLayout13.xml"/><Relationship Id="rId1" Type="http://schemas.openxmlformats.org/officeDocument/2006/relationships/slideLayout" Target="../slideLayouts/slideLayout12.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1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lstStyle>
            <a:lvl1pPr marL="457200" lvl="0" indent="-342900">
              <a:lnSpc>
                <a:spcPct val="115000"/>
              </a:lnSpc>
              <a:spcBef>
                <a:spcPts val="0"/>
              </a:spcBef>
              <a:spcAft>
                <a:spcPts val="0"/>
              </a:spcAft>
              <a:buClr>
                <a:schemeClr val="dk2"/>
              </a:buClr>
              <a:buSzPts val="1800"/>
              <a:buChar char="●"/>
              <a:defRPr sz="1800">
                <a:solidFill>
                  <a:schemeClr val="dk2"/>
                </a:solidFill>
              </a:defRPr>
            </a:lvl1pPr>
            <a:lvl2pPr marL="914400" lvl="1" indent="-317500">
              <a:lnSpc>
                <a:spcPct val="115000"/>
              </a:lnSpc>
              <a:spcBef>
                <a:spcPts val="1600"/>
              </a:spcBef>
              <a:spcAft>
                <a:spcPts val="0"/>
              </a:spcAft>
              <a:buClr>
                <a:schemeClr val="dk2"/>
              </a:buClr>
              <a:buSzPts val="1400"/>
              <a:buChar char="○"/>
              <a:defRPr>
                <a:solidFill>
                  <a:schemeClr val="dk2"/>
                </a:solidFill>
              </a:defRPr>
            </a:lvl2pPr>
            <a:lvl3pPr marL="1371600" lvl="2" indent="-317500">
              <a:lnSpc>
                <a:spcPct val="115000"/>
              </a:lnSpc>
              <a:spcBef>
                <a:spcPts val="1600"/>
              </a:spcBef>
              <a:spcAft>
                <a:spcPts val="0"/>
              </a:spcAft>
              <a:buClr>
                <a:schemeClr val="dk2"/>
              </a:buClr>
              <a:buSzPts val="1400"/>
              <a:buChar char="■"/>
              <a:defRPr>
                <a:solidFill>
                  <a:schemeClr val="dk2"/>
                </a:solidFill>
              </a:defRPr>
            </a:lvl3pPr>
            <a:lvl4pPr marL="1828800" lvl="3" indent="-317500">
              <a:lnSpc>
                <a:spcPct val="115000"/>
              </a:lnSpc>
              <a:spcBef>
                <a:spcPts val="1600"/>
              </a:spcBef>
              <a:spcAft>
                <a:spcPts val="0"/>
              </a:spcAft>
              <a:buClr>
                <a:schemeClr val="dk2"/>
              </a:buClr>
              <a:buSzPts val="1400"/>
              <a:buChar char="●"/>
              <a:defRPr>
                <a:solidFill>
                  <a:schemeClr val="dk2"/>
                </a:solidFill>
              </a:defRPr>
            </a:lvl4pPr>
            <a:lvl5pPr marL="2286000" lvl="4" indent="-317500">
              <a:lnSpc>
                <a:spcPct val="115000"/>
              </a:lnSpc>
              <a:spcBef>
                <a:spcPts val="1600"/>
              </a:spcBef>
              <a:spcAft>
                <a:spcPts val="0"/>
              </a:spcAft>
              <a:buClr>
                <a:schemeClr val="dk2"/>
              </a:buClr>
              <a:buSzPts val="1400"/>
              <a:buChar char="○"/>
              <a:defRPr>
                <a:solidFill>
                  <a:schemeClr val="dk2"/>
                </a:solidFill>
              </a:defRPr>
            </a:lvl5pPr>
            <a:lvl6pPr marL="2743200" lvl="5" indent="-317500">
              <a:lnSpc>
                <a:spcPct val="115000"/>
              </a:lnSpc>
              <a:spcBef>
                <a:spcPts val="1600"/>
              </a:spcBef>
              <a:spcAft>
                <a:spcPts val="0"/>
              </a:spcAft>
              <a:buClr>
                <a:schemeClr val="dk2"/>
              </a:buClr>
              <a:buSzPts val="1400"/>
              <a:buChar char="■"/>
              <a:defRPr>
                <a:solidFill>
                  <a:schemeClr val="dk2"/>
                </a:solidFill>
              </a:defRPr>
            </a:lvl6pPr>
            <a:lvl7pPr marL="3200400" lvl="6" indent="-317500">
              <a:lnSpc>
                <a:spcPct val="115000"/>
              </a:lnSpc>
              <a:spcBef>
                <a:spcPts val="1600"/>
              </a:spcBef>
              <a:spcAft>
                <a:spcPts val="0"/>
              </a:spcAft>
              <a:buClr>
                <a:schemeClr val="dk2"/>
              </a:buClr>
              <a:buSzPts val="1400"/>
              <a:buChar char="●"/>
              <a:defRPr>
                <a:solidFill>
                  <a:schemeClr val="dk2"/>
                </a:solidFill>
              </a:defRPr>
            </a:lvl7pPr>
            <a:lvl8pPr marL="3657600" lvl="7" indent="-317500">
              <a:lnSpc>
                <a:spcPct val="115000"/>
              </a:lnSpc>
              <a:spcBef>
                <a:spcPts val="1600"/>
              </a:spcBef>
              <a:spcAft>
                <a:spcPts val="0"/>
              </a:spcAft>
              <a:buClr>
                <a:schemeClr val="dk2"/>
              </a:buClr>
              <a:buSzPts val="1400"/>
              <a:buChar char="○"/>
              <a:defRPr>
                <a:solidFill>
                  <a:schemeClr val="dk2"/>
                </a:solidFill>
              </a:defRPr>
            </a:lvl8pPr>
            <a:lvl9pPr marL="4114800" lvl="8" indent="-317500">
              <a:lnSpc>
                <a:spcPct val="115000"/>
              </a:lnSpc>
              <a:spcBef>
                <a:spcPts val="1600"/>
              </a:spcBef>
              <a:spcAft>
                <a:spcPts val="160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title"/>
          </p:nvPr>
        </p:nvSpPr>
        <p:spPr>
          <a:xfrm>
            <a:off x="633413" y="133350"/>
            <a:ext cx="7877175" cy="857250"/>
          </a:xfrm>
          <a:prstGeom prst="rect">
            <a:avLst/>
          </a:prstGeom>
          <a:noFill/>
          <a:ln>
            <a:noFill/>
          </a:ln>
        </p:spPr>
        <p:txBody>
          <a:bodyPr spcFirstLastPara="1" wrap="square" lIns="19050" tIns="19050" rIns="19050" bIns="19050" anchor="ctr" anchorCtr="0"/>
          <a:lstStyle>
            <a:lvl1pPr marR="0" lvl="0" algn="ctr" rtl="0">
              <a:lnSpc>
                <a:spcPct val="100000"/>
              </a:lnSpc>
              <a:spcBef>
                <a:spcPts val="0"/>
              </a:spcBef>
              <a:spcAft>
                <a:spcPts val="0"/>
              </a:spcAft>
              <a:buClr>
                <a:srgbClr val="000000"/>
              </a:buClr>
              <a:buSzPts val="4200"/>
              <a:buFont typeface="Helvetica Neue"/>
              <a:buNone/>
              <a:defRPr sz="4200" b="0" i="0" u="none" strike="noStrike" cap="none">
                <a:solidFill>
                  <a:srgbClr val="000000"/>
                </a:solidFill>
                <a:latin typeface="Helvetica Neue"/>
                <a:ea typeface="Helvetica Neue"/>
                <a:cs typeface="Helvetica Neue"/>
                <a:sym typeface="Helvetica Neue"/>
              </a:defRPr>
            </a:lvl1pPr>
            <a:lvl2pPr marR="0" lvl="1" algn="ctr" rtl="0">
              <a:lnSpc>
                <a:spcPct val="100000"/>
              </a:lnSpc>
              <a:spcBef>
                <a:spcPts val="0"/>
              </a:spcBef>
              <a:spcAft>
                <a:spcPts val="0"/>
              </a:spcAft>
              <a:buClr>
                <a:srgbClr val="000000"/>
              </a:buClr>
              <a:buSzPts val="4200"/>
              <a:buFont typeface="Helvetica Neue"/>
              <a:buNone/>
              <a:defRPr sz="4200" b="0" i="0" u="none" strike="noStrike" cap="none">
                <a:solidFill>
                  <a:srgbClr val="000000"/>
                </a:solidFill>
                <a:latin typeface="Helvetica Neue"/>
                <a:ea typeface="Helvetica Neue"/>
                <a:cs typeface="Helvetica Neue"/>
                <a:sym typeface="Helvetica Neue"/>
              </a:defRPr>
            </a:lvl2pPr>
            <a:lvl3pPr marR="0" lvl="2" algn="ctr" rtl="0">
              <a:lnSpc>
                <a:spcPct val="100000"/>
              </a:lnSpc>
              <a:spcBef>
                <a:spcPts val="0"/>
              </a:spcBef>
              <a:spcAft>
                <a:spcPts val="0"/>
              </a:spcAft>
              <a:buClr>
                <a:srgbClr val="000000"/>
              </a:buClr>
              <a:buSzPts val="4200"/>
              <a:buFont typeface="Helvetica Neue"/>
              <a:buNone/>
              <a:defRPr sz="4200" b="0" i="0" u="none" strike="noStrike" cap="none">
                <a:solidFill>
                  <a:srgbClr val="000000"/>
                </a:solidFill>
                <a:latin typeface="Helvetica Neue"/>
                <a:ea typeface="Helvetica Neue"/>
                <a:cs typeface="Helvetica Neue"/>
                <a:sym typeface="Helvetica Neue"/>
              </a:defRPr>
            </a:lvl3pPr>
            <a:lvl4pPr marR="0" lvl="3" algn="ctr" rtl="0">
              <a:lnSpc>
                <a:spcPct val="100000"/>
              </a:lnSpc>
              <a:spcBef>
                <a:spcPts val="0"/>
              </a:spcBef>
              <a:spcAft>
                <a:spcPts val="0"/>
              </a:spcAft>
              <a:buClr>
                <a:srgbClr val="000000"/>
              </a:buClr>
              <a:buSzPts val="4200"/>
              <a:buFont typeface="Helvetica Neue"/>
              <a:buNone/>
              <a:defRPr sz="4200" b="0" i="0" u="none" strike="noStrike" cap="none">
                <a:solidFill>
                  <a:srgbClr val="000000"/>
                </a:solidFill>
                <a:latin typeface="Helvetica Neue"/>
                <a:ea typeface="Helvetica Neue"/>
                <a:cs typeface="Helvetica Neue"/>
                <a:sym typeface="Helvetica Neue"/>
              </a:defRPr>
            </a:lvl4pPr>
            <a:lvl5pPr marR="0" lvl="4" algn="ctr" rtl="0">
              <a:lnSpc>
                <a:spcPct val="100000"/>
              </a:lnSpc>
              <a:spcBef>
                <a:spcPts val="0"/>
              </a:spcBef>
              <a:spcAft>
                <a:spcPts val="0"/>
              </a:spcAft>
              <a:buClr>
                <a:srgbClr val="000000"/>
              </a:buClr>
              <a:buSzPts val="4200"/>
              <a:buFont typeface="Helvetica Neue"/>
              <a:buNone/>
              <a:defRPr sz="4200" b="0" i="0" u="none" strike="noStrike" cap="none">
                <a:solidFill>
                  <a:srgbClr val="000000"/>
                </a:solidFill>
                <a:latin typeface="Helvetica Neue"/>
                <a:ea typeface="Helvetica Neue"/>
                <a:cs typeface="Helvetica Neue"/>
                <a:sym typeface="Helvetica Neue"/>
              </a:defRPr>
            </a:lvl5pPr>
            <a:lvl6pPr marR="0" lvl="5" algn="ctr" rtl="0">
              <a:lnSpc>
                <a:spcPct val="100000"/>
              </a:lnSpc>
              <a:spcBef>
                <a:spcPts val="0"/>
              </a:spcBef>
              <a:spcAft>
                <a:spcPts val="0"/>
              </a:spcAft>
              <a:buClr>
                <a:srgbClr val="000000"/>
              </a:buClr>
              <a:buSzPts val="4200"/>
              <a:buFont typeface="Helvetica Neue"/>
              <a:buNone/>
              <a:defRPr sz="4200" b="0" i="0" u="none" strike="noStrike" cap="none">
                <a:solidFill>
                  <a:srgbClr val="000000"/>
                </a:solidFill>
                <a:latin typeface="Helvetica Neue"/>
                <a:ea typeface="Helvetica Neue"/>
                <a:cs typeface="Helvetica Neue"/>
                <a:sym typeface="Helvetica Neue"/>
              </a:defRPr>
            </a:lvl6pPr>
            <a:lvl7pPr marR="0" lvl="6" algn="ctr" rtl="0">
              <a:lnSpc>
                <a:spcPct val="100000"/>
              </a:lnSpc>
              <a:spcBef>
                <a:spcPts val="0"/>
              </a:spcBef>
              <a:spcAft>
                <a:spcPts val="0"/>
              </a:spcAft>
              <a:buClr>
                <a:srgbClr val="000000"/>
              </a:buClr>
              <a:buSzPts val="4200"/>
              <a:buFont typeface="Helvetica Neue"/>
              <a:buNone/>
              <a:defRPr sz="4200" b="0" i="0" u="none" strike="noStrike" cap="none">
                <a:solidFill>
                  <a:srgbClr val="000000"/>
                </a:solidFill>
                <a:latin typeface="Helvetica Neue"/>
                <a:ea typeface="Helvetica Neue"/>
                <a:cs typeface="Helvetica Neue"/>
                <a:sym typeface="Helvetica Neue"/>
              </a:defRPr>
            </a:lvl7pPr>
            <a:lvl8pPr marR="0" lvl="7" algn="ctr" rtl="0">
              <a:lnSpc>
                <a:spcPct val="100000"/>
              </a:lnSpc>
              <a:spcBef>
                <a:spcPts val="0"/>
              </a:spcBef>
              <a:spcAft>
                <a:spcPts val="0"/>
              </a:spcAft>
              <a:buClr>
                <a:srgbClr val="000000"/>
              </a:buClr>
              <a:buSzPts val="4200"/>
              <a:buFont typeface="Helvetica Neue"/>
              <a:buNone/>
              <a:defRPr sz="4200" b="0" i="0" u="none" strike="noStrike" cap="none">
                <a:solidFill>
                  <a:srgbClr val="000000"/>
                </a:solidFill>
                <a:latin typeface="Helvetica Neue"/>
                <a:ea typeface="Helvetica Neue"/>
                <a:cs typeface="Helvetica Neue"/>
                <a:sym typeface="Helvetica Neue"/>
              </a:defRPr>
            </a:lvl8pPr>
            <a:lvl9pPr marR="0" lvl="8" algn="ctr" rtl="0">
              <a:lnSpc>
                <a:spcPct val="100000"/>
              </a:lnSpc>
              <a:spcBef>
                <a:spcPts val="0"/>
              </a:spcBef>
              <a:spcAft>
                <a:spcPts val="0"/>
              </a:spcAft>
              <a:buClr>
                <a:srgbClr val="000000"/>
              </a:buClr>
              <a:buSzPts val="4200"/>
              <a:buFont typeface="Helvetica Neue"/>
              <a:buNone/>
              <a:defRPr sz="4200" b="0" i="0" u="none" strike="noStrike" cap="none">
                <a:solidFill>
                  <a:srgbClr val="000000"/>
                </a:solidFill>
                <a:latin typeface="Helvetica Neue"/>
                <a:ea typeface="Helvetica Neue"/>
                <a:cs typeface="Helvetica Neue"/>
                <a:sym typeface="Helvetica Neue"/>
              </a:defRPr>
            </a:lvl9pPr>
          </a:lstStyle>
          <a:p>
            <a:endParaRPr/>
          </a:p>
        </p:txBody>
      </p:sp>
      <p:sp>
        <p:nvSpPr>
          <p:cNvPr id="52" name="Google Shape;52;p13"/>
          <p:cNvSpPr txBox="1">
            <a:spLocks noGrp="1"/>
          </p:cNvSpPr>
          <p:nvPr>
            <p:ph type="body" idx="1"/>
          </p:nvPr>
        </p:nvSpPr>
        <p:spPr>
          <a:xfrm>
            <a:off x="633413" y="1181100"/>
            <a:ext cx="7877175" cy="3486150"/>
          </a:xfrm>
          <a:prstGeom prst="rect">
            <a:avLst/>
          </a:prstGeom>
          <a:noFill/>
          <a:ln>
            <a:noFill/>
          </a:ln>
        </p:spPr>
        <p:txBody>
          <a:bodyPr spcFirstLastPara="1" wrap="square" lIns="19050" tIns="19050" rIns="19050" bIns="19050" anchor="ctr" anchorCtr="0"/>
          <a:lstStyle>
            <a:lvl1pPr marL="457200" marR="0" lvl="0" indent="-30480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L="914400" marR="0" lvl="1" indent="-30480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L="1371600" marR="0" lvl="2" indent="-30480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L="1828800" marR="0" lvl="3" indent="-30480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L="2286000" marR="0" lvl="4" indent="-30480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L="2743200" marR="0" lvl="5" indent="-30480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L="3200400" marR="0" lvl="6" indent="-30480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L="3657600" marR="0" lvl="7" indent="-30480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L="4114800" marR="0" lvl="8" indent="-30480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53" name="Google Shape;53;p13"/>
          <p:cNvSpPr txBox="1">
            <a:spLocks noGrp="1"/>
          </p:cNvSpPr>
          <p:nvPr>
            <p:ph type="sldNum" idx="12"/>
          </p:nvPr>
        </p:nvSpPr>
        <p:spPr>
          <a:xfrm>
            <a:off x="4484637" y="4905375"/>
            <a:ext cx="169964" cy="172897"/>
          </a:xfrm>
          <a:prstGeom prst="rect">
            <a:avLst/>
          </a:prstGeom>
          <a:noFill/>
          <a:ln>
            <a:noFill/>
          </a:ln>
        </p:spPr>
        <p:txBody>
          <a:bodyPr spcFirstLastPara="1" wrap="square" lIns="19050" tIns="19050" rIns="19050" bIns="19050" anchor="t" anchorCtr="0">
            <a:noAutofit/>
          </a:bodyPr>
          <a:lstStyle>
            <a:lvl1pPr marL="0" marR="0" lvl="0" indent="0" algn="ctr" rtl="0">
              <a:lnSpc>
                <a:spcPct val="100000"/>
              </a:lnSpc>
              <a:spcBef>
                <a:spcPts val="0"/>
              </a:spcBef>
              <a:spcAft>
                <a:spcPts val="0"/>
              </a:spcAft>
              <a:buClr>
                <a:srgbClr val="000000"/>
              </a:buClr>
              <a:buSzPts val="900"/>
              <a:buFont typeface="Helvetica Neue Light"/>
              <a:buNone/>
              <a:defRPr sz="900" b="0" i="0" u="none" strike="noStrike" cap="none">
                <a:solidFill>
                  <a:srgbClr val="000000"/>
                </a:solidFill>
                <a:latin typeface="Helvetica Neue Light"/>
                <a:ea typeface="Helvetica Neue Light"/>
                <a:cs typeface="Helvetica Neue Light"/>
                <a:sym typeface="Helvetica Neue Light"/>
              </a:defRPr>
            </a:lvl1pPr>
            <a:lvl2pPr marL="0" marR="0" lvl="1" indent="0" algn="ctr" rtl="0">
              <a:lnSpc>
                <a:spcPct val="100000"/>
              </a:lnSpc>
              <a:spcBef>
                <a:spcPts val="0"/>
              </a:spcBef>
              <a:spcAft>
                <a:spcPts val="0"/>
              </a:spcAft>
              <a:buClr>
                <a:srgbClr val="000000"/>
              </a:buClr>
              <a:buSzPts val="900"/>
              <a:buFont typeface="Helvetica Neue Light"/>
              <a:buNone/>
              <a:defRPr sz="900" b="0" i="0" u="none" strike="noStrike" cap="none">
                <a:solidFill>
                  <a:srgbClr val="000000"/>
                </a:solidFill>
                <a:latin typeface="Helvetica Neue Light"/>
                <a:ea typeface="Helvetica Neue Light"/>
                <a:cs typeface="Helvetica Neue Light"/>
                <a:sym typeface="Helvetica Neue Light"/>
              </a:defRPr>
            </a:lvl2pPr>
            <a:lvl3pPr marL="0" marR="0" lvl="2" indent="0" algn="ctr" rtl="0">
              <a:lnSpc>
                <a:spcPct val="100000"/>
              </a:lnSpc>
              <a:spcBef>
                <a:spcPts val="0"/>
              </a:spcBef>
              <a:spcAft>
                <a:spcPts val="0"/>
              </a:spcAft>
              <a:buClr>
                <a:srgbClr val="000000"/>
              </a:buClr>
              <a:buSzPts val="900"/>
              <a:buFont typeface="Helvetica Neue Light"/>
              <a:buNone/>
              <a:defRPr sz="900" b="0" i="0" u="none" strike="noStrike" cap="none">
                <a:solidFill>
                  <a:srgbClr val="000000"/>
                </a:solidFill>
                <a:latin typeface="Helvetica Neue Light"/>
                <a:ea typeface="Helvetica Neue Light"/>
                <a:cs typeface="Helvetica Neue Light"/>
                <a:sym typeface="Helvetica Neue Light"/>
              </a:defRPr>
            </a:lvl3pPr>
            <a:lvl4pPr marL="0" marR="0" lvl="3" indent="0" algn="ctr" rtl="0">
              <a:lnSpc>
                <a:spcPct val="100000"/>
              </a:lnSpc>
              <a:spcBef>
                <a:spcPts val="0"/>
              </a:spcBef>
              <a:spcAft>
                <a:spcPts val="0"/>
              </a:spcAft>
              <a:buClr>
                <a:srgbClr val="000000"/>
              </a:buClr>
              <a:buSzPts val="900"/>
              <a:buFont typeface="Helvetica Neue Light"/>
              <a:buNone/>
              <a:defRPr sz="900" b="0" i="0" u="none" strike="noStrike" cap="none">
                <a:solidFill>
                  <a:srgbClr val="000000"/>
                </a:solidFill>
                <a:latin typeface="Helvetica Neue Light"/>
                <a:ea typeface="Helvetica Neue Light"/>
                <a:cs typeface="Helvetica Neue Light"/>
                <a:sym typeface="Helvetica Neue Light"/>
              </a:defRPr>
            </a:lvl4pPr>
            <a:lvl5pPr marL="0" marR="0" lvl="4" indent="0" algn="ctr" rtl="0">
              <a:lnSpc>
                <a:spcPct val="100000"/>
              </a:lnSpc>
              <a:spcBef>
                <a:spcPts val="0"/>
              </a:spcBef>
              <a:spcAft>
                <a:spcPts val="0"/>
              </a:spcAft>
              <a:buClr>
                <a:srgbClr val="000000"/>
              </a:buClr>
              <a:buSzPts val="900"/>
              <a:buFont typeface="Helvetica Neue Light"/>
              <a:buNone/>
              <a:defRPr sz="900" b="0" i="0" u="none" strike="noStrike" cap="none">
                <a:solidFill>
                  <a:srgbClr val="000000"/>
                </a:solidFill>
                <a:latin typeface="Helvetica Neue Light"/>
                <a:ea typeface="Helvetica Neue Light"/>
                <a:cs typeface="Helvetica Neue Light"/>
                <a:sym typeface="Helvetica Neue Light"/>
              </a:defRPr>
            </a:lvl5pPr>
            <a:lvl6pPr marL="0" marR="0" lvl="5" indent="0" algn="ctr" rtl="0">
              <a:lnSpc>
                <a:spcPct val="100000"/>
              </a:lnSpc>
              <a:spcBef>
                <a:spcPts val="0"/>
              </a:spcBef>
              <a:spcAft>
                <a:spcPts val="0"/>
              </a:spcAft>
              <a:buClr>
                <a:srgbClr val="000000"/>
              </a:buClr>
              <a:buSzPts val="900"/>
              <a:buFont typeface="Helvetica Neue Light"/>
              <a:buNone/>
              <a:defRPr sz="900" b="0" i="0" u="none" strike="noStrike" cap="none">
                <a:solidFill>
                  <a:srgbClr val="000000"/>
                </a:solidFill>
                <a:latin typeface="Helvetica Neue Light"/>
                <a:ea typeface="Helvetica Neue Light"/>
                <a:cs typeface="Helvetica Neue Light"/>
                <a:sym typeface="Helvetica Neue Light"/>
              </a:defRPr>
            </a:lvl6pPr>
            <a:lvl7pPr marL="0" marR="0" lvl="6" indent="0" algn="ctr" rtl="0">
              <a:lnSpc>
                <a:spcPct val="100000"/>
              </a:lnSpc>
              <a:spcBef>
                <a:spcPts val="0"/>
              </a:spcBef>
              <a:spcAft>
                <a:spcPts val="0"/>
              </a:spcAft>
              <a:buClr>
                <a:srgbClr val="000000"/>
              </a:buClr>
              <a:buSzPts val="900"/>
              <a:buFont typeface="Helvetica Neue Light"/>
              <a:buNone/>
              <a:defRPr sz="900" b="0" i="0" u="none" strike="noStrike" cap="none">
                <a:solidFill>
                  <a:srgbClr val="000000"/>
                </a:solidFill>
                <a:latin typeface="Helvetica Neue Light"/>
                <a:ea typeface="Helvetica Neue Light"/>
                <a:cs typeface="Helvetica Neue Light"/>
                <a:sym typeface="Helvetica Neue Light"/>
              </a:defRPr>
            </a:lvl7pPr>
            <a:lvl8pPr marL="0" marR="0" lvl="7" indent="0" algn="ctr" rtl="0">
              <a:lnSpc>
                <a:spcPct val="100000"/>
              </a:lnSpc>
              <a:spcBef>
                <a:spcPts val="0"/>
              </a:spcBef>
              <a:spcAft>
                <a:spcPts val="0"/>
              </a:spcAft>
              <a:buClr>
                <a:srgbClr val="000000"/>
              </a:buClr>
              <a:buSzPts val="900"/>
              <a:buFont typeface="Helvetica Neue Light"/>
              <a:buNone/>
              <a:defRPr sz="900" b="0" i="0" u="none" strike="noStrike" cap="none">
                <a:solidFill>
                  <a:srgbClr val="000000"/>
                </a:solidFill>
                <a:latin typeface="Helvetica Neue Light"/>
                <a:ea typeface="Helvetica Neue Light"/>
                <a:cs typeface="Helvetica Neue Light"/>
                <a:sym typeface="Helvetica Neue Light"/>
              </a:defRPr>
            </a:lvl8pPr>
            <a:lvl9pPr marL="0" marR="0" lvl="8" indent="0" algn="ctr" rtl="0">
              <a:lnSpc>
                <a:spcPct val="100000"/>
              </a:lnSpc>
              <a:spcBef>
                <a:spcPts val="0"/>
              </a:spcBef>
              <a:spcAft>
                <a:spcPts val="0"/>
              </a:spcAft>
              <a:buClr>
                <a:srgbClr val="000000"/>
              </a:buClr>
              <a:buSzPts val="900"/>
              <a:buFont typeface="Helvetica Neue Light"/>
              <a:buNone/>
              <a:defRPr sz="900" b="0" i="0" u="none" strike="noStrike" cap="none">
                <a:solidFill>
                  <a:srgbClr val="000000"/>
                </a:solidFill>
                <a:latin typeface="Helvetica Neue Light"/>
                <a:ea typeface="Helvetica Neue Light"/>
                <a:cs typeface="Helvetica Neue Light"/>
                <a:sym typeface="Helvetica Neue Light"/>
              </a:defRPr>
            </a:lvl9pPr>
          </a:lstStyle>
          <a:p>
            <a:pPr marL="0" lvl="0" indent="0" algn="ct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59" r:id="rId1"/>
    <p:sldLayoutId id="2147483660" r:id="rId2"/>
    <p:sldLayoutId id="2147483661" r:id="rId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
        <p:cNvGrpSpPr/>
        <p:nvPr/>
      </p:nvGrpSpPr>
      <p:grpSpPr>
        <a:xfrm>
          <a:off x="0" y="0"/>
          <a:ext cx="0" cy="0"/>
          <a:chOff x="0" y="0"/>
          <a:chExt cx="0" cy="0"/>
        </a:xfrm>
      </p:grpSpPr>
      <p:sp>
        <p:nvSpPr>
          <p:cNvPr id="114" name="Google Shape;114;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15" name="Google Shape;115;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3229565779"/>
      </p:ext>
    </p:extLst>
  </p:cSld>
  <p:clrMap bg1="lt1" tx1="dk1" bg2="dk2" tx2="lt2" accent1="accent1" accent2="accent2" accent3="accent3" accent4="accent4" accent5="accent5" accent6="accent6" hlink="hlink" folHlink="folHlink"/>
  <p:sldLayoutIdLst>
    <p:sldLayoutId id="2147483665"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5.xml"/><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6.xml"/><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7.xml"/><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3" Type="http://schemas.openxmlformats.org/officeDocument/2006/relationships/hyperlink" Target="https://www.greatppt.com/" TargetMode="External"/><Relationship Id="rId2" Type="http://schemas.openxmlformats.org/officeDocument/2006/relationships/notesSlide" Target="../notesSlides/notesSlide31.xml"/><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5.xml"/></Relationships>
</file>

<file path=ppt/slides/_rels/slide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5.xml"/><Relationship Id="rId1" Type="http://schemas.openxmlformats.org/officeDocument/2006/relationships/slideLayout" Target="../slideLayouts/slideLayout15.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3"/>
        <p:cNvGrpSpPr/>
        <p:nvPr/>
      </p:nvGrpSpPr>
      <p:grpSpPr>
        <a:xfrm>
          <a:off x="0" y="0"/>
          <a:ext cx="0" cy="0"/>
          <a:chOff x="0" y="0"/>
          <a:chExt cx="0" cy="0"/>
        </a:xfrm>
      </p:grpSpPr>
      <p:grpSp>
        <p:nvGrpSpPr>
          <p:cNvPr id="94" name="Google Shape;94;p17"/>
          <p:cNvGrpSpPr/>
          <p:nvPr/>
        </p:nvGrpSpPr>
        <p:grpSpPr>
          <a:xfrm>
            <a:off x="3363200" y="1158913"/>
            <a:ext cx="2632602" cy="2790699"/>
            <a:chOff x="-299267" y="-34"/>
            <a:chExt cx="7020272" cy="7441864"/>
          </a:xfrm>
        </p:grpSpPr>
        <p:sp>
          <p:nvSpPr>
            <p:cNvPr id="95" name="Google Shape;95;p17"/>
            <p:cNvSpPr/>
            <p:nvPr/>
          </p:nvSpPr>
          <p:spPr>
            <a:xfrm>
              <a:off x="740804" y="-34"/>
              <a:ext cx="4366792" cy="4366976"/>
            </a:xfrm>
            <a:custGeom>
              <a:avLst/>
              <a:gdLst/>
              <a:ahLst/>
              <a:cxnLst/>
              <a:rect l="l" t="t" r="r" b="b"/>
              <a:pathLst>
                <a:path w="20326" h="21146" extrusionOk="0">
                  <a:moveTo>
                    <a:pt x="2432" y="3715"/>
                  </a:moveTo>
                  <a:lnTo>
                    <a:pt x="5986" y="3723"/>
                  </a:lnTo>
                  <a:cubicBezTo>
                    <a:pt x="10219" y="1000"/>
                    <a:pt x="15789" y="3007"/>
                    <a:pt x="17495" y="7871"/>
                  </a:cubicBezTo>
                  <a:cubicBezTo>
                    <a:pt x="18120" y="9654"/>
                    <a:pt x="18079" y="11542"/>
                    <a:pt x="17509" y="13231"/>
                  </a:cubicBezTo>
                  <a:cubicBezTo>
                    <a:pt x="16949" y="14891"/>
                    <a:pt x="15875" y="16367"/>
                    <a:pt x="14372" y="17382"/>
                  </a:cubicBezTo>
                  <a:lnTo>
                    <a:pt x="12093" y="13839"/>
                  </a:lnTo>
                  <a:cubicBezTo>
                    <a:pt x="13534" y="13089"/>
                    <a:pt x="14399" y="11511"/>
                    <a:pt x="14286" y="9839"/>
                  </a:cubicBezTo>
                  <a:cubicBezTo>
                    <a:pt x="14140" y="7677"/>
                    <a:pt x="12462" y="5969"/>
                    <a:pt x="10381" y="5865"/>
                  </a:cubicBezTo>
                  <a:lnTo>
                    <a:pt x="1051" y="5865"/>
                  </a:lnTo>
                  <a:cubicBezTo>
                    <a:pt x="-1050" y="10309"/>
                    <a:pt x="72" y="15674"/>
                    <a:pt x="3758" y="18808"/>
                  </a:cubicBezTo>
                  <a:cubicBezTo>
                    <a:pt x="4800" y="19694"/>
                    <a:pt x="5994" y="20337"/>
                    <a:pt x="7260" y="20722"/>
                  </a:cubicBezTo>
                  <a:cubicBezTo>
                    <a:pt x="8490" y="21096"/>
                    <a:pt x="9788" y="21228"/>
                    <a:pt x="11089" y="21096"/>
                  </a:cubicBezTo>
                  <a:lnTo>
                    <a:pt x="9552" y="18651"/>
                  </a:lnTo>
                  <a:cubicBezTo>
                    <a:pt x="7167" y="18482"/>
                    <a:pt x="4991" y="17176"/>
                    <a:pt x="3656" y="15112"/>
                  </a:cubicBezTo>
                  <a:cubicBezTo>
                    <a:pt x="2368" y="13121"/>
                    <a:pt x="2002" y="10635"/>
                    <a:pt x="2659" y="8335"/>
                  </a:cubicBezTo>
                  <a:lnTo>
                    <a:pt x="10232" y="8313"/>
                  </a:lnTo>
                  <a:cubicBezTo>
                    <a:pt x="11195" y="8267"/>
                    <a:pt x="11996" y="9072"/>
                    <a:pt x="11986" y="10074"/>
                  </a:cubicBezTo>
                  <a:cubicBezTo>
                    <a:pt x="11976" y="11051"/>
                    <a:pt x="11194" y="11828"/>
                    <a:pt x="10256" y="11793"/>
                  </a:cubicBezTo>
                  <a:lnTo>
                    <a:pt x="7982" y="11793"/>
                  </a:lnTo>
                  <a:lnTo>
                    <a:pt x="13519" y="20553"/>
                  </a:lnTo>
                  <a:cubicBezTo>
                    <a:pt x="16183" y="19559"/>
                    <a:pt x="18336" y="17468"/>
                    <a:pt x="19473" y="14773"/>
                  </a:cubicBezTo>
                  <a:cubicBezTo>
                    <a:pt x="20323" y="12760"/>
                    <a:pt x="20550" y="10520"/>
                    <a:pt x="20097" y="8373"/>
                  </a:cubicBezTo>
                  <a:cubicBezTo>
                    <a:pt x="19170" y="3983"/>
                    <a:pt x="15694" y="669"/>
                    <a:pt x="11410" y="88"/>
                  </a:cubicBezTo>
                  <a:cubicBezTo>
                    <a:pt x="8019" y="-372"/>
                    <a:pt x="4636" y="995"/>
                    <a:pt x="2432" y="3715"/>
                  </a:cubicBezTo>
                  <a:close/>
                </a:path>
              </a:pathLst>
            </a:custGeom>
            <a:gradFill>
              <a:gsLst>
                <a:gs pos="0">
                  <a:schemeClr val="accent2"/>
                </a:gs>
                <a:gs pos="100000">
                  <a:schemeClr val="accent1"/>
                </a:gs>
              </a:gsLst>
              <a:lin ang="204000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96" name="Google Shape;96;p17"/>
            <p:cNvSpPr txBox="1"/>
            <p:nvPr/>
          </p:nvSpPr>
          <p:spPr>
            <a:xfrm>
              <a:off x="-299267" y="5272931"/>
              <a:ext cx="6447000" cy="1641600"/>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chemeClr val="dk1"/>
                </a:buClr>
                <a:buSzPts val="3800"/>
                <a:buFont typeface="Maven Pro"/>
                <a:buNone/>
              </a:pPr>
              <a:r>
                <a:rPr lang="en-GB" sz="3800" b="1" i="0" u="none" strike="noStrike" cap="none">
                  <a:solidFill>
                    <a:schemeClr val="dk1"/>
                  </a:solidFill>
                  <a:latin typeface="Maven Pro"/>
                  <a:ea typeface="Maven Pro"/>
                  <a:cs typeface="Maven Pro"/>
                  <a:sym typeface="Maven Pro"/>
                </a:rPr>
                <a:t>Radiance</a:t>
              </a:r>
              <a:endParaRPr sz="500"/>
            </a:p>
          </p:txBody>
        </p:sp>
        <p:sp>
          <p:nvSpPr>
            <p:cNvPr id="97" name="Google Shape;97;p17"/>
            <p:cNvSpPr txBox="1"/>
            <p:nvPr/>
          </p:nvSpPr>
          <p:spPr>
            <a:xfrm>
              <a:off x="0" y="7031461"/>
              <a:ext cx="5848400" cy="410369"/>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chemeClr val="lt2"/>
                </a:buClr>
                <a:buSzPts val="800"/>
                <a:buFont typeface="Open Sans"/>
                <a:buNone/>
              </a:pPr>
              <a:r>
                <a:rPr lang="en-GB" sz="800" b="0" i="0" u="none" strike="noStrike" cap="none" dirty="0">
                  <a:solidFill>
                    <a:schemeClr val="lt2"/>
                  </a:solidFill>
                  <a:latin typeface="Open Sans"/>
                  <a:ea typeface="Open Sans"/>
                  <a:cs typeface="Open Sans"/>
                  <a:sym typeface="Open Sans"/>
                </a:rPr>
                <a:t>PowerPoint, Keynote, Google Slides Template</a:t>
              </a:r>
              <a:endParaRPr sz="500" dirty="0"/>
            </a:p>
          </p:txBody>
        </p:sp>
        <p:grpSp>
          <p:nvGrpSpPr>
            <p:cNvPr id="98" name="Google Shape;98;p17"/>
            <p:cNvGrpSpPr/>
            <p:nvPr/>
          </p:nvGrpSpPr>
          <p:grpSpPr>
            <a:xfrm>
              <a:off x="5870599" y="5405830"/>
              <a:ext cx="850406" cy="449761"/>
              <a:chOff x="0" y="0"/>
              <a:chExt cx="850404" cy="449759"/>
            </a:xfrm>
          </p:grpSpPr>
          <p:sp>
            <p:nvSpPr>
              <p:cNvPr id="99" name="Google Shape;99;p17"/>
              <p:cNvSpPr/>
              <p:nvPr/>
            </p:nvSpPr>
            <p:spPr>
              <a:xfrm>
                <a:off x="0" y="0"/>
                <a:ext cx="850404" cy="449759"/>
              </a:xfrm>
              <a:prstGeom prst="roundRect">
                <a:avLst>
                  <a:gd name="adj" fmla="val 18045"/>
                </a:avLst>
              </a:prstGeom>
              <a:solidFill>
                <a:schemeClr val="accent5"/>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00" name="Google Shape;100;p17"/>
              <p:cNvSpPr txBox="1"/>
              <p:nvPr/>
            </p:nvSpPr>
            <p:spPr>
              <a:xfrm>
                <a:off x="139206" y="35085"/>
                <a:ext cx="597393" cy="379589"/>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chemeClr val="lt2"/>
                  </a:buClr>
                  <a:buSzPts val="700"/>
                  <a:buFont typeface="Open Sans"/>
                  <a:buNone/>
                </a:pPr>
                <a:r>
                  <a:rPr lang="en-GB" sz="700" b="1" i="0" u="none" strike="noStrike" cap="none">
                    <a:solidFill>
                      <a:schemeClr val="lt2"/>
                    </a:solidFill>
                    <a:latin typeface="Open Sans"/>
                    <a:ea typeface="Open Sans"/>
                    <a:cs typeface="Open Sans"/>
                    <a:sym typeface="Open Sans"/>
                  </a:rPr>
                  <a:t>PRO</a:t>
                </a:r>
                <a:endParaRPr sz="500"/>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13"/>
        <p:cNvGrpSpPr/>
        <p:nvPr/>
      </p:nvGrpSpPr>
      <p:grpSpPr>
        <a:xfrm>
          <a:off x="0" y="0"/>
          <a:ext cx="0" cy="0"/>
          <a:chOff x="0" y="0"/>
          <a:chExt cx="0" cy="0"/>
        </a:xfrm>
      </p:grpSpPr>
      <p:sp>
        <p:nvSpPr>
          <p:cNvPr id="214" name="Google Shape;214;p26"/>
          <p:cNvSpPr/>
          <p:nvPr/>
        </p:nvSpPr>
        <p:spPr>
          <a:xfrm>
            <a:off x="1390905" y="916419"/>
            <a:ext cx="6362196" cy="3310678"/>
          </a:xfrm>
          <a:custGeom>
            <a:avLst/>
            <a:gdLst/>
            <a:ahLst/>
            <a:cxnLst/>
            <a:rect l="l" t="t" r="r" b="b"/>
            <a:pathLst>
              <a:path w="20719" h="18685" extrusionOk="0">
                <a:moveTo>
                  <a:pt x="10775" y="9359"/>
                </a:moveTo>
                <a:cubicBezTo>
                  <a:pt x="10776" y="4200"/>
                  <a:pt x="8365" y="15"/>
                  <a:pt x="5389" y="8"/>
                </a:cubicBezTo>
                <a:cubicBezTo>
                  <a:pt x="2411" y="2"/>
                  <a:pt x="-7" y="4181"/>
                  <a:pt x="0" y="9338"/>
                </a:cubicBezTo>
                <a:cubicBezTo>
                  <a:pt x="8" y="14477"/>
                  <a:pt x="2419" y="18626"/>
                  <a:pt x="5393" y="18684"/>
                </a:cubicBezTo>
                <a:cubicBezTo>
                  <a:pt x="5858" y="18694"/>
                  <a:pt x="6322" y="18590"/>
                  <a:pt x="6772" y="18383"/>
                </a:cubicBezTo>
                <a:cubicBezTo>
                  <a:pt x="7190" y="18190"/>
                  <a:pt x="7593" y="17909"/>
                  <a:pt x="7971" y="17545"/>
                </a:cubicBezTo>
                <a:lnTo>
                  <a:pt x="8188" y="18247"/>
                </a:lnTo>
                <a:lnTo>
                  <a:pt x="8786" y="15817"/>
                </a:lnTo>
                <a:lnTo>
                  <a:pt x="7369" y="15600"/>
                </a:lnTo>
                <a:lnTo>
                  <a:pt x="7573" y="16309"/>
                </a:lnTo>
                <a:cubicBezTo>
                  <a:pt x="6071" y="17707"/>
                  <a:pt x="4400" y="17482"/>
                  <a:pt x="3100" y="16151"/>
                </a:cubicBezTo>
                <a:cubicBezTo>
                  <a:pt x="1780" y="14799"/>
                  <a:pt x="855" y="12321"/>
                  <a:pt x="842" y="9316"/>
                </a:cubicBezTo>
                <a:cubicBezTo>
                  <a:pt x="832" y="7135"/>
                  <a:pt x="1351" y="5170"/>
                  <a:pt x="2181" y="3747"/>
                </a:cubicBezTo>
                <a:cubicBezTo>
                  <a:pt x="3005" y="2331"/>
                  <a:pt x="4142" y="1445"/>
                  <a:pt x="5398" y="1443"/>
                </a:cubicBezTo>
                <a:cubicBezTo>
                  <a:pt x="7924" y="1440"/>
                  <a:pt x="9968" y="5005"/>
                  <a:pt x="9951" y="9383"/>
                </a:cubicBezTo>
                <a:cubicBezTo>
                  <a:pt x="9943" y="10908"/>
                  <a:pt x="10157" y="12412"/>
                  <a:pt x="10573" y="13756"/>
                </a:cubicBezTo>
                <a:cubicBezTo>
                  <a:pt x="11055" y="15313"/>
                  <a:pt x="11788" y="16589"/>
                  <a:pt x="12676" y="17455"/>
                </a:cubicBezTo>
                <a:cubicBezTo>
                  <a:pt x="13771" y="18522"/>
                  <a:pt x="15002" y="18873"/>
                  <a:pt x="16173" y="18560"/>
                </a:cubicBezTo>
                <a:cubicBezTo>
                  <a:pt x="17375" y="18239"/>
                  <a:pt x="18516" y="17224"/>
                  <a:pt x="19370" y="15551"/>
                </a:cubicBezTo>
                <a:cubicBezTo>
                  <a:pt x="21306" y="11757"/>
                  <a:pt x="21137" y="5979"/>
                  <a:pt x="19004" y="2507"/>
                </a:cubicBezTo>
                <a:cubicBezTo>
                  <a:pt x="18162" y="1137"/>
                  <a:pt x="17112" y="321"/>
                  <a:pt x="16022" y="77"/>
                </a:cubicBezTo>
                <a:cubicBezTo>
                  <a:pt x="14914" y="-170"/>
                  <a:pt x="13761" y="173"/>
                  <a:pt x="12729" y="1147"/>
                </a:cubicBezTo>
                <a:lnTo>
                  <a:pt x="12488" y="419"/>
                </a:lnTo>
                <a:lnTo>
                  <a:pt x="11919" y="2735"/>
                </a:lnTo>
                <a:lnTo>
                  <a:pt x="13360" y="3078"/>
                </a:lnTo>
                <a:lnTo>
                  <a:pt x="13145" y="2416"/>
                </a:lnTo>
                <a:cubicBezTo>
                  <a:pt x="17245" y="-1354"/>
                  <a:pt x="21593" y="6484"/>
                  <a:pt x="19228" y="13373"/>
                </a:cubicBezTo>
                <a:cubicBezTo>
                  <a:pt x="16868" y="20246"/>
                  <a:pt x="10784" y="17357"/>
                  <a:pt x="10775" y="93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15" name="Google Shape;215;p26"/>
          <p:cNvSpPr/>
          <p:nvPr/>
        </p:nvSpPr>
        <p:spPr>
          <a:xfrm>
            <a:off x="1937573" y="1463665"/>
            <a:ext cx="2216169" cy="2216169"/>
          </a:xfrm>
          <a:prstGeom prst="ellipse">
            <a:avLst/>
          </a:pr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16" name="Google Shape;216;p26"/>
          <p:cNvSpPr/>
          <p:nvPr/>
        </p:nvSpPr>
        <p:spPr>
          <a:xfrm>
            <a:off x="4983302" y="1463666"/>
            <a:ext cx="2216169" cy="2216169"/>
          </a:xfrm>
          <a:prstGeom prst="ellipse">
            <a:avLst/>
          </a:pr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17" name="Google Shape;217;p26"/>
          <p:cNvSpPr txBox="1"/>
          <p:nvPr/>
        </p:nvSpPr>
        <p:spPr>
          <a:xfrm>
            <a:off x="2443833" y="1952788"/>
            <a:ext cx="1203649" cy="485776"/>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2019</a:t>
            </a:r>
            <a:endParaRPr sz="500"/>
          </a:p>
        </p:txBody>
      </p:sp>
      <p:sp>
        <p:nvSpPr>
          <p:cNvPr id="218" name="Google Shape;218;p26"/>
          <p:cNvSpPr/>
          <p:nvPr/>
        </p:nvSpPr>
        <p:spPr>
          <a:xfrm>
            <a:off x="2749986" y="2474074"/>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99000">
                <a:schemeClr val="accent1"/>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19" name="Google Shape;219;p26"/>
          <p:cNvSpPr txBox="1"/>
          <p:nvPr/>
        </p:nvSpPr>
        <p:spPr>
          <a:xfrm>
            <a:off x="2574288" y="1815971"/>
            <a:ext cx="942740" cy="166688"/>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646979"/>
              </a:buClr>
              <a:buSzPts val="800"/>
              <a:buFont typeface="Open Sans"/>
              <a:buNone/>
            </a:pPr>
            <a:r>
              <a:rPr lang="en-GB" sz="800" b="0" i="0" u="none" strike="noStrike" cap="none">
                <a:solidFill>
                  <a:srgbClr val="646979"/>
                </a:solidFill>
                <a:latin typeface="Open Sans"/>
                <a:ea typeface="Open Sans"/>
                <a:cs typeface="Open Sans"/>
                <a:sym typeface="Open Sans"/>
              </a:rPr>
              <a:t>Subtitle text</a:t>
            </a:r>
            <a:endParaRPr sz="500"/>
          </a:p>
        </p:txBody>
      </p:sp>
      <p:sp>
        <p:nvSpPr>
          <p:cNvPr id="220" name="Google Shape;220;p26"/>
          <p:cNvSpPr txBox="1"/>
          <p:nvPr/>
        </p:nvSpPr>
        <p:spPr>
          <a:xfrm>
            <a:off x="2326343" y="2794787"/>
            <a:ext cx="1438629" cy="621031"/>
          </a:xfrm>
          <a:prstGeom prst="rect">
            <a:avLst/>
          </a:prstGeom>
          <a:noFill/>
          <a:ln>
            <a:noFill/>
          </a:ln>
        </p:spPr>
        <p:txBody>
          <a:bodyPr spcFirstLastPara="1" wrap="square" lIns="19050" tIns="19050" rIns="19050" bIns="19050" anchor="t" anchorCtr="0">
            <a:noAutofit/>
          </a:bodyPr>
          <a:lstStyle/>
          <a:p>
            <a:pPr marL="0" marR="0" lvl="0" indent="0" algn="ctr"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adipisg elit</a:t>
            </a:r>
            <a:endParaRPr sz="500"/>
          </a:p>
        </p:txBody>
      </p:sp>
      <p:sp>
        <p:nvSpPr>
          <p:cNvPr id="221" name="Google Shape;221;p26"/>
          <p:cNvSpPr txBox="1"/>
          <p:nvPr/>
        </p:nvSpPr>
        <p:spPr>
          <a:xfrm>
            <a:off x="5489562" y="1952788"/>
            <a:ext cx="1203649" cy="485776"/>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2020</a:t>
            </a:r>
            <a:endParaRPr sz="500"/>
          </a:p>
        </p:txBody>
      </p:sp>
      <p:sp>
        <p:nvSpPr>
          <p:cNvPr id="222" name="Google Shape;222;p26"/>
          <p:cNvSpPr/>
          <p:nvPr/>
        </p:nvSpPr>
        <p:spPr>
          <a:xfrm>
            <a:off x="5795714" y="2474074"/>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99000">
                <a:schemeClr val="accent1"/>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23" name="Google Shape;223;p26"/>
          <p:cNvSpPr txBox="1"/>
          <p:nvPr/>
        </p:nvSpPr>
        <p:spPr>
          <a:xfrm>
            <a:off x="5620017" y="1815971"/>
            <a:ext cx="942740" cy="166688"/>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646979"/>
              </a:buClr>
              <a:buSzPts val="800"/>
              <a:buFont typeface="Open Sans"/>
              <a:buNone/>
            </a:pPr>
            <a:r>
              <a:rPr lang="en-GB" sz="800" b="0" i="0" u="none" strike="noStrike" cap="none">
                <a:solidFill>
                  <a:srgbClr val="646979"/>
                </a:solidFill>
                <a:latin typeface="Open Sans"/>
                <a:ea typeface="Open Sans"/>
                <a:cs typeface="Open Sans"/>
                <a:sym typeface="Open Sans"/>
              </a:rPr>
              <a:t>Subtitle text</a:t>
            </a:r>
            <a:endParaRPr sz="500"/>
          </a:p>
        </p:txBody>
      </p:sp>
      <p:sp>
        <p:nvSpPr>
          <p:cNvPr id="224" name="Google Shape;224;p26"/>
          <p:cNvSpPr txBox="1"/>
          <p:nvPr/>
        </p:nvSpPr>
        <p:spPr>
          <a:xfrm>
            <a:off x="5372072" y="2794787"/>
            <a:ext cx="1438629" cy="621031"/>
          </a:xfrm>
          <a:prstGeom prst="rect">
            <a:avLst/>
          </a:prstGeom>
          <a:noFill/>
          <a:ln>
            <a:noFill/>
          </a:ln>
        </p:spPr>
        <p:txBody>
          <a:bodyPr spcFirstLastPara="1" wrap="square" lIns="19050" tIns="19050" rIns="19050" bIns="19050" anchor="t" anchorCtr="0">
            <a:noAutofit/>
          </a:bodyPr>
          <a:lstStyle/>
          <a:p>
            <a:pPr marL="0" marR="0" lvl="0" indent="0" algn="ctr"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adipisg elit</a:t>
            </a:r>
            <a:endParaRPr sz="500"/>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28"/>
        <p:cNvGrpSpPr/>
        <p:nvPr/>
      </p:nvGrpSpPr>
      <p:grpSpPr>
        <a:xfrm>
          <a:off x="0" y="0"/>
          <a:ext cx="0" cy="0"/>
          <a:chOff x="0" y="0"/>
          <a:chExt cx="0" cy="0"/>
        </a:xfrm>
      </p:grpSpPr>
      <p:sp>
        <p:nvSpPr>
          <p:cNvPr id="229" name="Google Shape;229;p27"/>
          <p:cNvSpPr/>
          <p:nvPr/>
        </p:nvSpPr>
        <p:spPr>
          <a:xfrm>
            <a:off x="4436473" y="-792752"/>
            <a:ext cx="6729004" cy="6729004"/>
          </a:xfrm>
          <a:prstGeom prst="ellipse">
            <a:avLst/>
          </a:pr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30" name="Google Shape;230;p27"/>
          <p:cNvSpPr txBox="1"/>
          <p:nvPr/>
        </p:nvSpPr>
        <p:spPr>
          <a:xfrm>
            <a:off x="897962" y="781981"/>
            <a:ext cx="3417066"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Title text slide</a:t>
            </a:r>
            <a:endParaRPr sz="500"/>
          </a:p>
        </p:txBody>
      </p:sp>
      <p:sp>
        <p:nvSpPr>
          <p:cNvPr id="231" name="Google Shape;231;p27"/>
          <p:cNvSpPr/>
          <p:nvPr/>
        </p:nvSpPr>
        <p:spPr>
          <a:xfrm>
            <a:off x="928638" y="1466964"/>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32" name="Google Shape;232;p27"/>
          <p:cNvSpPr txBox="1"/>
          <p:nvPr/>
        </p:nvSpPr>
        <p:spPr>
          <a:xfrm>
            <a:off x="919263" y="1881188"/>
            <a:ext cx="2171373" cy="22669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sed dolor sit sed amet, consectetur adipiscing elit, sed do eiusmod tempor incididunt ut labore et dolore magna aliqua. Ut enim ad minim veniam, laboris quis nostrud exercitation ullamco laboris nisi ut aliquip ex ea commo ut consequat. Duis aute irure dolor in reprehenit in voluptate velit esse cillum dolore eu fugiat nulla pariatur. Excepteur sint occaecat cupidatat non proident</a:t>
            </a:r>
            <a:endParaRPr sz="500"/>
          </a:p>
        </p:txBody>
      </p:sp>
      <p:sp>
        <p:nvSpPr>
          <p:cNvPr id="233" name="Google Shape;233;p27"/>
          <p:cNvSpPr txBox="1"/>
          <p:nvPr/>
        </p:nvSpPr>
        <p:spPr>
          <a:xfrm>
            <a:off x="3491076" y="1881188"/>
            <a:ext cx="2171372" cy="22669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sed dolor sit sed amet, consectetur adipiscing elit, sed do eiusmod tempor incididunt ut labore et dolore magna aliqua. Ut enim ad minim veniam, laboris quis nostrud exercitation ullamco laboris nisi ut aliquip ex ea commo ut consequat. Duis aute irure dolor in reprehenit in voluptate velit esse cillum dolore eu fugiat nulla pariatur. Excepteur sint occaecat cupidatat non proident</a:t>
            </a:r>
            <a:endParaRPr sz="500"/>
          </a:p>
        </p:txBody>
      </p:sp>
      <p:sp>
        <p:nvSpPr>
          <p:cNvPr id="234" name="Google Shape;234;p27"/>
          <p:cNvSpPr txBox="1"/>
          <p:nvPr/>
        </p:nvSpPr>
        <p:spPr>
          <a:xfrm>
            <a:off x="6062889" y="1881188"/>
            <a:ext cx="2171373" cy="22669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sed dolor sit sed amet, consectetur adipiscing elit, sed do eiusmod tempor incididunt ut labore et dolore magna aliqua. Ut enim ad minim veniam, laboris quis nostrud exercitation ullamco laboris nisi ut aliquip ex ea commo ut consequat. Duis aute irure dolor in reprehenit in voluptate velit esse cillum dolore eu fugiat nulla pariatur. Excepteur sint occaecat cupidatat non proident</a:t>
            </a:r>
            <a:endParaRPr sz="500"/>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238"/>
        <p:cNvGrpSpPr/>
        <p:nvPr/>
      </p:nvGrpSpPr>
      <p:grpSpPr>
        <a:xfrm>
          <a:off x="0" y="0"/>
          <a:ext cx="0" cy="0"/>
          <a:chOff x="0" y="0"/>
          <a:chExt cx="0" cy="0"/>
        </a:xfrm>
      </p:grpSpPr>
      <p:sp>
        <p:nvSpPr>
          <p:cNvPr id="239" name="Google Shape;239;p28"/>
          <p:cNvSpPr/>
          <p:nvPr/>
        </p:nvSpPr>
        <p:spPr>
          <a:xfrm>
            <a:off x="1256828" y="-566846"/>
            <a:ext cx="6554205" cy="6554205"/>
          </a:xfrm>
          <a:prstGeom prst="ellipse">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grpSp>
        <p:nvGrpSpPr>
          <p:cNvPr id="240" name="Google Shape;240;p28"/>
          <p:cNvGrpSpPr/>
          <p:nvPr/>
        </p:nvGrpSpPr>
        <p:grpSpPr>
          <a:xfrm>
            <a:off x="2744301" y="921096"/>
            <a:ext cx="3579259" cy="3578321"/>
            <a:chOff x="0" y="-1"/>
            <a:chExt cx="9544688" cy="9542186"/>
          </a:xfrm>
        </p:grpSpPr>
        <p:sp>
          <p:nvSpPr>
            <p:cNvPr id="241" name="Google Shape;241;p28"/>
            <p:cNvSpPr/>
            <p:nvPr/>
          </p:nvSpPr>
          <p:spPr>
            <a:xfrm>
              <a:off x="394524" y="6412114"/>
              <a:ext cx="8745207" cy="3130071"/>
            </a:xfrm>
            <a:custGeom>
              <a:avLst/>
              <a:gdLst/>
              <a:ahLst/>
              <a:cxnLst/>
              <a:rect l="l" t="t" r="r" b="b"/>
              <a:pathLst>
                <a:path w="21600" h="21507" extrusionOk="0">
                  <a:moveTo>
                    <a:pt x="1615" y="0"/>
                  </a:moveTo>
                  <a:lnTo>
                    <a:pt x="0" y="1886"/>
                  </a:lnTo>
                  <a:cubicBezTo>
                    <a:pt x="1863" y="13728"/>
                    <a:pt x="6055" y="21414"/>
                    <a:pt x="10701" y="21506"/>
                  </a:cubicBezTo>
                  <a:cubicBezTo>
                    <a:pt x="15427" y="21600"/>
                    <a:pt x="19716" y="13838"/>
                    <a:pt x="21600" y="1783"/>
                  </a:cubicBezTo>
                  <a:lnTo>
                    <a:pt x="20007" y="8"/>
                  </a:lnTo>
                  <a:cubicBezTo>
                    <a:pt x="18422" y="9989"/>
                    <a:pt x="14893" y="16490"/>
                    <a:pt x="10970" y="16652"/>
                  </a:cubicBezTo>
                  <a:cubicBezTo>
                    <a:pt x="6934" y="16819"/>
                    <a:pt x="3252" y="10265"/>
                    <a:pt x="1615" y="0"/>
                  </a:cubicBezTo>
                  <a:close/>
                </a:path>
              </a:pathLst>
            </a:custGeom>
            <a:solidFill>
              <a:srgbClr val="EEF4FE"/>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42" name="Google Shape;242;p28"/>
            <p:cNvSpPr/>
            <p:nvPr/>
          </p:nvSpPr>
          <p:spPr>
            <a:xfrm>
              <a:off x="0" y="-1"/>
              <a:ext cx="9544688" cy="6533360"/>
            </a:xfrm>
            <a:custGeom>
              <a:avLst/>
              <a:gdLst/>
              <a:ahLst/>
              <a:cxnLst/>
              <a:rect l="l" t="t" r="r" b="b"/>
              <a:pathLst>
                <a:path w="21585" h="21598" extrusionOk="0">
                  <a:moveTo>
                    <a:pt x="10820" y="0"/>
                  </a:moveTo>
                  <a:cubicBezTo>
                    <a:pt x="9445" y="-2"/>
                    <a:pt x="8082" y="377"/>
                    <a:pt x="6804" y="1119"/>
                  </a:cubicBezTo>
                  <a:lnTo>
                    <a:pt x="7449" y="3251"/>
                  </a:lnTo>
                  <a:cubicBezTo>
                    <a:pt x="7565" y="3182"/>
                    <a:pt x="7682" y="3119"/>
                    <a:pt x="7800" y="3059"/>
                  </a:cubicBezTo>
                  <a:cubicBezTo>
                    <a:pt x="7928" y="2995"/>
                    <a:pt x="8058" y="2937"/>
                    <a:pt x="8188" y="2885"/>
                  </a:cubicBezTo>
                  <a:cubicBezTo>
                    <a:pt x="7534" y="5606"/>
                    <a:pt x="8944" y="8444"/>
                    <a:pt x="10917" y="8373"/>
                  </a:cubicBezTo>
                  <a:cubicBezTo>
                    <a:pt x="12816" y="8305"/>
                    <a:pt x="14117" y="5547"/>
                    <a:pt x="13485" y="2927"/>
                  </a:cubicBezTo>
                  <a:cubicBezTo>
                    <a:pt x="13603" y="2981"/>
                    <a:pt x="13721" y="3038"/>
                    <a:pt x="13837" y="3098"/>
                  </a:cubicBezTo>
                  <a:cubicBezTo>
                    <a:pt x="13941" y="3150"/>
                    <a:pt x="14043" y="3205"/>
                    <a:pt x="14146" y="3262"/>
                  </a:cubicBezTo>
                  <a:lnTo>
                    <a:pt x="14745" y="1080"/>
                  </a:lnTo>
                  <a:cubicBezTo>
                    <a:pt x="13494" y="368"/>
                    <a:pt x="12163" y="2"/>
                    <a:pt x="10820" y="0"/>
                  </a:cubicBezTo>
                  <a:close/>
                  <a:moveTo>
                    <a:pt x="10836" y="908"/>
                  </a:moveTo>
                  <a:cubicBezTo>
                    <a:pt x="11423" y="908"/>
                    <a:pt x="12010" y="1237"/>
                    <a:pt x="12458" y="1892"/>
                  </a:cubicBezTo>
                  <a:cubicBezTo>
                    <a:pt x="13354" y="3202"/>
                    <a:pt x="13354" y="5325"/>
                    <a:pt x="12458" y="6635"/>
                  </a:cubicBezTo>
                  <a:cubicBezTo>
                    <a:pt x="11561" y="7945"/>
                    <a:pt x="10109" y="7945"/>
                    <a:pt x="9213" y="6635"/>
                  </a:cubicBezTo>
                  <a:cubicBezTo>
                    <a:pt x="8317" y="5325"/>
                    <a:pt x="8317" y="3202"/>
                    <a:pt x="9213" y="1892"/>
                  </a:cubicBezTo>
                  <a:cubicBezTo>
                    <a:pt x="9661" y="1237"/>
                    <a:pt x="10249" y="908"/>
                    <a:pt x="10836" y="908"/>
                  </a:cubicBezTo>
                  <a:close/>
                  <a:moveTo>
                    <a:pt x="15096" y="1303"/>
                  </a:moveTo>
                  <a:lnTo>
                    <a:pt x="14502" y="3483"/>
                  </a:lnTo>
                  <a:cubicBezTo>
                    <a:pt x="14628" y="3565"/>
                    <a:pt x="14752" y="3650"/>
                    <a:pt x="14876" y="3739"/>
                  </a:cubicBezTo>
                  <a:cubicBezTo>
                    <a:pt x="14984" y="3817"/>
                    <a:pt x="15091" y="3899"/>
                    <a:pt x="15197" y="3983"/>
                  </a:cubicBezTo>
                  <a:cubicBezTo>
                    <a:pt x="14364" y="4558"/>
                    <a:pt x="13830" y="5627"/>
                    <a:pt x="13650" y="6812"/>
                  </a:cubicBezTo>
                  <a:cubicBezTo>
                    <a:pt x="13469" y="8006"/>
                    <a:pt x="13648" y="9319"/>
                    <a:pt x="14251" y="10350"/>
                  </a:cubicBezTo>
                  <a:cubicBezTo>
                    <a:pt x="15566" y="12598"/>
                    <a:pt x="18024" y="12157"/>
                    <a:pt x="18928" y="9511"/>
                  </a:cubicBezTo>
                  <a:lnTo>
                    <a:pt x="19227" y="10421"/>
                  </a:lnTo>
                  <a:lnTo>
                    <a:pt x="20700" y="9512"/>
                  </a:lnTo>
                  <a:cubicBezTo>
                    <a:pt x="20184" y="7777"/>
                    <a:pt x="19460" y="6191"/>
                    <a:pt x="18562" y="4829"/>
                  </a:cubicBezTo>
                  <a:cubicBezTo>
                    <a:pt x="17576" y="3334"/>
                    <a:pt x="16398" y="2136"/>
                    <a:pt x="15096" y="1303"/>
                  </a:cubicBezTo>
                  <a:close/>
                  <a:moveTo>
                    <a:pt x="6451" y="1317"/>
                  </a:moveTo>
                  <a:cubicBezTo>
                    <a:pt x="5145" y="2159"/>
                    <a:pt x="3965" y="3370"/>
                    <a:pt x="2980" y="4881"/>
                  </a:cubicBezTo>
                  <a:cubicBezTo>
                    <a:pt x="2095" y="6238"/>
                    <a:pt x="1383" y="7814"/>
                    <a:pt x="875" y="9536"/>
                  </a:cubicBezTo>
                  <a:lnTo>
                    <a:pt x="2347" y="10415"/>
                  </a:lnTo>
                  <a:cubicBezTo>
                    <a:pt x="2407" y="10224"/>
                    <a:pt x="2469" y="10033"/>
                    <a:pt x="2533" y="9845"/>
                  </a:cubicBezTo>
                  <a:cubicBezTo>
                    <a:pt x="2595" y="9661"/>
                    <a:pt x="2660" y="9479"/>
                    <a:pt x="2727" y="9298"/>
                  </a:cubicBezTo>
                  <a:cubicBezTo>
                    <a:pt x="3124" y="10655"/>
                    <a:pt x="3934" y="11492"/>
                    <a:pt x="4818" y="11719"/>
                  </a:cubicBezTo>
                  <a:cubicBezTo>
                    <a:pt x="5730" y="11952"/>
                    <a:pt x="6715" y="11535"/>
                    <a:pt x="7407" y="10396"/>
                  </a:cubicBezTo>
                  <a:cubicBezTo>
                    <a:pt x="8040" y="9356"/>
                    <a:pt x="8230" y="8016"/>
                    <a:pt x="8048" y="6796"/>
                  </a:cubicBezTo>
                  <a:cubicBezTo>
                    <a:pt x="7867" y="5580"/>
                    <a:pt x="7316" y="4481"/>
                    <a:pt x="6453" y="3906"/>
                  </a:cubicBezTo>
                  <a:lnTo>
                    <a:pt x="7084" y="3470"/>
                  </a:lnTo>
                  <a:lnTo>
                    <a:pt x="6451" y="1317"/>
                  </a:lnTo>
                  <a:close/>
                  <a:moveTo>
                    <a:pt x="5304" y="4320"/>
                  </a:moveTo>
                  <a:cubicBezTo>
                    <a:pt x="5892" y="4320"/>
                    <a:pt x="6479" y="4648"/>
                    <a:pt x="6927" y="5303"/>
                  </a:cubicBezTo>
                  <a:cubicBezTo>
                    <a:pt x="7823" y="6613"/>
                    <a:pt x="7823" y="8737"/>
                    <a:pt x="6927" y="10047"/>
                  </a:cubicBezTo>
                  <a:cubicBezTo>
                    <a:pt x="6031" y="11357"/>
                    <a:pt x="4578" y="11357"/>
                    <a:pt x="3682" y="10047"/>
                  </a:cubicBezTo>
                  <a:cubicBezTo>
                    <a:pt x="2785" y="8737"/>
                    <a:pt x="2785" y="6613"/>
                    <a:pt x="3682" y="5303"/>
                  </a:cubicBezTo>
                  <a:cubicBezTo>
                    <a:pt x="4130" y="4648"/>
                    <a:pt x="4717" y="4320"/>
                    <a:pt x="5304" y="4320"/>
                  </a:cubicBezTo>
                  <a:close/>
                  <a:moveTo>
                    <a:pt x="16401" y="4336"/>
                  </a:moveTo>
                  <a:cubicBezTo>
                    <a:pt x="16988" y="4336"/>
                    <a:pt x="17575" y="4662"/>
                    <a:pt x="18023" y="5317"/>
                  </a:cubicBezTo>
                  <a:cubicBezTo>
                    <a:pt x="18919" y="6628"/>
                    <a:pt x="18919" y="8753"/>
                    <a:pt x="18023" y="10063"/>
                  </a:cubicBezTo>
                  <a:cubicBezTo>
                    <a:pt x="17127" y="11373"/>
                    <a:pt x="15674" y="11373"/>
                    <a:pt x="14778" y="10063"/>
                  </a:cubicBezTo>
                  <a:cubicBezTo>
                    <a:pt x="13882" y="8753"/>
                    <a:pt x="13882" y="6628"/>
                    <a:pt x="14778" y="5317"/>
                  </a:cubicBezTo>
                  <a:cubicBezTo>
                    <a:pt x="15226" y="4662"/>
                    <a:pt x="15813" y="4336"/>
                    <a:pt x="16401" y="4336"/>
                  </a:cubicBezTo>
                  <a:close/>
                  <a:moveTo>
                    <a:pt x="20848" y="10026"/>
                  </a:moveTo>
                  <a:lnTo>
                    <a:pt x="19368" y="10926"/>
                  </a:lnTo>
                  <a:lnTo>
                    <a:pt x="19604" y="11934"/>
                  </a:lnTo>
                  <a:cubicBezTo>
                    <a:pt x="17787" y="10994"/>
                    <a:pt x="15878" y="12949"/>
                    <a:pt x="15862" y="15766"/>
                  </a:cubicBezTo>
                  <a:cubicBezTo>
                    <a:pt x="15854" y="17178"/>
                    <a:pt x="16323" y="18385"/>
                    <a:pt x="17022" y="19130"/>
                  </a:cubicBezTo>
                  <a:cubicBezTo>
                    <a:pt x="17720" y="19875"/>
                    <a:pt x="18648" y="20159"/>
                    <a:pt x="19566" y="19724"/>
                  </a:cubicBezTo>
                  <a:cubicBezTo>
                    <a:pt x="19535" y="19885"/>
                    <a:pt x="19501" y="20044"/>
                    <a:pt x="19465" y="20202"/>
                  </a:cubicBezTo>
                  <a:cubicBezTo>
                    <a:pt x="19429" y="20357"/>
                    <a:pt x="19390" y="20511"/>
                    <a:pt x="19348" y="20663"/>
                  </a:cubicBezTo>
                  <a:lnTo>
                    <a:pt x="20842" y="21548"/>
                  </a:lnTo>
                  <a:cubicBezTo>
                    <a:pt x="21335" y="19703"/>
                    <a:pt x="21587" y="17739"/>
                    <a:pt x="21586" y="15758"/>
                  </a:cubicBezTo>
                  <a:cubicBezTo>
                    <a:pt x="21584" y="13797"/>
                    <a:pt x="21334" y="11854"/>
                    <a:pt x="20848" y="10026"/>
                  </a:cubicBezTo>
                  <a:close/>
                  <a:moveTo>
                    <a:pt x="722" y="10064"/>
                  </a:moveTo>
                  <a:cubicBezTo>
                    <a:pt x="258" y="11837"/>
                    <a:pt x="14" y="13718"/>
                    <a:pt x="1" y="15617"/>
                  </a:cubicBezTo>
                  <a:cubicBezTo>
                    <a:pt x="-13" y="17662"/>
                    <a:pt x="242" y="19693"/>
                    <a:pt x="752" y="21598"/>
                  </a:cubicBezTo>
                  <a:lnTo>
                    <a:pt x="2232" y="20687"/>
                  </a:lnTo>
                  <a:cubicBezTo>
                    <a:pt x="2187" y="20528"/>
                    <a:pt x="2146" y="20365"/>
                    <a:pt x="2107" y="20202"/>
                  </a:cubicBezTo>
                  <a:cubicBezTo>
                    <a:pt x="2068" y="20035"/>
                    <a:pt x="2032" y="19867"/>
                    <a:pt x="2000" y="19697"/>
                  </a:cubicBezTo>
                  <a:cubicBezTo>
                    <a:pt x="3885" y="20642"/>
                    <a:pt x="5828" y="18507"/>
                    <a:pt x="5732" y="15597"/>
                  </a:cubicBezTo>
                  <a:cubicBezTo>
                    <a:pt x="5686" y="14224"/>
                    <a:pt x="5194" y="13081"/>
                    <a:pt x="4492" y="12394"/>
                  </a:cubicBezTo>
                  <a:cubicBezTo>
                    <a:pt x="3786" y="11702"/>
                    <a:pt x="2866" y="11472"/>
                    <a:pt x="1975" y="11938"/>
                  </a:cubicBezTo>
                  <a:cubicBezTo>
                    <a:pt x="2008" y="11775"/>
                    <a:pt x="2045" y="11613"/>
                    <a:pt x="2083" y="11452"/>
                  </a:cubicBezTo>
                  <a:cubicBezTo>
                    <a:pt x="2125" y="11279"/>
                    <a:pt x="2169" y="11108"/>
                    <a:pt x="2216" y="10938"/>
                  </a:cubicBezTo>
                  <a:lnTo>
                    <a:pt x="722" y="10064"/>
                  </a:lnTo>
                  <a:close/>
                  <a:moveTo>
                    <a:pt x="2924" y="12455"/>
                  </a:moveTo>
                  <a:cubicBezTo>
                    <a:pt x="3511" y="12455"/>
                    <a:pt x="4099" y="12782"/>
                    <a:pt x="4547" y="13437"/>
                  </a:cubicBezTo>
                  <a:cubicBezTo>
                    <a:pt x="5443" y="14747"/>
                    <a:pt x="5443" y="16871"/>
                    <a:pt x="4547" y="18182"/>
                  </a:cubicBezTo>
                  <a:cubicBezTo>
                    <a:pt x="3651" y="19492"/>
                    <a:pt x="2198" y="19492"/>
                    <a:pt x="1301" y="18182"/>
                  </a:cubicBezTo>
                  <a:cubicBezTo>
                    <a:pt x="405" y="16871"/>
                    <a:pt x="405" y="14747"/>
                    <a:pt x="1301" y="13437"/>
                  </a:cubicBezTo>
                  <a:cubicBezTo>
                    <a:pt x="1750" y="12782"/>
                    <a:pt x="2337" y="12455"/>
                    <a:pt x="2924" y="12455"/>
                  </a:cubicBezTo>
                  <a:close/>
                  <a:moveTo>
                    <a:pt x="18675" y="12455"/>
                  </a:moveTo>
                  <a:cubicBezTo>
                    <a:pt x="19262" y="12455"/>
                    <a:pt x="19850" y="12782"/>
                    <a:pt x="20298" y="13437"/>
                  </a:cubicBezTo>
                  <a:cubicBezTo>
                    <a:pt x="21195" y="14747"/>
                    <a:pt x="21195" y="16871"/>
                    <a:pt x="20298" y="18182"/>
                  </a:cubicBezTo>
                  <a:cubicBezTo>
                    <a:pt x="19402" y="19492"/>
                    <a:pt x="17949" y="19492"/>
                    <a:pt x="17053" y="18182"/>
                  </a:cubicBezTo>
                  <a:cubicBezTo>
                    <a:pt x="16157" y="16871"/>
                    <a:pt x="16157" y="14747"/>
                    <a:pt x="17053" y="13437"/>
                  </a:cubicBezTo>
                  <a:cubicBezTo>
                    <a:pt x="17501" y="12782"/>
                    <a:pt x="18088" y="12455"/>
                    <a:pt x="18675" y="12455"/>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43" name="Google Shape;243;p28"/>
            <p:cNvSpPr txBox="1"/>
            <p:nvPr/>
          </p:nvSpPr>
          <p:spPr>
            <a:xfrm>
              <a:off x="900552" y="4313277"/>
              <a:ext cx="865687" cy="7620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D"/>
                </a:buClr>
                <a:buSzPts val="1700"/>
                <a:buFont typeface="Maven Pro Medium"/>
                <a:buNone/>
              </a:pPr>
              <a:r>
                <a:rPr lang="en-GB" sz="1700" b="0" i="0" u="none" strike="noStrike" cap="none">
                  <a:solidFill>
                    <a:srgbClr val="31333D"/>
                  </a:solidFill>
                  <a:latin typeface="Maven Pro Medium"/>
                  <a:ea typeface="Maven Pro Medium"/>
                  <a:cs typeface="Maven Pro Medium"/>
                  <a:sym typeface="Maven Pro Medium"/>
                </a:rPr>
                <a:t>A</a:t>
              </a:r>
              <a:endParaRPr sz="500"/>
            </a:p>
          </p:txBody>
        </p:sp>
        <p:sp>
          <p:nvSpPr>
            <p:cNvPr id="244" name="Google Shape;244;p28"/>
            <p:cNvSpPr txBox="1"/>
            <p:nvPr/>
          </p:nvSpPr>
          <p:spPr>
            <a:xfrm>
              <a:off x="7885552" y="4313277"/>
              <a:ext cx="865687" cy="7620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D"/>
                </a:buClr>
                <a:buSzPts val="1700"/>
                <a:buFont typeface="Maven Pro Medium"/>
                <a:buNone/>
              </a:pPr>
              <a:r>
                <a:rPr lang="en-GB" sz="1700" b="0" i="0" u="none" strike="noStrike" cap="none">
                  <a:solidFill>
                    <a:srgbClr val="31333D"/>
                  </a:solidFill>
                  <a:latin typeface="Maven Pro Medium"/>
                  <a:ea typeface="Maven Pro Medium"/>
                  <a:cs typeface="Maven Pro Medium"/>
                  <a:sym typeface="Maven Pro Medium"/>
                </a:rPr>
                <a:t>E</a:t>
              </a:r>
              <a:endParaRPr sz="500"/>
            </a:p>
          </p:txBody>
        </p:sp>
        <p:sp>
          <p:nvSpPr>
            <p:cNvPr id="245" name="Google Shape;245;p28"/>
            <p:cNvSpPr txBox="1"/>
            <p:nvPr/>
          </p:nvSpPr>
          <p:spPr>
            <a:xfrm>
              <a:off x="1941952" y="1874877"/>
              <a:ext cx="865687" cy="7620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D"/>
                </a:buClr>
                <a:buSzPts val="1700"/>
                <a:buFont typeface="Maven Pro Medium"/>
                <a:buNone/>
              </a:pPr>
              <a:r>
                <a:rPr lang="en-GB" sz="1700" b="0" i="0" u="none" strike="noStrike" cap="none">
                  <a:solidFill>
                    <a:srgbClr val="31333D"/>
                  </a:solidFill>
                  <a:latin typeface="Maven Pro Medium"/>
                  <a:ea typeface="Maven Pro Medium"/>
                  <a:cs typeface="Maven Pro Medium"/>
                  <a:sym typeface="Maven Pro Medium"/>
                </a:rPr>
                <a:t>B</a:t>
              </a:r>
              <a:endParaRPr sz="500"/>
            </a:p>
          </p:txBody>
        </p:sp>
        <p:sp>
          <p:nvSpPr>
            <p:cNvPr id="246" name="Google Shape;246;p28"/>
            <p:cNvSpPr txBox="1"/>
            <p:nvPr/>
          </p:nvSpPr>
          <p:spPr>
            <a:xfrm>
              <a:off x="4390219" y="833477"/>
              <a:ext cx="865687" cy="7620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D"/>
                </a:buClr>
                <a:buSzPts val="1700"/>
                <a:buFont typeface="Maven Pro Medium"/>
                <a:buNone/>
              </a:pPr>
              <a:r>
                <a:rPr lang="en-GB" sz="1700" b="0" i="0" u="none" strike="noStrike" cap="none">
                  <a:solidFill>
                    <a:srgbClr val="31333D"/>
                  </a:solidFill>
                  <a:latin typeface="Maven Pro Medium"/>
                  <a:ea typeface="Maven Pro Medium"/>
                  <a:cs typeface="Maven Pro Medium"/>
                  <a:sym typeface="Maven Pro Medium"/>
                </a:rPr>
                <a:t>C</a:t>
              </a:r>
              <a:endParaRPr sz="500"/>
            </a:p>
          </p:txBody>
        </p:sp>
        <p:sp>
          <p:nvSpPr>
            <p:cNvPr id="247" name="Google Shape;247;p28"/>
            <p:cNvSpPr txBox="1"/>
            <p:nvPr/>
          </p:nvSpPr>
          <p:spPr>
            <a:xfrm>
              <a:off x="6869552" y="1874877"/>
              <a:ext cx="865687" cy="7620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D"/>
                </a:buClr>
                <a:buSzPts val="1700"/>
                <a:buFont typeface="Maven Pro Medium"/>
                <a:buNone/>
              </a:pPr>
              <a:r>
                <a:rPr lang="en-GB" sz="1700" b="0" i="0" u="none" strike="noStrike" cap="none">
                  <a:solidFill>
                    <a:srgbClr val="31333D"/>
                  </a:solidFill>
                  <a:latin typeface="Maven Pro Medium"/>
                  <a:ea typeface="Maven Pro Medium"/>
                  <a:cs typeface="Maven Pro Medium"/>
                  <a:sym typeface="Maven Pro Medium"/>
                </a:rPr>
                <a:t>D</a:t>
              </a:r>
              <a:endParaRPr sz="500"/>
            </a:p>
          </p:txBody>
        </p:sp>
        <p:sp>
          <p:nvSpPr>
            <p:cNvPr id="248" name="Google Shape;248;p28"/>
            <p:cNvSpPr txBox="1"/>
            <p:nvPr/>
          </p:nvSpPr>
          <p:spPr>
            <a:xfrm>
              <a:off x="2502086" y="6732627"/>
              <a:ext cx="4641953" cy="8509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D"/>
                </a:buClr>
                <a:buSzPts val="1900"/>
                <a:buFont typeface="Maven Pro Medium"/>
                <a:buNone/>
              </a:pPr>
              <a:r>
                <a:rPr lang="en-GB" sz="1900" b="0" i="0" u="none" strike="noStrike" cap="none">
                  <a:solidFill>
                    <a:srgbClr val="31333D"/>
                  </a:solidFill>
                  <a:latin typeface="Maven Pro Medium"/>
                  <a:ea typeface="Maven Pro Medium"/>
                  <a:cs typeface="Maven Pro Medium"/>
                  <a:sym typeface="Maven Pro Medium"/>
                </a:rPr>
                <a:t>PROCESS</a:t>
              </a:r>
              <a:endParaRPr sz="500"/>
            </a:p>
          </p:txBody>
        </p:sp>
        <p:sp>
          <p:nvSpPr>
            <p:cNvPr id="249" name="Google Shape;249;p28"/>
            <p:cNvSpPr/>
            <p:nvPr/>
          </p:nvSpPr>
          <p:spPr>
            <a:xfrm>
              <a:off x="4034604" y="3685360"/>
              <a:ext cx="1576918" cy="560673"/>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50" name="Google Shape;250;p28"/>
            <p:cNvSpPr txBox="1"/>
            <p:nvPr/>
          </p:nvSpPr>
          <p:spPr>
            <a:xfrm>
              <a:off x="2904890" y="4653607"/>
              <a:ext cx="3836345" cy="1656081"/>
            </a:xfrm>
            <a:prstGeom prst="rect">
              <a:avLst/>
            </a:prstGeom>
            <a:noFill/>
            <a:ln>
              <a:noFill/>
            </a:ln>
          </p:spPr>
          <p:txBody>
            <a:bodyPr spcFirstLastPara="1" wrap="square" lIns="19050" tIns="19050" rIns="19050" bIns="19050" anchor="t" anchorCtr="0">
              <a:noAutofit/>
            </a:bodyPr>
            <a:lstStyle/>
            <a:p>
              <a:pPr marL="0" marR="0" lvl="0" indent="0" algn="ctr"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adipisg elit</a:t>
              </a:r>
              <a:endParaRPr sz="500"/>
            </a:p>
          </p:txBody>
        </p:sp>
      </p:grpSp>
      <p:sp>
        <p:nvSpPr>
          <p:cNvPr id="251" name="Google Shape;251;p28"/>
          <p:cNvSpPr txBox="1"/>
          <p:nvPr/>
        </p:nvSpPr>
        <p:spPr>
          <a:xfrm>
            <a:off x="6405386" y="846634"/>
            <a:ext cx="237351" cy="2231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chemeClr val="accent1"/>
              </a:buClr>
              <a:buSzPts val="1200"/>
              <a:buFont typeface="Maven Pro Medium"/>
              <a:buNone/>
            </a:pPr>
            <a:r>
              <a:rPr lang="en-GB" sz="1200" b="0" i="0" u="none" strike="noStrike" cap="none">
                <a:solidFill>
                  <a:schemeClr val="accent1"/>
                </a:solidFill>
                <a:latin typeface="Maven Pro Medium"/>
                <a:ea typeface="Maven Pro Medium"/>
                <a:cs typeface="Maven Pro Medium"/>
                <a:sym typeface="Maven Pro Medium"/>
              </a:rPr>
              <a:t>D.</a:t>
            </a:r>
            <a:endParaRPr sz="500"/>
          </a:p>
        </p:txBody>
      </p:sp>
      <p:sp>
        <p:nvSpPr>
          <p:cNvPr id="252" name="Google Shape;252;p28"/>
          <p:cNvSpPr txBox="1"/>
          <p:nvPr/>
        </p:nvSpPr>
        <p:spPr>
          <a:xfrm>
            <a:off x="6426687" y="1157298"/>
            <a:ext cx="1876917" cy="82677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adipisg elit, sed do eiusmod tempor incididunt ut labore et dolore magna aliqua. </a:t>
            </a:r>
            <a:endParaRPr sz="500"/>
          </a:p>
        </p:txBody>
      </p:sp>
      <p:sp>
        <p:nvSpPr>
          <p:cNvPr id="253" name="Google Shape;253;p28"/>
          <p:cNvSpPr txBox="1"/>
          <p:nvPr/>
        </p:nvSpPr>
        <p:spPr>
          <a:xfrm>
            <a:off x="6672086" y="848666"/>
            <a:ext cx="1135938" cy="2190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1200"/>
              <a:buFont typeface="Maven Pro Medium"/>
              <a:buNone/>
            </a:pPr>
            <a:r>
              <a:rPr lang="en-GB" sz="1200" b="0" i="0" u="none" strike="noStrike" cap="none">
                <a:solidFill>
                  <a:srgbClr val="31333D"/>
                </a:solidFill>
                <a:latin typeface="Maven Pro Medium"/>
                <a:ea typeface="Maven Pro Medium"/>
                <a:cs typeface="Maven Pro Medium"/>
                <a:sym typeface="Maven Pro Medium"/>
              </a:rPr>
              <a:t>Subtitle text</a:t>
            </a:r>
            <a:endParaRPr sz="500"/>
          </a:p>
        </p:txBody>
      </p:sp>
      <p:sp>
        <p:nvSpPr>
          <p:cNvPr id="254" name="Google Shape;254;p28"/>
          <p:cNvSpPr txBox="1"/>
          <p:nvPr/>
        </p:nvSpPr>
        <p:spPr>
          <a:xfrm>
            <a:off x="6405386" y="3170735"/>
            <a:ext cx="237351" cy="2231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chemeClr val="accent1"/>
              </a:buClr>
              <a:buSzPts val="1200"/>
              <a:buFont typeface="Maven Pro Medium"/>
              <a:buNone/>
            </a:pPr>
            <a:r>
              <a:rPr lang="en-GB" sz="1200" b="0" i="0" u="none" strike="noStrike" cap="none">
                <a:solidFill>
                  <a:schemeClr val="accent1"/>
                </a:solidFill>
                <a:latin typeface="Maven Pro Medium"/>
                <a:ea typeface="Maven Pro Medium"/>
                <a:cs typeface="Maven Pro Medium"/>
                <a:sym typeface="Maven Pro Medium"/>
              </a:rPr>
              <a:t>E.</a:t>
            </a:r>
            <a:endParaRPr sz="500"/>
          </a:p>
        </p:txBody>
      </p:sp>
      <p:sp>
        <p:nvSpPr>
          <p:cNvPr id="255" name="Google Shape;255;p28"/>
          <p:cNvSpPr txBox="1"/>
          <p:nvPr/>
        </p:nvSpPr>
        <p:spPr>
          <a:xfrm>
            <a:off x="6426687" y="3481398"/>
            <a:ext cx="1876917" cy="82677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adipisg elit, sed do eiusmod tempor incididunt ut labore et dolore magna aliqua. </a:t>
            </a:r>
            <a:endParaRPr sz="500"/>
          </a:p>
        </p:txBody>
      </p:sp>
      <p:sp>
        <p:nvSpPr>
          <p:cNvPr id="256" name="Google Shape;256;p28"/>
          <p:cNvSpPr txBox="1"/>
          <p:nvPr/>
        </p:nvSpPr>
        <p:spPr>
          <a:xfrm>
            <a:off x="6672086" y="3172766"/>
            <a:ext cx="1135938" cy="2190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1200"/>
              <a:buFont typeface="Maven Pro Medium"/>
              <a:buNone/>
            </a:pPr>
            <a:r>
              <a:rPr lang="en-GB" sz="1200" b="0" i="0" u="none" strike="noStrike" cap="none">
                <a:solidFill>
                  <a:srgbClr val="31333D"/>
                </a:solidFill>
                <a:latin typeface="Maven Pro Medium"/>
                <a:ea typeface="Maven Pro Medium"/>
                <a:cs typeface="Maven Pro Medium"/>
                <a:sym typeface="Maven Pro Medium"/>
              </a:rPr>
              <a:t>Subtitle text</a:t>
            </a:r>
            <a:endParaRPr sz="500"/>
          </a:p>
        </p:txBody>
      </p:sp>
      <p:sp>
        <p:nvSpPr>
          <p:cNvPr id="257" name="Google Shape;257;p28"/>
          <p:cNvSpPr txBox="1"/>
          <p:nvPr/>
        </p:nvSpPr>
        <p:spPr>
          <a:xfrm>
            <a:off x="897547" y="839967"/>
            <a:ext cx="237351" cy="2231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chemeClr val="accent1"/>
              </a:buClr>
              <a:buSzPts val="1200"/>
              <a:buFont typeface="Maven Pro Medium"/>
              <a:buNone/>
            </a:pPr>
            <a:r>
              <a:rPr lang="en-GB" sz="1200" b="0" i="0" u="none" strike="noStrike" cap="none">
                <a:solidFill>
                  <a:schemeClr val="accent1"/>
                </a:solidFill>
                <a:latin typeface="Maven Pro Medium"/>
                <a:ea typeface="Maven Pro Medium"/>
                <a:cs typeface="Maven Pro Medium"/>
                <a:sym typeface="Maven Pro Medium"/>
              </a:rPr>
              <a:t>B.</a:t>
            </a:r>
            <a:endParaRPr sz="500"/>
          </a:p>
        </p:txBody>
      </p:sp>
      <p:sp>
        <p:nvSpPr>
          <p:cNvPr id="258" name="Google Shape;258;p28"/>
          <p:cNvSpPr txBox="1"/>
          <p:nvPr/>
        </p:nvSpPr>
        <p:spPr>
          <a:xfrm>
            <a:off x="918848" y="1150631"/>
            <a:ext cx="1876917" cy="82677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adipisg elit, sed do eiusmod tempor incididunt ut labore et dolore magna aliqua. </a:t>
            </a:r>
            <a:endParaRPr sz="500"/>
          </a:p>
        </p:txBody>
      </p:sp>
      <p:sp>
        <p:nvSpPr>
          <p:cNvPr id="259" name="Google Shape;259;p28"/>
          <p:cNvSpPr txBox="1"/>
          <p:nvPr/>
        </p:nvSpPr>
        <p:spPr>
          <a:xfrm>
            <a:off x="1164247" y="841998"/>
            <a:ext cx="1135938" cy="2190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1200"/>
              <a:buFont typeface="Maven Pro Medium"/>
              <a:buNone/>
            </a:pPr>
            <a:r>
              <a:rPr lang="en-GB" sz="1200" b="0" i="0" u="none" strike="noStrike" cap="none">
                <a:solidFill>
                  <a:srgbClr val="31333D"/>
                </a:solidFill>
                <a:latin typeface="Maven Pro Medium"/>
                <a:ea typeface="Maven Pro Medium"/>
                <a:cs typeface="Maven Pro Medium"/>
                <a:sym typeface="Maven Pro Medium"/>
              </a:rPr>
              <a:t>Subtitle text</a:t>
            </a:r>
            <a:endParaRPr sz="500"/>
          </a:p>
        </p:txBody>
      </p:sp>
      <p:sp>
        <p:nvSpPr>
          <p:cNvPr id="260" name="Google Shape;260;p28"/>
          <p:cNvSpPr txBox="1"/>
          <p:nvPr/>
        </p:nvSpPr>
        <p:spPr>
          <a:xfrm>
            <a:off x="897547" y="3164067"/>
            <a:ext cx="237351" cy="2231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chemeClr val="accent1"/>
              </a:buClr>
              <a:buSzPts val="1200"/>
              <a:buFont typeface="Maven Pro Medium"/>
              <a:buNone/>
            </a:pPr>
            <a:r>
              <a:rPr lang="en-GB" sz="1200" b="0" i="0" u="none" strike="noStrike" cap="none">
                <a:solidFill>
                  <a:schemeClr val="accent1"/>
                </a:solidFill>
                <a:latin typeface="Maven Pro Medium"/>
                <a:ea typeface="Maven Pro Medium"/>
                <a:cs typeface="Maven Pro Medium"/>
                <a:sym typeface="Maven Pro Medium"/>
              </a:rPr>
              <a:t>A.</a:t>
            </a:r>
            <a:endParaRPr sz="500"/>
          </a:p>
        </p:txBody>
      </p:sp>
      <p:sp>
        <p:nvSpPr>
          <p:cNvPr id="261" name="Google Shape;261;p28"/>
          <p:cNvSpPr txBox="1"/>
          <p:nvPr/>
        </p:nvSpPr>
        <p:spPr>
          <a:xfrm>
            <a:off x="918848" y="3474731"/>
            <a:ext cx="1876917" cy="82677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adipisg elit, sed do eiusmod tempor incididunt ut labore et dolore magna aliqua. </a:t>
            </a:r>
            <a:endParaRPr sz="500"/>
          </a:p>
        </p:txBody>
      </p:sp>
      <p:sp>
        <p:nvSpPr>
          <p:cNvPr id="262" name="Google Shape;262;p28"/>
          <p:cNvSpPr txBox="1"/>
          <p:nvPr/>
        </p:nvSpPr>
        <p:spPr>
          <a:xfrm>
            <a:off x="1164247" y="3166099"/>
            <a:ext cx="1135938" cy="2190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1200"/>
              <a:buFont typeface="Maven Pro Medium"/>
              <a:buNone/>
            </a:pPr>
            <a:r>
              <a:rPr lang="en-GB" sz="1200" b="0" i="0" u="none" strike="noStrike" cap="none">
                <a:solidFill>
                  <a:srgbClr val="31333D"/>
                </a:solidFill>
                <a:latin typeface="Maven Pro Medium"/>
                <a:ea typeface="Maven Pro Medium"/>
                <a:cs typeface="Maven Pro Medium"/>
                <a:sym typeface="Maven Pro Medium"/>
              </a:rPr>
              <a:t>Subtitle text</a:t>
            </a:r>
            <a:endParaRPr sz="500"/>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pic>
        <p:nvPicPr>
          <p:cNvPr id="267" name="Google Shape;267;p29"/>
          <p:cNvPicPr preferRelativeResize="0"/>
          <p:nvPr/>
        </p:nvPicPr>
        <p:blipFill rotWithShape="1">
          <a:blip r:embed="rId3">
            <a:alphaModFix/>
          </a:blip>
          <a:srcRect l="4192" t="25191" r="60608" b="10362"/>
          <a:stretch/>
        </p:blipFill>
        <p:spPr>
          <a:xfrm>
            <a:off x="917200" y="914400"/>
            <a:ext cx="3218700" cy="3314700"/>
          </a:xfrm>
          <a:prstGeom prst="roundRect">
            <a:avLst>
              <a:gd name="adj" fmla="val 1713"/>
            </a:avLst>
          </a:prstGeom>
          <a:noFill/>
          <a:ln>
            <a:noFill/>
          </a:ln>
        </p:spPr>
      </p:pic>
      <p:grpSp>
        <p:nvGrpSpPr>
          <p:cNvPr id="268" name="Google Shape;268;p29"/>
          <p:cNvGrpSpPr/>
          <p:nvPr/>
        </p:nvGrpSpPr>
        <p:grpSpPr>
          <a:xfrm>
            <a:off x="4448175" y="2704169"/>
            <a:ext cx="3783367" cy="1527572"/>
            <a:chOff x="0" y="0"/>
            <a:chExt cx="10088978" cy="4073525"/>
          </a:xfrm>
        </p:grpSpPr>
        <p:sp>
          <p:nvSpPr>
            <p:cNvPr id="269" name="Google Shape;269;p29"/>
            <p:cNvSpPr/>
            <p:nvPr/>
          </p:nvSpPr>
          <p:spPr>
            <a:xfrm>
              <a:off x="1045765" y="0"/>
              <a:ext cx="9043213" cy="4073525"/>
            </a:xfrm>
            <a:prstGeom prst="roundRect">
              <a:avLst>
                <a:gd name="adj" fmla="val 5346"/>
              </a:avLst>
            </a:pr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70" name="Google Shape;270;p29"/>
            <p:cNvSpPr/>
            <p:nvPr/>
          </p:nvSpPr>
          <p:spPr>
            <a:xfrm rot="10800000">
              <a:off x="0" y="0"/>
              <a:ext cx="1270000" cy="1270000"/>
            </a:xfrm>
            <a:custGeom>
              <a:avLst/>
              <a:gdLst/>
              <a:ahLst/>
              <a:cxnLst/>
              <a:rect l="l" t="t" r="r" b="b"/>
              <a:pathLst>
                <a:path w="21600" h="21600" extrusionOk="0">
                  <a:moveTo>
                    <a:pt x="0" y="0"/>
                  </a:moveTo>
                  <a:lnTo>
                    <a:pt x="0" y="21600"/>
                  </a:lnTo>
                  <a:lnTo>
                    <a:pt x="21600" y="21600"/>
                  </a:lnTo>
                  <a:close/>
                </a:path>
              </a:pathLst>
            </a:cu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grpSp>
      <p:sp>
        <p:nvSpPr>
          <p:cNvPr id="271" name="Google Shape;271;p29"/>
          <p:cNvSpPr txBox="1"/>
          <p:nvPr/>
        </p:nvSpPr>
        <p:spPr>
          <a:xfrm>
            <a:off x="4841312" y="824843"/>
            <a:ext cx="3417066" cy="933450"/>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Alexander</a:t>
            </a:r>
            <a:endParaRPr sz="500"/>
          </a:p>
          <a:p>
            <a:pPr marL="0" marR="0" lvl="0" indent="0" algn="l"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McGregor</a:t>
            </a:r>
            <a:endParaRPr sz="500"/>
          </a:p>
        </p:txBody>
      </p:sp>
      <p:sp>
        <p:nvSpPr>
          <p:cNvPr id="272" name="Google Shape;272;p29"/>
          <p:cNvSpPr/>
          <p:nvPr/>
        </p:nvSpPr>
        <p:spPr>
          <a:xfrm>
            <a:off x="4871988" y="2219439"/>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73" name="Google Shape;273;p29"/>
          <p:cNvSpPr txBox="1"/>
          <p:nvPr/>
        </p:nvSpPr>
        <p:spPr>
          <a:xfrm>
            <a:off x="5053225" y="2961225"/>
            <a:ext cx="3012289" cy="103251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Ut enim ad minim veniam, quis nostrud exercitaton ullamco laboris nisi ut aliquip ex ea commo conset. Duis aute irure dolor in reprehenderit in Lorem ips dolor sit amet, consectetur sed adipiscing elit, sed do eiusmod tempor incididunt ut labore et dolore</a:t>
            </a:r>
            <a:endParaRPr sz="500"/>
          </a:p>
        </p:txBody>
      </p:sp>
      <p:sp>
        <p:nvSpPr>
          <p:cNvPr id="274" name="Google Shape;274;p29"/>
          <p:cNvSpPr txBox="1"/>
          <p:nvPr/>
        </p:nvSpPr>
        <p:spPr>
          <a:xfrm>
            <a:off x="4862273" y="1812654"/>
            <a:ext cx="1437787"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DIRECTOR</a:t>
            </a:r>
            <a:endParaRPr sz="500"/>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Google Shape;279;p30"/>
          <p:cNvSpPr txBox="1"/>
          <p:nvPr/>
        </p:nvSpPr>
        <p:spPr>
          <a:xfrm>
            <a:off x="897962" y="781981"/>
            <a:ext cx="2647810"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Icon list slides</a:t>
            </a:r>
            <a:endParaRPr sz="500"/>
          </a:p>
        </p:txBody>
      </p:sp>
      <p:sp>
        <p:nvSpPr>
          <p:cNvPr id="280" name="Google Shape;280;p30"/>
          <p:cNvSpPr/>
          <p:nvPr/>
        </p:nvSpPr>
        <p:spPr>
          <a:xfrm>
            <a:off x="928638" y="1466964"/>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81" name="Google Shape;281;p30"/>
          <p:cNvSpPr txBox="1"/>
          <p:nvPr/>
        </p:nvSpPr>
        <p:spPr>
          <a:xfrm>
            <a:off x="1281213" y="2417207"/>
            <a:ext cx="3247251" cy="6210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282" name="Google Shape;282;p30"/>
          <p:cNvSpPr txBox="1"/>
          <p:nvPr/>
        </p:nvSpPr>
        <p:spPr>
          <a:xfrm>
            <a:off x="1276990" y="2105263"/>
            <a:ext cx="2579692" cy="2619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1500"/>
              <a:buFont typeface="Maven Pro Medium"/>
              <a:buNone/>
            </a:pPr>
            <a:r>
              <a:rPr lang="en-GB" sz="1500" b="0" i="0" u="none" strike="noStrike" cap="none">
                <a:solidFill>
                  <a:srgbClr val="31333D"/>
                </a:solidFill>
                <a:latin typeface="Maven Pro Medium"/>
                <a:ea typeface="Maven Pro Medium"/>
                <a:cs typeface="Maven Pro Medium"/>
                <a:sym typeface="Maven Pro Medium"/>
              </a:rPr>
              <a:t>Subtitle text about project</a:t>
            </a:r>
            <a:endParaRPr sz="500"/>
          </a:p>
        </p:txBody>
      </p:sp>
      <p:sp>
        <p:nvSpPr>
          <p:cNvPr id="283" name="Google Shape;283;p30"/>
          <p:cNvSpPr txBox="1"/>
          <p:nvPr/>
        </p:nvSpPr>
        <p:spPr>
          <a:xfrm>
            <a:off x="1281213" y="3655457"/>
            <a:ext cx="3247251" cy="6210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284" name="Google Shape;284;p30"/>
          <p:cNvSpPr txBox="1"/>
          <p:nvPr/>
        </p:nvSpPr>
        <p:spPr>
          <a:xfrm>
            <a:off x="1276990" y="3343513"/>
            <a:ext cx="2579692" cy="2619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1500"/>
              <a:buFont typeface="Maven Pro Medium"/>
              <a:buNone/>
            </a:pPr>
            <a:r>
              <a:rPr lang="en-GB" sz="1500" b="0" i="0" u="none" strike="noStrike" cap="none">
                <a:solidFill>
                  <a:srgbClr val="31333D"/>
                </a:solidFill>
                <a:latin typeface="Maven Pro Medium"/>
                <a:ea typeface="Maven Pro Medium"/>
                <a:cs typeface="Maven Pro Medium"/>
                <a:sym typeface="Maven Pro Medium"/>
              </a:rPr>
              <a:t>Subtitle text about project</a:t>
            </a:r>
            <a:endParaRPr sz="500"/>
          </a:p>
        </p:txBody>
      </p:sp>
      <p:sp>
        <p:nvSpPr>
          <p:cNvPr id="285" name="Google Shape;285;p30"/>
          <p:cNvSpPr txBox="1"/>
          <p:nvPr/>
        </p:nvSpPr>
        <p:spPr>
          <a:xfrm>
            <a:off x="5100738" y="2417207"/>
            <a:ext cx="3247251" cy="6210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286" name="Google Shape;286;p30"/>
          <p:cNvSpPr txBox="1"/>
          <p:nvPr/>
        </p:nvSpPr>
        <p:spPr>
          <a:xfrm>
            <a:off x="5096514" y="2105263"/>
            <a:ext cx="2579692" cy="2619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1500"/>
              <a:buFont typeface="Maven Pro Medium"/>
              <a:buNone/>
            </a:pPr>
            <a:r>
              <a:rPr lang="en-GB" sz="1500" b="0" i="0" u="none" strike="noStrike" cap="none">
                <a:solidFill>
                  <a:srgbClr val="31333D"/>
                </a:solidFill>
                <a:latin typeface="Maven Pro Medium"/>
                <a:ea typeface="Maven Pro Medium"/>
                <a:cs typeface="Maven Pro Medium"/>
                <a:sym typeface="Maven Pro Medium"/>
              </a:rPr>
              <a:t>Subtitle text about project</a:t>
            </a:r>
            <a:endParaRPr sz="500"/>
          </a:p>
        </p:txBody>
      </p:sp>
      <p:sp>
        <p:nvSpPr>
          <p:cNvPr id="287" name="Google Shape;287;p30"/>
          <p:cNvSpPr txBox="1"/>
          <p:nvPr/>
        </p:nvSpPr>
        <p:spPr>
          <a:xfrm>
            <a:off x="5100738" y="3655457"/>
            <a:ext cx="3247251" cy="6210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288" name="Google Shape;288;p30"/>
          <p:cNvSpPr txBox="1"/>
          <p:nvPr/>
        </p:nvSpPr>
        <p:spPr>
          <a:xfrm>
            <a:off x="5096514" y="3343513"/>
            <a:ext cx="2579692" cy="2619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1500"/>
              <a:buFont typeface="Maven Pro Medium"/>
              <a:buNone/>
            </a:pPr>
            <a:r>
              <a:rPr lang="en-GB" sz="1500" b="0" i="0" u="none" strike="noStrike" cap="none">
                <a:solidFill>
                  <a:srgbClr val="31333D"/>
                </a:solidFill>
                <a:latin typeface="Maven Pro Medium"/>
                <a:ea typeface="Maven Pro Medium"/>
                <a:cs typeface="Maven Pro Medium"/>
                <a:sym typeface="Maven Pro Medium"/>
              </a:rPr>
              <a:t>Subtitle text about project</a:t>
            </a:r>
            <a:endParaRPr sz="500"/>
          </a:p>
        </p:txBody>
      </p:sp>
      <p:sp>
        <p:nvSpPr>
          <p:cNvPr id="289" name="Google Shape;289;p30"/>
          <p:cNvSpPr/>
          <p:nvPr/>
        </p:nvSpPr>
        <p:spPr>
          <a:xfrm>
            <a:off x="4775495" y="3332076"/>
            <a:ext cx="212313" cy="247249"/>
          </a:xfrm>
          <a:custGeom>
            <a:avLst/>
            <a:gdLst/>
            <a:ahLst/>
            <a:cxnLst/>
            <a:rect l="l" t="t" r="r" b="b"/>
            <a:pathLst>
              <a:path w="21600" h="21600" extrusionOk="0">
                <a:moveTo>
                  <a:pt x="15919" y="0"/>
                </a:moveTo>
                <a:lnTo>
                  <a:pt x="2174" y="0"/>
                </a:lnTo>
                <a:cubicBezTo>
                  <a:pt x="877" y="0"/>
                  <a:pt x="0" y="754"/>
                  <a:pt x="0" y="1901"/>
                </a:cubicBezTo>
                <a:lnTo>
                  <a:pt x="0" y="15597"/>
                </a:lnTo>
                <a:lnTo>
                  <a:pt x="2174" y="15597"/>
                </a:lnTo>
                <a:lnTo>
                  <a:pt x="2174" y="1901"/>
                </a:lnTo>
                <a:lnTo>
                  <a:pt x="15919" y="1901"/>
                </a:lnTo>
                <a:lnTo>
                  <a:pt x="15919" y="0"/>
                </a:lnTo>
                <a:close/>
                <a:moveTo>
                  <a:pt x="19216" y="3771"/>
                </a:moveTo>
                <a:lnTo>
                  <a:pt x="6768" y="3771"/>
                </a:lnTo>
                <a:cubicBezTo>
                  <a:pt x="5470" y="3771"/>
                  <a:pt x="4348" y="4706"/>
                  <a:pt x="4348" y="5822"/>
                </a:cubicBezTo>
                <a:lnTo>
                  <a:pt x="4348" y="19549"/>
                </a:lnTo>
                <a:cubicBezTo>
                  <a:pt x="4348" y="20665"/>
                  <a:pt x="5470" y="21600"/>
                  <a:pt x="6768" y="21600"/>
                </a:cubicBezTo>
                <a:lnTo>
                  <a:pt x="19216" y="21600"/>
                </a:lnTo>
                <a:cubicBezTo>
                  <a:pt x="20513" y="21600"/>
                  <a:pt x="21600" y="20665"/>
                  <a:pt x="21600" y="19549"/>
                </a:cubicBezTo>
                <a:lnTo>
                  <a:pt x="21600" y="5822"/>
                </a:lnTo>
                <a:cubicBezTo>
                  <a:pt x="21600" y="4706"/>
                  <a:pt x="20513" y="3771"/>
                  <a:pt x="19216" y="3771"/>
                </a:cubicBezTo>
                <a:close/>
                <a:moveTo>
                  <a:pt x="19216" y="19549"/>
                </a:moveTo>
                <a:lnTo>
                  <a:pt x="6768" y="19549"/>
                </a:lnTo>
                <a:lnTo>
                  <a:pt x="6768" y="5822"/>
                </a:lnTo>
                <a:lnTo>
                  <a:pt x="19216" y="5822"/>
                </a:lnTo>
                <a:lnTo>
                  <a:pt x="19216" y="19549"/>
                </a:lnTo>
                <a:close/>
              </a:path>
            </a:pathLst>
          </a:custGeom>
          <a:gradFill>
            <a:gsLst>
              <a:gs pos="0">
                <a:schemeClr val="accent2"/>
              </a:gs>
              <a:gs pos="100000">
                <a:schemeClr val="accent1"/>
              </a:gs>
            </a:gsLst>
            <a:lin ang="5400000"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290" name="Google Shape;290;p30"/>
          <p:cNvSpPr/>
          <p:nvPr/>
        </p:nvSpPr>
        <p:spPr>
          <a:xfrm>
            <a:off x="911088" y="2133034"/>
            <a:ext cx="236616" cy="225982"/>
          </a:xfrm>
          <a:custGeom>
            <a:avLst/>
            <a:gdLst/>
            <a:ahLst/>
            <a:cxnLst/>
            <a:rect l="l" t="t" r="r" b="b"/>
            <a:pathLst>
              <a:path w="21600" h="21600" extrusionOk="0">
                <a:moveTo>
                  <a:pt x="8262" y="4327"/>
                </a:moveTo>
                <a:cubicBezTo>
                  <a:pt x="8262" y="1850"/>
                  <a:pt x="6401" y="0"/>
                  <a:pt x="4131" y="0"/>
                </a:cubicBezTo>
                <a:cubicBezTo>
                  <a:pt x="1860" y="0"/>
                  <a:pt x="0" y="1949"/>
                  <a:pt x="0" y="4327"/>
                </a:cubicBezTo>
                <a:cubicBezTo>
                  <a:pt x="0" y="6672"/>
                  <a:pt x="1766" y="8620"/>
                  <a:pt x="4131" y="8620"/>
                </a:cubicBezTo>
                <a:cubicBezTo>
                  <a:pt x="4730" y="8620"/>
                  <a:pt x="5298" y="8422"/>
                  <a:pt x="5707" y="8224"/>
                </a:cubicBezTo>
                <a:lnTo>
                  <a:pt x="8262" y="10701"/>
                </a:lnTo>
                <a:lnTo>
                  <a:pt x="5707" y="13376"/>
                </a:lnTo>
                <a:cubicBezTo>
                  <a:pt x="5298" y="12947"/>
                  <a:pt x="4730" y="12947"/>
                  <a:pt x="4131" y="12947"/>
                </a:cubicBezTo>
                <a:cubicBezTo>
                  <a:pt x="1766" y="12947"/>
                  <a:pt x="0" y="14895"/>
                  <a:pt x="0" y="17273"/>
                </a:cubicBezTo>
                <a:cubicBezTo>
                  <a:pt x="0" y="19618"/>
                  <a:pt x="1860" y="21600"/>
                  <a:pt x="4131" y="21600"/>
                </a:cubicBezTo>
                <a:cubicBezTo>
                  <a:pt x="6401" y="21600"/>
                  <a:pt x="8262" y="19519"/>
                  <a:pt x="8262" y="17273"/>
                </a:cubicBezTo>
                <a:cubicBezTo>
                  <a:pt x="8262" y="16646"/>
                  <a:pt x="8072" y="16018"/>
                  <a:pt x="7852" y="15424"/>
                </a:cubicBezTo>
                <a:lnTo>
                  <a:pt x="10217" y="12947"/>
                </a:lnTo>
                <a:lnTo>
                  <a:pt x="17469" y="20345"/>
                </a:lnTo>
                <a:lnTo>
                  <a:pt x="21600" y="20345"/>
                </a:lnTo>
                <a:lnTo>
                  <a:pt x="7852" y="5945"/>
                </a:lnTo>
                <a:cubicBezTo>
                  <a:pt x="8072" y="5549"/>
                  <a:pt x="8262" y="4921"/>
                  <a:pt x="8262" y="4327"/>
                </a:cubicBezTo>
                <a:close/>
                <a:moveTo>
                  <a:pt x="4131" y="6374"/>
                </a:moveTo>
                <a:cubicBezTo>
                  <a:pt x="2964" y="6374"/>
                  <a:pt x="2176" y="5549"/>
                  <a:pt x="2176" y="4327"/>
                </a:cubicBezTo>
                <a:cubicBezTo>
                  <a:pt x="2176" y="3072"/>
                  <a:pt x="2964" y="2048"/>
                  <a:pt x="4131" y="2048"/>
                </a:cubicBezTo>
                <a:cubicBezTo>
                  <a:pt x="5298" y="2048"/>
                  <a:pt x="6086" y="3072"/>
                  <a:pt x="6086" y="4327"/>
                </a:cubicBezTo>
                <a:cubicBezTo>
                  <a:pt x="6086" y="5549"/>
                  <a:pt x="5298" y="6374"/>
                  <a:pt x="4131" y="6374"/>
                </a:cubicBezTo>
                <a:close/>
                <a:moveTo>
                  <a:pt x="4131" y="19321"/>
                </a:moveTo>
                <a:cubicBezTo>
                  <a:pt x="2964" y="19321"/>
                  <a:pt x="2176" y="18396"/>
                  <a:pt x="2176" y="17273"/>
                </a:cubicBezTo>
                <a:cubicBezTo>
                  <a:pt x="2176" y="16150"/>
                  <a:pt x="2964" y="14994"/>
                  <a:pt x="4131" y="14994"/>
                </a:cubicBezTo>
                <a:cubicBezTo>
                  <a:pt x="5298" y="14994"/>
                  <a:pt x="6086" y="16150"/>
                  <a:pt x="6086" y="17273"/>
                </a:cubicBezTo>
                <a:cubicBezTo>
                  <a:pt x="6086" y="18396"/>
                  <a:pt x="5298" y="19321"/>
                  <a:pt x="4131" y="19321"/>
                </a:cubicBezTo>
                <a:close/>
                <a:moveTo>
                  <a:pt x="10217" y="10272"/>
                </a:moveTo>
                <a:cubicBezTo>
                  <a:pt x="10627" y="10272"/>
                  <a:pt x="10816" y="10371"/>
                  <a:pt x="10816" y="10701"/>
                </a:cubicBezTo>
                <a:cubicBezTo>
                  <a:pt x="10816" y="10998"/>
                  <a:pt x="10500" y="11295"/>
                  <a:pt x="10217" y="11295"/>
                </a:cubicBezTo>
                <a:cubicBezTo>
                  <a:pt x="9933" y="11295"/>
                  <a:pt x="9838" y="10998"/>
                  <a:pt x="9838" y="10701"/>
                </a:cubicBezTo>
                <a:cubicBezTo>
                  <a:pt x="9838" y="10371"/>
                  <a:pt x="10027" y="10272"/>
                  <a:pt x="10217" y="10272"/>
                </a:cubicBezTo>
                <a:close/>
                <a:moveTo>
                  <a:pt x="21600" y="1024"/>
                </a:moveTo>
                <a:lnTo>
                  <a:pt x="17469" y="1024"/>
                </a:lnTo>
                <a:lnTo>
                  <a:pt x="11383" y="7596"/>
                </a:lnTo>
                <a:lnTo>
                  <a:pt x="13370" y="9644"/>
                </a:lnTo>
                <a:lnTo>
                  <a:pt x="21600" y="1024"/>
                </a:lnTo>
                <a:close/>
              </a:path>
            </a:pathLst>
          </a:custGeom>
          <a:gradFill>
            <a:gsLst>
              <a:gs pos="0">
                <a:schemeClr val="accent2"/>
              </a:gs>
              <a:gs pos="100000">
                <a:schemeClr val="accent1"/>
              </a:gs>
            </a:gsLst>
            <a:lin ang="5400000"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291" name="Google Shape;291;p30"/>
          <p:cNvSpPr/>
          <p:nvPr/>
        </p:nvSpPr>
        <p:spPr>
          <a:xfrm>
            <a:off x="4790337" y="2112607"/>
            <a:ext cx="201680" cy="247249"/>
          </a:xfrm>
          <a:custGeom>
            <a:avLst/>
            <a:gdLst/>
            <a:ahLst/>
            <a:cxnLst/>
            <a:rect l="l" t="t" r="r" b="b"/>
            <a:pathLst>
              <a:path w="21600" h="21600" extrusionOk="0">
                <a:moveTo>
                  <a:pt x="19052" y="1870"/>
                </a:moveTo>
                <a:lnTo>
                  <a:pt x="13994" y="1870"/>
                </a:lnTo>
                <a:cubicBezTo>
                  <a:pt x="13551" y="754"/>
                  <a:pt x="12406" y="0"/>
                  <a:pt x="10782" y="0"/>
                </a:cubicBezTo>
                <a:cubicBezTo>
                  <a:pt x="9194" y="0"/>
                  <a:pt x="7791" y="754"/>
                  <a:pt x="7348" y="1870"/>
                </a:cubicBezTo>
                <a:lnTo>
                  <a:pt x="2289" y="1870"/>
                </a:lnTo>
                <a:cubicBezTo>
                  <a:pt x="886" y="1870"/>
                  <a:pt x="0" y="2806"/>
                  <a:pt x="0" y="3922"/>
                </a:cubicBezTo>
                <a:lnTo>
                  <a:pt x="0" y="19518"/>
                </a:lnTo>
                <a:cubicBezTo>
                  <a:pt x="0" y="20665"/>
                  <a:pt x="886" y="21600"/>
                  <a:pt x="2289" y="21600"/>
                </a:cubicBezTo>
                <a:lnTo>
                  <a:pt x="19052" y="21600"/>
                </a:lnTo>
                <a:cubicBezTo>
                  <a:pt x="20455" y="21600"/>
                  <a:pt x="21600" y="20665"/>
                  <a:pt x="21600" y="19518"/>
                </a:cubicBezTo>
                <a:lnTo>
                  <a:pt x="21600" y="3922"/>
                </a:lnTo>
                <a:cubicBezTo>
                  <a:pt x="21600" y="2806"/>
                  <a:pt x="20455" y="1870"/>
                  <a:pt x="19052" y="1870"/>
                </a:cubicBezTo>
                <a:close/>
                <a:moveTo>
                  <a:pt x="10782" y="1870"/>
                </a:moveTo>
                <a:cubicBezTo>
                  <a:pt x="11483" y="1870"/>
                  <a:pt x="11926" y="2142"/>
                  <a:pt x="11926" y="2806"/>
                </a:cubicBezTo>
                <a:cubicBezTo>
                  <a:pt x="11926" y="3469"/>
                  <a:pt x="11483" y="3922"/>
                  <a:pt x="10782" y="3922"/>
                </a:cubicBezTo>
                <a:cubicBezTo>
                  <a:pt x="10117" y="3922"/>
                  <a:pt x="9637" y="3469"/>
                  <a:pt x="9637" y="2806"/>
                </a:cubicBezTo>
                <a:cubicBezTo>
                  <a:pt x="9637" y="2142"/>
                  <a:pt x="10117" y="1870"/>
                  <a:pt x="10782" y="1870"/>
                </a:cubicBezTo>
                <a:close/>
                <a:moveTo>
                  <a:pt x="19052" y="19518"/>
                </a:moveTo>
                <a:lnTo>
                  <a:pt x="2289" y="19518"/>
                </a:lnTo>
                <a:lnTo>
                  <a:pt x="2289" y="3922"/>
                </a:lnTo>
                <a:lnTo>
                  <a:pt x="4800" y="3922"/>
                </a:lnTo>
                <a:lnTo>
                  <a:pt x="4800" y="6758"/>
                </a:lnTo>
                <a:lnTo>
                  <a:pt x="16763" y="6758"/>
                </a:lnTo>
                <a:lnTo>
                  <a:pt x="16763" y="3922"/>
                </a:lnTo>
                <a:lnTo>
                  <a:pt x="19052" y="3922"/>
                </a:lnTo>
                <a:lnTo>
                  <a:pt x="19052" y="19518"/>
                </a:lnTo>
                <a:close/>
              </a:path>
            </a:pathLst>
          </a:custGeom>
          <a:gradFill>
            <a:gsLst>
              <a:gs pos="0">
                <a:schemeClr val="accent2"/>
              </a:gs>
              <a:gs pos="100000">
                <a:schemeClr val="accent1"/>
              </a:gs>
            </a:gsLst>
            <a:lin ang="5400000"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292" name="Google Shape;292;p30"/>
          <p:cNvSpPr/>
          <p:nvPr/>
        </p:nvSpPr>
        <p:spPr>
          <a:xfrm>
            <a:off x="957690" y="3357836"/>
            <a:ext cx="200562" cy="200646"/>
          </a:xfrm>
          <a:custGeom>
            <a:avLst/>
            <a:gdLst/>
            <a:ahLst/>
            <a:cxnLst/>
            <a:rect l="l" t="t" r="r" b="b"/>
            <a:pathLst>
              <a:path w="21480" h="21489" extrusionOk="0">
                <a:moveTo>
                  <a:pt x="0" y="17132"/>
                </a:moveTo>
                <a:lnTo>
                  <a:pt x="0" y="21489"/>
                </a:lnTo>
                <a:lnTo>
                  <a:pt x="4608" y="21489"/>
                </a:lnTo>
                <a:lnTo>
                  <a:pt x="17693" y="8160"/>
                </a:lnTo>
                <a:lnTo>
                  <a:pt x="13085" y="3581"/>
                </a:lnTo>
                <a:lnTo>
                  <a:pt x="0" y="17132"/>
                </a:lnTo>
                <a:close/>
                <a:moveTo>
                  <a:pt x="21121" y="4726"/>
                </a:moveTo>
                <a:cubicBezTo>
                  <a:pt x="21600" y="4246"/>
                  <a:pt x="21600" y="3581"/>
                  <a:pt x="21121" y="3101"/>
                </a:cubicBezTo>
                <a:lnTo>
                  <a:pt x="18393" y="332"/>
                </a:lnTo>
                <a:cubicBezTo>
                  <a:pt x="17914" y="-111"/>
                  <a:pt x="17214" y="-111"/>
                  <a:pt x="16771" y="332"/>
                </a:cubicBezTo>
                <a:lnTo>
                  <a:pt x="14707" y="2400"/>
                </a:lnTo>
                <a:lnTo>
                  <a:pt x="19057" y="7015"/>
                </a:lnTo>
                <a:lnTo>
                  <a:pt x="21121" y="4726"/>
                </a:lnTo>
                <a:close/>
              </a:path>
            </a:pathLst>
          </a:custGeom>
          <a:gradFill>
            <a:gsLst>
              <a:gs pos="0">
                <a:schemeClr val="accent2"/>
              </a:gs>
              <a:gs pos="100000">
                <a:schemeClr val="accent1"/>
              </a:gs>
            </a:gsLst>
            <a:lin ang="5400000"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296"/>
        <p:cNvGrpSpPr/>
        <p:nvPr/>
      </p:nvGrpSpPr>
      <p:grpSpPr>
        <a:xfrm>
          <a:off x="0" y="0"/>
          <a:ext cx="0" cy="0"/>
          <a:chOff x="0" y="0"/>
          <a:chExt cx="0" cy="0"/>
        </a:xfrm>
      </p:grpSpPr>
      <p:sp>
        <p:nvSpPr>
          <p:cNvPr id="297" name="Google Shape;297;p31"/>
          <p:cNvSpPr/>
          <p:nvPr/>
        </p:nvSpPr>
        <p:spPr>
          <a:xfrm>
            <a:off x="914400" y="914400"/>
            <a:ext cx="2336081" cy="3314700"/>
          </a:xfrm>
          <a:prstGeom prst="roundRect">
            <a:avLst>
              <a:gd name="adj" fmla="val 3496"/>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98" name="Google Shape;298;p31"/>
          <p:cNvSpPr txBox="1"/>
          <p:nvPr/>
        </p:nvSpPr>
        <p:spPr>
          <a:xfrm>
            <a:off x="1140849" y="1650206"/>
            <a:ext cx="1764561"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2300"/>
              <a:buFont typeface="Maven Pro Medium"/>
              <a:buNone/>
            </a:pPr>
            <a:r>
              <a:rPr lang="en-GB" sz="2300" b="0" i="0" u="none" strike="noStrike" cap="none">
                <a:solidFill>
                  <a:srgbClr val="31333D"/>
                </a:solidFill>
                <a:latin typeface="Maven Pro Medium"/>
                <a:ea typeface="Maven Pro Medium"/>
                <a:cs typeface="Maven Pro Medium"/>
                <a:sym typeface="Maven Pro Medium"/>
              </a:rPr>
              <a:t>Subtitle text</a:t>
            </a:r>
            <a:endParaRPr sz="500"/>
          </a:p>
        </p:txBody>
      </p:sp>
      <p:sp>
        <p:nvSpPr>
          <p:cNvPr id="299" name="Google Shape;299;p31"/>
          <p:cNvSpPr txBox="1"/>
          <p:nvPr/>
        </p:nvSpPr>
        <p:spPr>
          <a:xfrm>
            <a:off x="1181201" y="2205038"/>
            <a:ext cx="1869154" cy="12382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sed dolor sit sed amet, consectetur adipiscing elit, sed do eiusmod tempor incididunt ut labore et dolore minim veniam, laboris quis nostrud exercitation ullamco</a:t>
            </a:r>
            <a:endParaRPr sz="500"/>
          </a:p>
        </p:txBody>
      </p:sp>
      <p:sp>
        <p:nvSpPr>
          <p:cNvPr id="300" name="Google Shape;300;p31"/>
          <p:cNvSpPr txBox="1"/>
          <p:nvPr/>
        </p:nvSpPr>
        <p:spPr>
          <a:xfrm>
            <a:off x="1112274" y="1107244"/>
            <a:ext cx="812871" cy="500137"/>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chemeClr val="accent1"/>
              </a:buClr>
              <a:buSzPts val="3000"/>
              <a:buFont typeface="Maven Pro Medium"/>
              <a:buNone/>
            </a:pPr>
            <a:r>
              <a:rPr lang="en-GB" sz="3000" b="0" i="0" u="none" strike="noStrike" cap="none">
                <a:solidFill>
                  <a:schemeClr val="accent1"/>
                </a:solidFill>
                <a:latin typeface="Maven Pro Medium"/>
                <a:ea typeface="Maven Pro Medium"/>
                <a:cs typeface="Maven Pro Medium"/>
                <a:sym typeface="Maven Pro Medium"/>
              </a:rPr>
              <a:t>01</a:t>
            </a:r>
            <a:endParaRPr sz="500"/>
          </a:p>
        </p:txBody>
      </p:sp>
      <p:sp>
        <p:nvSpPr>
          <p:cNvPr id="301" name="Google Shape;301;p31"/>
          <p:cNvSpPr/>
          <p:nvPr/>
        </p:nvSpPr>
        <p:spPr>
          <a:xfrm>
            <a:off x="1200150" y="3619500"/>
            <a:ext cx="1465883" cy="297136"/>
          </a:xfrm>
          <a:prstGeom prst="roundRect">
            <a:avLst>
              <a:gd name="adj" fmla="val 13215"/>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02" name="Google Shape;302;p31"/>
          <p:cNvSpPr txBox="1"/>
          <p:nvPr/>
        </p:nvSpPr>
        <p:spPr>
          <a:xfrm>
            <a:off x="1214198" y="3671888"/>
            <a:ext cx="1437787" cy="1809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MORE INFORMATION</a:t>
            </a:r>
            <a:endParaRPr sz="500"/>
          </a:p>
        </p:txBody>
      </p:sp>
      <p:sp>
        <p:nvSpPr>
          <p:cNvPr id="303" name="Google Shape;303;p31"/>
          <p:cNvSpPr/>
          <p:nvPr/>
        </p:nvSpPr>
        <p:spPr>
          <a:xfrm>
            <a:off x="3395663" y="914400"/>
            <a:ext cx="2336081" cy="3314700"/>
          </a:xfrm>
          <a:prstGeom prst="roundRect">
            <a:avLst>
              <a:gd name="adj" fmla="val 3496"/>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04" name="Google Shape;304;p31"/>
          <p:cNvSpPr txBox="1"/>
          <p:nvPr/>
        </p:nvSpPr>
        <p:spPr>
          <a:xfrm>
            <a:off x="3622112" y="1650206"/>
            <a:ext cx="1883183"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2300"/>
              <a:buFont typeface="Maven Pro Medium"/>
              <a:buNone/>
            </a:pPr>
            <a:r>
              <a:rPr lang="en-GB" sz="2300" b="0" i="0" u="none" strike="noStrike" cap="none">
                <a:solidFill>
                  <a:srgbClr val="31333D"/>
                </a:solidFill>
                <a:latin typeface="Maven Pro Medium"/>
                <a:ea typeface="Maven Pro Medium"/>
                <a:cs typeface="Maven Pro Medium"/>
                <a:sym typeface="Maven Pro Medium"/>
              </a:rPr>
              <a:t>Subtitle text</a:t>
            </a:r>
            <a:endParaRPr sz="500"/>
          </a:p>
        </p:txBody>
      </p:sp>
      <p:sp>
        <p:nvSpPr>
          <p:cNvPr id="305" name="Google Shape;305;p31"/>
          <p:cNvSpPr txBox="1"/>
          <p:nvPr/>
        </p:nvSpPr>
        <p:spPr>
          <a:xfrm>
            <a:off x="3662463" y="2205038"/>
            <a:ext cx="1869154" cy="12382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sed dolor sit sed amet, consectetur adipiscing elit, sed do eiusmod tempor incididunt ut labore et dolore minim veniam, laboris quis nostrud exercitation ullamco</a:t>
            </a:r>
            <a:endParaRPr sz="500"/>
          </a:p>
        </p:txBody>
      </p:sp>
      <p:sp>
        <p:nvSpPr>
          <p:cNvPr id="306" name="Google Shape;306;p31"/>
          <p:cNvSpPr txBox="1"/>
          <p:nvPr/>
        </p:nvSpPr>
        <p:spPr>
          <a:xfrm>
            <a:off x="3593537" y="1107244"/>
            <a:ext cx="812871" cy="500137"/>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chemeClr val="accent1"/>
              </a:buClr>
              <a:buSzPts val="3000"/>
              <a:buFont typeface="Maven Pro Medium"/>
              <a:buNone/>
            </a:pPr>
            <a:r>
              <a:rPr lang="en-GB" sz="3000" b="0" i="0" u="none" strike="noStrike" cap="none">
                <a:solidFill>
                  <a:schemeClr val="accent1"/>
                </a:solidFill>
                <a:latin typeface="Maven Pro Medium"/>
                <a:ea typeface="Maven Pro Medium"/>
                <a:cs typeface="Maven Pro Medium"/>
                <a:sym typeface="Maven Pro Medium"/>
              </a:rPr>
              <a:t>02</a:t>
            </a:r>
            <a:endParaRPr sz="500"/>
          </a:p>
        </p:txBody>
      </p:sp>
      <p:sp>
        <p:nvSpPr>
          <p:cNvPr id="307" name="Google Shape;307;p31"/>
          <p:cNvSpPr/>
          <p:nvPr/>
        </p:nvSpPr>
        <p:spPr>
          <a:xfrm>
            <a:off x="3681413" y="3619500"/>
            <a:ext cx="1465883" cy="297136"/>
          </a:xfrm>
          <a:prstGeom prst="roundRect">
            <a:avLst>
              <a:gd name="adj" fmla="val 13215"/>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08" name="Google Shape;308;p31"/>
          <p:cNvSpPr txBox="1"/>
          <p:nvPr/>
        </p:nvSpPr>
        <p:spPr>
          <a:xfrm>
            <a:off x="3695460" y="3671888"/>
            <a:ext cx="1437787" cy="1809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MORE INFORMATION</a:t>
            </a:r>
            <a:endParaRPr sz="500"/>
          </a:p>
        </p:txBody>
      </p:sp>
      <p:sp>
        <p:nvSpPr>
          <p:cNvPr id="309" name="Google Shape;309;p31"/>
          <p:cNvSpPr/>
          <p:nvPr/>
        </p:nvSpPr>
        <p:spPr>
          <a:xfrm>
            <a:off x="5876925" y="914400"/>
            <a:ext cx="2336081" cy="3314700"/>
          </a:xfrm>
          <a:prstGeom prst="roundRect">
            <a:avLst>
              <a:gd name="adj" fmla="val 3496"/>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10" name="Google Shape;310;p31"/>
          <p:cNvSpPr txBox="1"/>
          <p:nvPr/>
        </p:nvSpPr>
        <p:spPr>
          <a:xfrm>
            <a:off x="6103373" y="1650206"/>
            <a:ext cx="1883183"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2300"/>
              <a:buFont typeface="Maven Pro Medium"/>
              <a:buNone/>
            </a:pPr>
            <a:r>
              <a:rPr lang="en-GB" sz="2300" b="0" i="0" u="none" strike="noStrike" cap="none">
                <a:solidFill>
                  <a:srgbClr val="31333D"/>
                </a:solidFill>
                <a:latin typeface="Maven Pro Medium"/>
                <a:ea typeface="Maven Pro Medium"/>
                <a:cs typeface="Maven Pro Medium"/>
                <a:sym typeface="Maven Pro Medium"/>
              </a:rPr>
              <a:t>Subtitle text</a:t>
            </a:r>
            <a:endParaRPr sz="500"/>
          </a:p>
        </p:txBody>
      </p:sp>
      <p:sp>
        <p:nvSpPr>
          <p:cNvPr id="311" name="Google Shape;311;p31"/>
          <p:cNvSpPr txBox="1"/>
          <p:nvPr/>
        </p:nvSpPr>
        <p:spPr>
          <a:xfrm>
            <a:off x="6143726" y="2205038"/>
            <a:ext cx="1869154" cy="12382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sed dolor sit sed amet, consectetur adipiscing elit, sed do eiusmod tempor incididunt ut labore et dolore minim veniam, laboris quis nostrud exercitation ullamco</a:t>
            </a:r>
            <a:endParaRPr sz="500"/>
          </a:p>
        </p:txBody>
      </p:sp>
      <p:sp>
        <p:nvSpPr>
          <p:cNvPr id="312" name="Google Shape;312;p31"/>
          <p:cNvSpPr txBox="1"/>
          <p:nvPr/>
        </p:nvSpPr>
        <p:spPr>
          <a:xfrm>
            <a:off x="6074798" y="1107244"/>
            <a:ext cx="812871" cy="500137"/>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chemeClr val="accent1"/>
              </a:buClr>
              <a:buSzPts val="3000"/>
              <a:buFont typeface="Maven Pro Medium"/>
              <a:buNone/>
            </a:pPr>
            <a:r>
              <a:rPr lang="en-GB" sz="3000" b="0" i="0" u="none" strike="noStrike" cap="none">
                <a:solidFill>
                  <a:schemeClr val="accent1"/>
                </a:solidFill>
                <a:latin typeface="Maven Pro Medium"/>
                <a:ea typeface="Maven Pro Medium"/>
                <a:cs typeface="Maven Pro Medium"/>
                <a:sym typeface="Maven Pro Medium"/>
              </a:rPr>
              <a:t>03</a:t>
            </a:r>
            <a:endParaRPr sz="500"/>
          </a:p>
        </p:txBody>
      </p:sp>
      <p:sp>
        <p:nvSpPr>
          <p:cNvPr id="313" name="Google Shape;313;p31"/>
          <p:cNvSpPr/>
          <p:nvPr/>
        </p:nvSpPr>
        <p:spPr>
          <a:xfrm>
            <a:off x="6162675" y="3619500"/>
            <a:ext cx="1465883" cy="297136"/>
          </a:xfrm>
          <a:prstGeom prst="roundRect">
            <a:avLst>
              <a:gd name="adj" fmla="val 13215"/>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14" name="Google Shape;314;p31"/>
          <p:cNvSpPr txBox="1"/>
          <p:nvPr/>
        </p:nvSpPr>
        <p:spPr>
          <a:xfrm>
            <a:off x="6176723" y="3671888"/>
            <a:ext cx="1437787" cy="1809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MORE INFORMATION</a:t>
            </a:r>
            <a:endParaRPr sz="500"/>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318"/>
        <p:cNvGrpSpPr/>
        <p:nvPr/>
      </p:nvGrpSpPr>
      <p:grpSpPr>
        <a:xfrm>
          <a:off x="0" y="0"/>
          <a:ext cx="0" cy="0"/>
          <a:chOff x="0" y="0"/>
          <a:chExt cx="0" cy="0"/>
        </a:xfrm>
      </p:grpSpPr>
      <p:sp>
        <p:nvSpPr>
          <p:cNvPr id="319" name="Google Shape;319;p32"/>
          <p:cNvSpPr/>
          <p:nvPr/>
        </p:nvSpPr>
        <p:spPr>
          <a:xfrm>
            <a:off x="2022090" y="914400"/>
            <a:ext cx="5099820" cy="3314700"/>
          </a:xfrm>
          <a:prstGeom prst="roundRect">
            <a:avLst>
              <a:gd name="adj" fmla="val 2464"/>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20" name="Google Shape;320;p32"/>
          <p:cNvSpPr/>
          <p:nvPr/>
        </p:nvSpPr>
        <p:spPr>
          <a:xfrm>
            <a:off x="7260840" y="914400"/>
            <a:ext cx="5099820" cy="3314700"/>
          </a:xfrm>
          <a:prstGeom prst="roundRect">
            <a:avLst>
              <a:gd name="adj" fmla="val 2464"/>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21" name="Google Shape;321;p32"/>
          <p:cNvSpPr/>
          <p:nvPr/>
        </p:nvSpPr>
        <p:spPr>
          <a:xfrm>
            <a:off x="-3216660" y="914400"/>
            <a:ext cx="5099820" cy="3314700"/>
          </a:xfrm>
          <a:prstGeom prst="roundRect">
            <a:avLst>
              <a:gd name="adj" fmla="val 2464"/>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pic>
        <p:nvPicPr>
          <p:cNvPr id="322" name="Google Shape;322;p32"/>
          <p:cNvPicPr preferRelativeResize="0"/>
          <p:nvPr/>
        </p:nvPicPr>
        <p:blipFill rotWithShape="1">
          <a:blip r:embed="rId3">
            <a:alphaModFix/>
          </a:blip>
          <a:srcRect l="17507" t="36273" r="56852" b="32540"/>
          <a:stretch/>
        </p:blipFill>
        <p:spPr>
          <a:xfrm>
            <a:off x="2337300" y="3287625"/>
            <a:ext cx="972300" cy="665100"/>
          </a:xfrm>
          <a:prstGeom prst="roundRect">
            <a:avLst>
              <a:gd name="adj" fmla="val 5363"/>
            </a:avLst>
          </a:prstGeom>
          <a:noFill/>
          <a:ln>
            <a:noFill/>
          </a:ln>
        </p:spPr>
      </p:pic>
      <p:pic>
        <p:nvPicPr>
          <p:cNvPr id="323" name="Google Shape;323;p32"/>
          <p:cNvPicPr preferRelativeResize="0"/>
          <p:nvPr/>
        </p:nvPicPr>
        <p:blipFill rotWithShape="1">
          <a:blip r:embed="rId3">
            <a:alphaModFix/>
          </a:blip>
          <a:srcRect l="17507" t="36273" r="56852" b="32540"/>
          <a:stretch/>
        </p:blipFill>
        <p:spPr>
          <a:xfrm>
            <a:off x="3524150" y="3287625"/>
            <a:ext cx="972300" cy="665100"/>
          </a:xfrm>
          <a:prstGeom prst="roundRect">
            <a:avLst>
              <a:gd name="adj" fmla="val 5363"/>
            </a:avLst>
          </a:prstGeom>
          <a:noFill/>
          <a:ln>
            <a:noFill/>
          </a:ln>
        </p:spPr>
      </p:pic>
      <p:pic>
        <p:nvPicPr>
          <p:cNvPr id="324" name="Google Shape;324;p32"/>
          <p:cNvPicPr preferRelativeResize="0"/>
          <p:nvPr/>
        </p:nvPicPr>
        <p:blipFill rotWithShape="1">
          <a:blip r:embed="rId3">
            <a:alphaModFix/>
          </a:blip>
          <a:srcRect l="17507" t="36273" r="56852" b="32540"/>
          <a:stretch/>
        </p:blipFill>
        <p:spPr>
          <a:xfrm>
            <a:off x="4712900" y="3287625"/>
            <a:ext cx="972300" cy="665100"/>
          </a:xfrm>
          <a:prstGeom prst="roundRect">
            <a:avLst>
              <a:gd name="adj" fmla="val 5363"/>
            </a:avLst>
          </a:prstGeom>
          <a:noFill/>
          <a:ln>
            <a:noFill/>
          </a:ln>
        </p:spPr>
      </p:pic>
      <p:pic>
        <p:nvPicPr>
          <p:cNvPr id="325" name="Google Shape;325;p32"/>
          <p:cNvPicPr preferRelativeResize="0"/>
          <p:nvPr/>
        </p:nvPicPr>
        <p:blipFill rotWithShape="1">
          <a:blip r:embed="rId3">
            <a:alphaModFix/>
          </a:blip>
          <a:srcRect l="17507" t="36273" r="56852" b="32540"/>
          <a:stretch/>
        </p:blipFill>
        <p:spPr>
          <a:xfrm>
            <a:off x="5901250" y="3287625"/>
            <a:ext cx="972300" cy="665100"/>
          </a:xfrm>
          <a:prstGeom prst="roundRect">
            <a:avLst>
              <a:gd name="adj" fmla="val 5363"/>
            </a:avLst>
          </a:prstGeom>
          <a:noFill/>
          <a:ln>
            <a:noFill/>
          </a:ln>
        </p:spPr>
      </p:pic>
      <p:pic>
        <p:nvPicPr>
          <p:cNvPr id="326" name="Google Shape;326;p32"/>
          <p:cNvPicPr preferRelativeResize="0"/>
          <p:nvPr/>
        </p:nvPicPr>
        <p:blipFill rotWithShape="1">
          <a:blip r:embed="rId3">
            <a:alphaModFix/>
          </a:blip>
          <a:srcRect l="17507" t="36273" r="56852" b="32540"/>
          <a:stretch/>
        </p:blipFill>
        <p:spPr>
          <a:xfrm>
            <a:off x="7578492" y="3287625"/>
            <a:ext cx="972300" cy="665100"/>
          </a:xfrm>
          <a:prstGeom prst="roundRect">
            <a:avLst>
              <a:gd name="adj" fmla="val 5363"/>
            </a:avLst>
          </a:prstGeom>
          <a:noFill/>
          <a:ln>
            <a:noFill/>
          </a:ln>
        </p:spPr>
      </p:pic>
      <p:pic>
        <p:nvPicPr>
          <p:cNvPr id="327" name="Google Shape;327;p32"/>
          <p:cNvPicPr preferRelativeResize="0"/>
          <p:nvPr/>
        </p:nvPicPr>
        <p:blipFill rotWithShape="1">
          <a:blip r:embed="rId3">
            <a:alphaModFix/>
          </a:blip>
          <a:srcRect l="17507" t="36273" r="56852" b="32540"/>
          <a:stretch/>
        </p:blipFill>
        <p:spPr>
          <a:xfrm>
            <a:off x="8774042" y="3287625"/>
            <a:ext cx="972300" cy="665100"/>
          </a:xfrm>
          <a:prstGeom prst="roundRect">
            <a:avLst>
              <a:gd name="adj" fmla="val 5363"/>
            </a:avLst>
          </a:prstGeom>
          <a:noFill/>
          <a:ln>
            <a:noFill/>
          </a:ln>
        </p:spPr>
      </p:pic>
      <p:pic>
        <p:nvPicPr>
          <p:cNvPr id="328" name="Google Shape;328;p32"/>
          <p:cNvPicPr preferRelativeResize="0"/>
          <p:nvPr/>
        </p:nvPicPr>
        <p:blipFill rotWithShape="1">
          <a:blip r:embed="rId3">
            <a:alphaModFix/>
          </a:blip>
          <a:srcRect l="17507" t="36273" r="56852" b="32540"/>
          <a:stretch/>
        </p:blipFill>
        <p:spPr>
          <a:xfrm>
            <a:off x="9960542" y="3287625"/>
            <a:ext cx="972300" cy="665100"/>
          </a:xfrm>
          <a:prstGeom prst="roundRect">
            <a:avLst>
              <a:gd name="adj" fmla="val 5363"/>
            </a:avLst>
          </a:prstGeom>
          <a:noFill/>
          <a:ln>
            <a:noFill/>
          </a:ln>
        </p:spPr>
      </p:pic>
      <p:pic>
        <p:nvPicPr>
          <p:cNvPr id="329" name="Google Shape;329;p32"/>
          <p:cNvPicPr preferRelativeResize="0"/>
          <p:nvPr/>
        </p:nvPicPr>
        <p:blipFill rotWithShape="1">
          <a:blip r:embed="rId3">
            <a:alphaModFix/>
          </a:blip>
          <a:srcRect l="17507" t="36273" r="56852" b="32540"/>
          <a:stretch/>
        </p:blipFill>
        <p:spPr>
          <a:xfrm>
            <a:off x="11147042" y="3287625"/>
            <a:ext cx="972300" cy="665100"/>
          </a:xfrm>
          <a:prstGeom prst="roundRect">
            <a:avLst>
              <a:gd name="adj" fmla="val 5363"/>
            </a:avLst>
          </a:prstGeom>
          <a:noFill/>
          <a:ln>
            <a:noFill/>
          </a:ln>
        </p:spPr>
      </p:pic>
      <p:pic>
        <p:nvPicPr>
          <p:cNvPr id="330" name="Google Shape;330;p32"/>
          <p:cNvPicPr preferRelativeResize="0"/>
          <p:nvPr/>
        </p:nvPicPr>
        <p:blipFill rotWithShape="1">
          <a:blip r:embed="rId3">
            <a:alphaModFix/>
          </a:blip>
          <a:srcRect l="17507" t="36273" r="56852" b="32540"/>
          <a:stretch/>
        </p:blipFill>
        <p:spPr>
          <a:xfrm>
            <a:off x="651650" y="3287625"/>
            <a:ext cx="972300" cy="665100"/>
          </a:xfrm>
          <a:prstGeom prst="roundRect">
            <a:avLst>
              <a:gd name="adj" fmla="val 5363"/>
            </a:avLst>
          </a:prstGeom>
          <a:noFill/>
          <a:ln>
            <a:noFill/>
          </a:ln>
        </p:spPr>
      </p:pic>
      <p:pic>
        <p:nvPicPr>
          <p:cNvPr id="331" name="Google Shape;331;p32"/>
          <p:cNvPicPr preferRelativeResize="0"/>
          <p:nvPr/>
        </p:nvPicPr>
        <p:blipFill rotWithShape="1">
          <a:blip r:embed="rId3">
            <a:alphaModFix/>
          </a:blip>
          <a:srcRect l="17507" t="36273" r="56852" b="32540"/>
          <a:stretch/>
        </p:blipFill>
        <p:spPr>
          <a:xfrm>
            <a:off x="-530825" y="3287613"/>
            <a:ext cx="972300" cy="665100"/>
          </a:xfrm>
          <a:prstGeom prst="roundRect">
            <a:avLst>
              <a:gd name="adj" fmla="val 5363"/>
            </a:avLst>
          </a:prstGeom>
          <a:noFill/>
          <a:ln>
            <a:noFill/>
          </a:ln>
        </p:spPr>
      </p:pic>
      <p:pic>
        <p:nvPicPr>
          <p:cNvPr id="332" name="Google Shape;332;p32"/>
          <p:cNvPicPr preferRelativeResize="0"/>
          <p:nvPr/>
        </p:nvPicPr>
        <p:blipFill rotWithShape="1">
          <a:blip r:embed="rId3">
            <a:alphaModFix/>
          </a:blip>
          <a:srcRect l="17507" t="36273" r="56852" b="32540"/>
          <a:stretch/>
        </p:blipFill>
        <p:spPr>
          <a:xfrm>
            <a:off x="-1715200" y="3287613"/>
            <a:ext cx="972300" cy="665100"/>
          </a:xfrm>
          <a:prstGeom prst="roundRect">
            <a:avLst>
              <a:gd name="adj" fmla="val 5363"/>
            </a:avLst>
          </a:prstGeom>
          <a:noFill/>
          <a:ln>
            <a:noFill/>
          </a:ln>
        </p:spPr>
      </p:pic>
      <p:pic>
        <p:nvPicPr>
          <p:cNvPr id="333" name="Google Shape;333;p32"/>
          <p:cNvPicPr preferRelativeResize="0"/>
          <p:nvPr/>
        </p:nvPicPr>
        <p:blipFill rotWithShape="1">
          <a:blip r:embed="rId3">
            <a:alphaModFix/>
          </a:blip>
          <a:srcRect l="17507" t="36273" r="56852" b="32540"/>
          <a:stretch/>
        </p:blipFill>
        <p:spPr>
          <a:xfrm>
            <a:off x="-2897675" y="3287613"/>
            <a:ext cx="972300" cy="665100"/>
          </a:xfrm>
          <a:prstGeom prst="roundRect">
            <a:avLst>
              <a:gd name="adj" fmla="val 5363"/>
            </a:avLst>
          </a:prstGeom>
          <a:noFill/>
          <a:ln>
            <a:noFill/>
          </a:ln>
        </p:spPr>
      </p:pic>
      <p:sp>
        <p:nvSpPr>
          <p:cNvPr id="334" name="Google Shape;334;p32"/>
          <p:cNvSpPr txBox="1"/>
          <p:nvPr/>
        </p:nvSpPr>
        <p:spPr>
          <a:xfrm>
            <a:off x="2296164" y="1645443"/>
            <a:ext cx="4594639"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2300"/>
              <a:buFont typeface="Maven Pro Medium"/>
              <a:buNone/>
            </a:pPr>
            <a:r>
              <a:rPr lang="en-GB" sz="2300" b="0" i="0" u="none" strike="noStrike" cap="none">
                <a:solidFill>
                  <a:srgbClr val="31333D"/>
                </a:solidFill>
                <a:latin typeface="Maven Pro Medium"/>
                <a:ea typeface="Maven Pro Medium"/>
                <a:cs typeface="Maven Pro Medium"/>
                <a:sym typeface="Maven Pro Medium"/>
              </a:rPr>
              <a:t>Subtitle text about project</a:t>
            </a:r>
            <a:endParaRPr sz="500"/>
          </a:p>
        </p:txBody>
      </p:sp>
      <p:sp>
        <p:nvSpPr>
          <p:cNvPr id="335" name="Google Shape;335;p32"/>
          <p:cNvSpPr txBox="1"/>
          <p:nvPr/>
        </p:nvSpPr>
        <p:spPr>
          <a:xfrm>
            <a:off x="2336516" y="2200275"/>
            <a:ext cx="4594639" cy="82677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sed dolor sit sed amet, consectetur adipiscing elit, sed quis do eiusmod tempor incididunt ut labore et dolore minim veniam, laboris quis nostrud exercitation ullamco d tempor incididunt ut labore et dolore magna aliqua. Ut enim ad minim veniam, laboris quis nostrud exercitation ullamco l</a:t>
            </a:r>
            <a:endParaRPr sz="500"/>
          </a:p>
        </p:txBody>
      </p:sp>
      <p:sp>
        <p:nvSpPr>
          <p:cNvPr id="336" name="Google Shape;336;p32"/>
          <p:cNvSpPr txBox="1"/>
          <p:nvPr/>
        </p:nvSpPr>
        <p:spPr>
          <a:xfrm>
            <a:off x="2267589" y="1102482"/>
            <a:ext cx="812871" cy="500137"/>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chemeClr val="accent1"/>
              </a:buClr>
              <a:buSzPts val="3000"/>
              <a:buFont typeface="Maven Pro Medium"/>
              <a:buNone/>
            </a:pPr>
            <a:r>
              <a:rPr lang="en-GB" sz="3000" b="0" i="0" u="none" strike="noStrike" cap="none">
                <a:solidFill>
                  <a:schemeClr val="accent1"/>
                </a:solidFill>
                <a:latin typeface="Maven Pro Medium"/>
                <a:ea typeface="Maven Pro Medium"/>
                <a:cs typeface="Maven Pro Medium"/>
                <a:sym typeface="Maven Pro Medium"/>
              </a:rPr>
              <a:t>02</a:t>
            </a:r>
            <a:endParaRPr sz="500"/>
          </a:p>
        </p:txBody>
      </p:sp>
      <p:grpSp>
        <p:nvGrpSpPr>
          <p:cNvPr id="337" name="Google Shape;337;p32"/>
          <p:cNvGrpSpPr/>
          <p:nvPr/>
        </p:nvGrpSpPr>
        <p:grpSpPr>
          <a:xfrm>
            <a:off x="2251195" y="3216362"/>
            <a:ext cx="241060" cy="234777"/>
            <a:chOff x="0" y="0"/>
            <a:chExt cx="642826" cy="626071"/>
          </a:xfrm>
        </p:grpSpPr>
        <p:sp>
          <p:nvSpPr>
            <p:cNvPr id="338" name="Google Shape;338;p32"/>
            <p:cNvSpPr/>
            <p:nvPr/>
          </p:nvSpPr>
          <p:spPr>
            <a:xfrm>
              <a:off x="8377" y="0"/>
              <a:ext cx="626072" cy="626071"/>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39" name="Google Shape;339;p32"/>
            <p:cNvSpPr txBox="1"/>
            <p:nvPr/>
          </p:nvSpPr>
          <p:spPr>
            <a:xfrm>
              <a:off x="0" y="46335"/>
              <a:ext cx="642826" cy="4826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1</a:t>
              </a:r>
              <a:endParaRPr sz="500"/>
            </a:p>
          </p:txBody>
        </p:sp>
      </p:grpSp>
      <p:grpSp>
        <p:nvGrpSpPr>
          <p:cNvPr id="340" name="Google Shape;340;p32"/>
          <p:cNvGrpSpPr/>
          <p:nvPr/>
        </p:nvGrpSpPr>
        <p:grpSpPr>
          <a:xfrm>
            <a:off x="3438645" y="3216362"/>
            <a:ext cx="241060" cy="234777"/>
            <a:chOff x="0" y="0"/>
            <a:chExt cx="642826" cy="626071"/>
          </a:xfrm>
        </p:grpSpPr>
        <p:sp>
          <p:nvSpPr>
            <p:cNvPr id="341" name="Google Shape;341;p32"/>
            <p:cNvSpPr/>
            <p:nvPr/>
          </p:nvSpPr>
          <p:spPr>
            <a:xfrm>
              <a:off x="8377" y="0"/>
              <a:ext cx="626072" cy="626071"/>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42" name="Google Shape;342;p32"/>
            <p:cNvSpPr txBox="1"/>
            <p:nvPr/>
          </p:nvSpPr>
          <p:spPr>
            <a:xfrm>
              <a:off x="0" y="46335"/>
              <a:ext cx="642826" cy="4826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2</a:t>
              </a:r>
              <a:endParaRPr sz="500"/>
            </a:p>
          </p:txBody>
        </p:sp>
      </p:grpSp>
      <p:grpSp>
        <p:nvGrpSpPr>
          <p:cNvPr id="343" name="Google Shape;343;p32"/>
          <p:cNvGrpSpPr/>
          <p:nvPr/>
        </p:nvGrpSpPr>
        <p:grpSpPr>
          <a:xfrm>
            <a:off x="4626095" y="3216362"/>
            <a:ext cx="241060" cy="234777"/>
            <a:chOff x="0" y="0"/>
            <a:chExt cx="642826" cy="626071"/>
          </a:xfrm>
        </p:grpSpPr>
        <p:sp>
          <p:nvSpPr>
            <p:cNvPr id="344" name="Google Shape;344;p32"/>
            <p:cNvSpPr/>
            <p:nvPr/>
          </p:nvSpPr>
          <p:spPr>
            <a:xfrm>
              <a:off x="8377" y="0"/>
              <a:ext cx="626072" cy="626071"/>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45" name="Google Shape;345;p32"/>
            <p:cNvSpPr txBox="1"/>
            <p:nvPr/>
          </p:nvSpPr>
          <p:spPr>
            <a:xfrm>
              <a:off x="0" y="46335"/>
              <a:ext cx="642826" cy="4826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3</a:t>
              </a:r>
              <a:endParaRPr sz="500"/>
            </a:p>
          </p:txBody>
        </p:sp>
      </p:grpSp>
      <p:sp>
        <p:nvSpPr>
          <p:cNvPr id="346" name="Google Shape;346;p32"/>
          <p:cNvSpPr/>
          <p:nvPr/>
        </p:nvSpPr>
        <p:spPr>
          <a:xfrm>
            <a:off x="5816687" y="3216362"/>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47" name="Google Shape;347;p32"/>
          <p:cNvSpPr txBox="1"/>
          <p:nvPr/>
        </p:nvSpPr>
        <p:spPr>
          <a:xfrm>
            <a:off x="5813545" y="3233737"/>
            <a:ext cx="241060" cy="180976"/>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4</a:t>
            </a:r>
            <a:endParaRPr sz="500"/>
          </a:p>
        </p:txBody>
      </p:sp>
      <p:sp>
        <p:nvSpPr>
          <p:cNvPr id="348" name="Google Shape;348;p32"/>
          <p:cNvSpPr txBox="1"/>
          <p:nvPr/>
        </p:nvSpPr>
        <p:spPr>
          <a:xfrm>
            <a:off x="7534914" y="1645443"/>
            <a:ext cx="4594639"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2300"/>
              <a:buFont typeface="Maven Pro Medium"/>
              <a:buNone/>
            </a:pPr>
            <a:r>
              <a:rPr lang="en-GB" sz="2300" b="0" i="0" u="none" strike="noStrike" cap="none">
                <a:solidFill>
                  <a:srgbClr val="31333D"/>
                </a:solidFill>
                <a:latin typeface="Maven Pro Medium"/>
                <a:ea typeface="Maven Pro Medium"/>
                <a:cs typeface="Maven Pro Medium"/>
                <a:sym typeface="Maven Pro Medium"/>
              </a:rPr>
              <a:t>Subtitle text about project</a:t>
            </a:r>
            <a:endParaRPr sz="500"/>
          </a:p>
        </p:txBody>
      </p:sp>
      <p:sp>
        <p:nvSpPr>
          <p:cNvPr id="349" name="Google Shape;349;p32"/>
          <p:cNvSpPr txBox="1"/>
          <p:nvPr/>
        </p:nvSpPr>
        <p:spPr>
          <a:xfrm>
            <a:off x="7575266" y="2200275"/>
            <a:ext cx="4594639" cy="82677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sed dolor sit sed amet, consectetur adipiscing elit, sed quis do eiusmod tempor incididunt ut labore et dolore minim veniam, laboris quis nostrud exercitation ullamco d tempor incididunt ut labore et dolore magna aliqua. Ut enim ad minim veniam, laboris quis nostrud exercitation ullamco l</a:t>
            </a:r>
            <a:endParaRPr sz="500"/>
          </a:p>
        </p:txBody>
      </p:sp>
      <p:sp>
        <p:nvSpPr>
          <p:cNvPr id="350" name="Google Shape;350;p32"/>
          <p:cNvSpPr txBox="1"/>
          <p:nvPr/>
        </p:nvSpPr>
        <p:spPr>
          <a:xfrm>
            <a:off x="7506339" y="1102482"/>
            <a:ext cx="812871" cy="500137"/>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chemeClr val="accent1"/>
              </a:buClr>
              <a:buSzPts val="3000"/>
              <a:buFont typeface="Maven Pro Medium"/>
              <a:buNone/>
            </a:pPr>
            <a:r>
              <a:rPr lang="en-GB" sz="3000" b="0" i="0" u="none" strike="noStrike" cap="none">
                <a:solidFill>
                  <a:schemeClr val="accent1"/>
                </a:solidFill>
                <a:latin typeface="Maven Pro Medium"/>
                <a:ea typeface="Maven Pro Medium"/>
                <a:cs typeface="Maven Pro Medium"/>
                <a:sym typeface="Maven Pro Medium"/>
              </a:rPr>
              <a:t>03</a:t>
            </a:r>
            <a:endParaRPr sz="500"/>
          </a:p>
        </p:txBody>
      </p:sp>
      <p:sp>
        <p:nvSpPr>
          <p:cNvPr id="351" name="Google Shape;351;p32"/>
          <p:cNvSpPr/>
          <p:nvPr/>
        </p:nvSpPr>
        <p:spPr>
          <a:xfrm>
            <a:off x="7493086" y="3216362"/>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52" name="Google Shape;352;p32"/>
          <p:cNvSpPr txBox="1"/>
          <p:nvPr/>
        </p:nvSpPr>
        <p:spPr>
          <a:xfrm>
            <a:off x="7489945" y="3233737"/>
            <a:ext cx="241060" cy="180976"/>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1</a:t>
            </a:r>
            <a:endParaRPr sz="500"/>
          </a:p>
        </p:txBody>
      </p:sp>
      <p:sp>
        <p:nvSpPr>
          <p:cNvPr id="353" name="Google Shape;353;p32"/>
          <p:cNvSpPr/>
          <p:nvPr/>
        </p:nvSpPr>
        <p:spPr>
          <a:xfrm>
            <a:off x="8680536" y="3216362"/>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54" name="Google Shape;354;p32"/>
          <p:cNvSpPr txBox="1"/>
          <p:nvPr/>
        </p:nvSpPr>
        <p:spPr>
          <a:xfrm>
            <a:off x="8677395" y="3233737"/>
            <a:ext cx="241060" cy="180976"/>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2</a:t>
            </a:r>
            <a:endParaRPr sz="500"/>
          </a:p>
        </p:txBody>
      </p:sp>
      <p:sp>
        <p:nvSpPr>
          <p:cNvPr id="355" name="Google Shape;355;p32"/>
          <p:cNvSpPr/>
          <p:nvPr/>
        </p:nvSpPr>
        <p:spPr>
          <a:xfrm>
            <a:off x="9867987" y="3216362"/>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56" name="Google Shape;356;p32"/>
          <p:cNvSpPr txBox="1"/>
          <p:nvPr/>
        </p:nvSpPr>
        <p:spPr>
          <a:xfrm>
            <a:off x="9864845" y="3233737"/>
            <a:ext cx="241060" cy="180976"/>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3</a:t>
            </a:r>
            <a:endParaRPr sz="500"/>
          </a:p>
        </p:txBody>
      </p:sp>
      <p:sp>
        <p:nvSpPr>
          <p:cNvPr id="357" name="Google Shape;357;p32"/>
          <p:cNvSpPr/>
          <p:nvPr/>
        </p:nvSpPr>
        <p:spPr>
          <a:xfrm>
            <a:off x="11055436" y="3216362"/>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58" name="Google Shape;358;p32"/>
          <p:cNvSpPr txBox="1"/>
          <p:nvPr/>
        </p:nvSpPr>
        <p:spPr>
          <a:xfrm>
            <a:off x="11052295" y="3233737"/>
            <a:ext cx="241060" cy="180976"/>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4</a:t>
            </a:r>
            <a:endParaRPr sz="500"/>
          </a:p>
        </p:txBody>
      </p:sp>
      <p:sp>
        <p:nvSpPr>
          <p:cNvPr id="359" name="Google Shape;359;p32"/>
          <p:cNvSpPr txBox="1"/>
          <p:nvPr/>
        </p:nvSpPr>
        <p:spPr>
          <a:xfrm>
            <a:off x="-2942586" y="1645443"/>
            <a:ext cx="4594639"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2300"/>
              <a:buFont typeface="Maven Pro Medium"/>
              <a:buNone/>
            </a:pPr>
            <a:r>
              <a:rPr lang="en-GB" sz="2300" b="0" i="0" u="none" strike="noStrike" cap="none">
                <a:solidFill>
                  <a:srgbClr val="31333D"/>
                </a:solidFill>
                <a:latin typeface="Maven Pro Medium"/>
                <a:ea typeface="Maven Pro Medium"/>
                <a:cs typeface="Maven Pro Medium"/>
                <a:sym typeface="Maven Pro Medium"/>
              </a:rPr>
              <a:t>Subtitle text about project</a:t>
            </a:r>
            <a:endParaRPr sz="500"/>
          </a:p>
        </p:txBody>
      </p:sp>
      <p:sp>
        <p:nvSpPr>
          <p:cNvPr id="360" name="Google Shape;360;p32"/>
          <p:cNvSpPr txBox="1"/>
          <p:nvPr/>
        </p:nvSpPr>
        <p:spPr>
          <a:xfrm>
            <a:off x="-2902234" y="2200275"/>
            <a:ext cx="4594639" cy="82677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sed dolor sit sed amet, consectetur adipiscing elit, sed quis do eiusmod tempor incididunt ut labore et dolore minim veniam, laboris quis nostrud exercitation ullamco d tempor incididunt ut labore et dolore magna aliqua. Ut enim ad minim veniam, laboris quis nostrud exercitation ullamco l</a:t>
            </a:r>
            <a:endParaRPr sz="500"/>
          </a:p>
        </p:txBody>
      </p:sp>
      <p:sp>
        <p:nvSpPr>
          <p:cNvPr id="361" name="Google Shape;361;p32"/>
          <p:cNvSpPr txBox="1"/>
          <p:nvPr/>
        </p:nvSpPr>
        <p:spPr>
          <a:xfrm>
            <a:off x="-2971161" y="1102482"/>
            <a:ext cx="812871" cy="500137"/>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chemeClr val="accent1"/>
              </a:buClr>
              <a:buSzPts val="3000"/>
              <a:buFont typeface="Maven Pro Medium"/>
              <a:buNone/>
            </a:pPr>
            <a:r>
              <a:rPr lang="en-GB" sz="3000" b="0" i="0" u="none" strike="noStrike" cap="none">
                <a:solidFill>
                  <a:schemeClr val="accent1"/>
                </a:solidFill>
                <a:latin typeface="Maven Pro Medium"/>
                <a:ea typeface="Maven Pro Medium"/>
                <a:cs typeface="Maven Pro Medium"/>
                <a:sym typeface="Maven Pro Medium"/>
              </a:rPr>
              <a:t>01</a:t>
            </a:r>
            <a:endParaRPr sz="500"/>
          </a:p>
        </p:txBody>
      </p:sp>
      <p:sp>
        <p:nvSpPr>
          <p:cNvPr id="362" name="Google Shape;362;p32"/>
          <p:cNvSpPr/>
          <p:nvPr/>
        </p:nvSpPr>
        <p:spPr>
          <a:xfrm>
            <a:off x="-2984414" y="3216362"/>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63" name="Google Shape;363;p32"/>
          <p:cNvSpPr txBox="1"/>
          <p:nvPr/>
        </p:nvSpPr>
        <p:spPr>
          <a:xfrm>
            <a:off x="-2987555" y="3233737"/>
            <a:ext cx="241060" cy="180976"/>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1</a:t>
            </a:r>
            <a:endParaRPr sz="500"/>
          </a:p>
        </p:txBody>
      </p:sp>
      <p:sp>
        <p:nvSpPr>
          <p:cNvPr id="364" name="Google Shape;364;p32"/>
          <p:cNvSpPr/>
          <p:nvPr/>
        </p:nvSpPr>
        <p:spPr>
          <a:xfrm>
            <a:off x="-1796964" y="3216362"/>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65" name="Google Shape;365;p32"/>
          <p:cNvSpPr txBox="1"/>
          <p:nvPr/>
        </p:nvSpPr>
        <p:spPr>
          <a:xfrm>
            <a:off x="-1800105" y="3233737"/>
            <a:ext cx="241060" cy="180976"/>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2</a:t>
            </a:r>
            <a:endParaRPr sz="500"/>
          </a:p>
        </p:txBody>
      </p:sp>
      <p:sp>
        <p:nvSpPr>
          <p:cNvPr id="366" name="Google Shape;366;p32"/>
          <p:cNvSpPr/>
          <p:nvPr/>
        </p:nvSpPr>
        <p:spPr>
          <a:xfrm>
            <a:off x="-609513" y="3216362"/>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67" name="Google Shape;367;p32"/>
          <p:cNvSpPr txBox="1"/>
          <p:nvPr/>
        </p:nvSpPr>
        <p:spPr>
          <a:xfrm>
            <a:off x="-612655" y="3233737"/>
            <a:ext cx="241060" cy="180976"/>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3</a:t>
            </a:r>
            <a:endParaRPr sz="500"/>
          </a:p>
        </p:txBody>
      </p:sp>
      <p:sp>
        <p:nvSpPr>
          <p:cNvPr id="368" name="Google Shape;368;p32"/>
          <p:cNvSpPr/>
          <p:nvPr/>
        </p:nvSpPr>
        <p:spPr>
          <a:xfrm>
            <a:off x="577936" y="3216362"/>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69" name="Google Shape;369;p32"/>
          <p:cNvSpPr txBox="1"/>
          <p:nvPr/>
        </p:nvSpPr>
        <p:spPr>
          <a:xfrm>
            <a:off x="574795" y="3233737"/>
            <a:ext cx="241060" cy="180976"/>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4</a:t>
            </a:r>
            <a:endParaRPr sz="500"/>
          </a:p>
        </p:txBody>
      </p:sp>
      <p:sp>
        <p:nvSpPr>
          <p:cNvPr id="370" name="Google Shape;370;p32"/>
          <p:cNvSpPr/>
          <p:nvPr/>
        </p:nvSpPr>
        <p:spPr>
          <a:xfrm>
            <a:off x="7162800" y="524614"/>
            <a:ext cx="1986300" cy="4178100"/>
          </a:xfrm>
          <a:prstGeom prst="rect">
            <a:avLst/>
          </a:prstGeom>
          <a:solidFill>
            <a:schemeClr val="accent6">
              <a:alpha val="62745"/>
            </a:schemeClr>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71" name="Google Shape;371;p32"/>
          <p:cNvSpPr/>
          <p:nvPr/>
        </p:nvSpPr>
        <p:spPr>
          <a:xfrm>
            <a:off x="-10298" y="445183"/>
            <a:ext cx="1986300" cy="4178100"/>
          </a:xfrm>
          <a:prstGeom prst="rect">
            <a:avLst/>
          </a:prstGeom>
          <a:solidFill>
            <a:schemeClr val="accent6">
              <a:alpha val="62745"/>
            </a:schemeClr>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375"/>
        <p:cNvGrpSpPr/>
        <p:nvPr/>
      </p:nvGrpSpPr>
      <p:grpSpPr>
        <a:xfrm>
          <a:off x="0" y="0"/>
          <a:ext cx="0" cy="0"/>
          <a:chOff x="0" y="0"/>
          <a:chExt cx="0" cy="0"/>
        </a:xfrm>
      </p:grpSpPr>
      <p:pic>
        <p:nvPicPr>
          <p:cNvPr id="376" name="Google Shape;376;p33"/>
          <p:cNvPicPr preferRelativeResize="0"/>
          <p:nvPr/>
        </p:nvPicPr>
        <p:blipFill rotWithShape="1">
          <a:blip r:embed="rId3">
            <a:alphaModFix/>
          </a:blip>
          <a:srcRect r="55363"/>
          <a:stretch/>
        </p:blipFill>
        <p:spPr>
          <a:xfrm>
            <a:off x="0" y="0"/>
            <a:ext cx="4081574" cy="5143500"/>
          </a:xfrm>
          <a:prstGeom prst="rect">
            <a:avLst/>
          </a:prstGeom>
          <a:noFill/>
          <a:ln>
            <a:noFill/>
          </a:ln>
        </p:spPr>
      </p:pic>
      <p:grpSp>
        <p:nvGrpSpPr>
          <p:cNvPr id="377" name="Google Shape;377;p33"/>
          <p:cNvGrpSpPr/>
          <p:nvPr/>
        </p:nvGrpSpPr>
        <p:grpSpPr>
          <a:xfrm>
            <a:off x="5041336" y="1519226"/>
            <a:ext cx="3296682" cy="2105048"/>
            <a:chOff x="0" y="0"/>
            <a:chExt cx="8791151" cy="5613459"/>
          </a:xfrm>
        </p:grpSpPr>
        <p:sp>
          <p:nvSpPr>
            <p:cNvPr id="378" name="Google Shape;378;p33"/>
            <p:cNvSpPr txBox="1"/>
            <p:nvPr/>
          </p:nvSpPr>
          <p:spPr>
            <a:xfrm>
              <a:off x="0" y="0"/>
              <a:ext cx="8527777" cy="12954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Title text slide</a:t>
              </a:r>
              <a:endParaRPr sz="500"/>
            </a:p>
          </p:txBody>
        </p:sp>
        <p:sp>
          <p:nvSpPr>
            <p:cNvPr id="379" name="Google Shape;379;p33"/>
            <p:cNvSpPr txBox="1"/>
            <p:nvPr/>
          </p:nvSpPr>
          <p:spPr>
            <a:xfrm>
              <a:off x="56805" y="1762818"/>
              <a:ext cx="8734346" cy="385064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Ut enim ad minim veniam, quis nostrud exercitation ullamco laboris nisi ut aliquip ex ea commo consequat. Duis aute irure dolor in reprehenderit in Lorem ipsum dolor sit amet, consectetur sed adipiscing elit, sed do eiusmod tempor incididunt ut labore et dolore magna aliqua. Voluptate velit esse cillum dolore eu fugiat nulla pariatur. Excepteur sint occaecat cupidatat non proiden</a:t>
              </a:r>
              <a:endParaRPr sz="500"/>
            </a:p>
          </p:txBody>
        </p:sp>
      </p:grpSp>
      <p:grpSp>
        <p:nvGrpSpPr>
          <p:cNvPr id="380" name="Google Shape;380;p33"/>
          <p:cNvGrpSpPr/>
          <p:nvPr/>
        </p:nvGrpSpPr>
        <p:grpSpPr>
          <a:xfrm>
            <a:off x="3626067" y="2121117"/>
            <a:ext cx="901266" cy="901266"/>
            <a:chOff x="0" y="0"/>
            <a:chExt cx="2403376" cy="2403376"/>
          </a:xfrm>
        </p:grpSpPr>
        <p:sp>
          <p:nvSpPr>
            <p:cNvPr id="381" name="Google Shape;381;p33"/>
            <p:cNvSpPr/>
            <p:nvPr/>
          </p:nvSpPr>
          <p:spPr>
            <a:xfrm>
              <a:off x="0" y="0"/>
              <a:ext cx="2403376" cy="2403376"/>
            </a:xfrm>
            <a:prstGeom prst="ellipse">
              <a:avLst/>
            </a:pr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82" name="Google Shape;382;p33"/>
            <p:cNvSpPr/>
            <p:nvPr/>
          </p:nvSpPr>
          <p:spPr>
            <a:xfrm rot="10800000">
              <a:off x="837541" y="834915"/>
              <a:ext cx="728293" cy="733545"/>
            </a:xfrm>
            <a:custGeom>
              <a:avLst/>
              <a:gdLst/>
              <a:ahLst/>
              <a:cxnLst/>
              <a:rect l="l" t="t" r="r" b="b"/>
              <a:pathLst>
                <a:path w="21600" h="21600" extrusionOk="0">
                  <a:moveTo>
                    <a:pt x="21600" y="9507"/>
                  </a:moveTo>
                  <a:lnTo>
                    <a:pt x="4949" y="9507"/>
                  </a:lnTo>
                  <a:lnTo>
                    <a:pt x="12762" y="1817"/>
                  </a:lnTo>
                  <a:lnTo>
                    <a:pt x="10676" y="0"/>
                  </a:lnTo>
                  <a:lnTo>
                    <a:pt x="0" y="10800"/>
                  </a:lnTo>
                  <a:lnTo>
                    <a:pt x="10676" y="21600"/>
                  </a:lnTo>
                  <a:lnTo>
                    <a:pt x="12762" y="19538"/>
                  </a:lnTo>
                  <a:lnTo>
                    <a:pt x="4949" y="12093"/>
                  </a:lnTo>
                  <a:lnTo>
                    <a:pt x="21600" y="12093"/>
                  </a:lnTo>
                  <a:lnTo>
                    <a:pt x="21600" y="9507"/>
                  </a:lnTo>
                </a:path>
              </a:pathLst>
            </a:custGeom>
            <a:solidFill>
              <a:srgbClr val="FFFFFF"/>
            </a:soli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86"/>
        <p:cNvGrpSpPr/>
        <p:nvPr/>
      </p:nvGrpSpPr>
      <p:grpSpPr>
        <a:xfrm>
          <a:off x="0" y="0"/>
          <a:ext cx="0" cy="0"/>
          <a:chOff x="0" y="0"/>
          <a:chExt cx="0" cy="0"/>
        </a:xfrm>
      </p:grpSpPr>
      <p:grpSp>
        <p:nvGrpSpPr>
          <p:cNvPr id="387" name="Google Shape;387;p34"/>
          <p:cNvGrpSpPr/>
          <p:nvPr/>
        </p:nvGrpSpPr>
        <p:grpSpPr>
          <a:xfrm>
            <a:off x="897962" y="781981"/>
            <a:ext cx="7411928" cy="3494507"/>
            <a:chOff x="2394564" y="2085282"/>
            <a:chExt cx="19765142" cy="9318685"/>
          </a:xfrm>
        </p:grpSpPr>
        <p:sp>
          <p:nvSpPr>
            <p:cNvPr id="388" name="Google Shape;388;p34"/>
            <p:cNvSpPr txBox="1"/>
            <p:nvPr/>
          </p:nvSpPr>
          <p:spPr>
            <a:xfrm>
              <a:off x="2394564" y="2085282"/>
              <a:ext cx="12048356" cy="12954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Numbered list</a:t>
              </a:r>
              <a:endParaRPr sz="500"/>
            </a:p>
          </p:txBody>
        </p:sp>
        <p:sp>
          <p:nvSpPr>
            <p:cNvPr id="389" name="Google Shape;389;p34"/>
            <p:cNvSpPr/>
            <p:nvPr/>
          </p:nvSpPr>
          <p:spPr>
            <a:xfrm>
              <a:off x="2476369" y="3911905"/>
              <a:ext cx="1576918" cy="560673"/>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90" name="Google Shape;390;p34"/>
            <p:cNvSpPr txBox="1"/>
            <p:nvPr/>
          </p:nvSpPr>
          <p:spPr>
            <a:xfrm>
              <a:off x="3314969" y="6445885"/>
              <a:ext cx="8659337" cy="1656082"/>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391" name="Google Shape;391;p34"/>
            <p:cNvSpPr/>
            <p:nvPr/>
          </p:nvSpPr>
          <p:spPr>
            <a:xfrm>
              <a:off x="2430164" y="5662948"/>
              <a:ext cx="626073" cy="626074"/>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92" name="Google Shape;392;p34"/>
            <p:cNvSpPr txBox="1"/>
            <p:nvPr/>
          </p:nvSpPr>
          <p:spPr>
            <a:xfrm>
              <a:off x="2421787" y="5709283"/>
              <a:ext cx="642827" cy="482603"/>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1</a:t>
              </a:r>
              <a:endParaRPr sz="500"/>
            </a:p>
          </p:txBody>
        </p:sp>
        <p:sp>
          <p:nvSpPr>
            <p:cNvPr id="393" name="Google Shape;393;p34"/>
            <p:cNvSpPr txBox="1"/>
            <p:nvPr/>
          </p:nvSpPr>
          <p:spPr>
            <a:xfrm>
              <a:off x="3303706" y="5614033"/>
              <a:ext cx="6879179" cy="698502"/>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1500"/>
                <a:buFont typeface="Maven Pro Medium"/>
                <a:buNone/>
              </a:pPr>
              <a:r>
                <a:rPr lang="en-GB" sz="1500" b="0" i="0" u="none" strike="noStrike" cap="none">
                  <a:solidFill>
                    <a:srgbClr val="31333D"/>
                  </a:solidFill>
                  <a:latin typeface="Maven Pro Medium"/>
                  <a:ea typeface="Maven Pro Medium"/>
                  <a:cs typeface="Maven Pro Medium"/>
                  <a:sym typeface="Maven Pro Medium"/>
                </a:rPr>
                <a:t>Subtitle text about project</a:t>
              </a:r>
              <a:endParaRPr sz="500"/>
            </a:p>
          </p:txBody>
        </p:sp>
        <p:sp>
          <p:nvSpPr>
            <p:cNvPr id="394" name="Google Shape;394;p34"/>
            <p:cNvSpPr txBox="1"/>
            <p:nvPr/>
          </p:nvSpPr>
          <p:spPr>
            <a:xfrm>
              <a:off x="3314969" y="9747885"/>
              <a:ext cx="8659337" cy="1656082"/>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395" name="Google Shape;395;p34"/>
            <p:cNvSpPr/>
            <p:nvPr/>
          </p:nvSpPr>
          <p:spPr>
            <a:xfrm>
              <a:off x="2430164" y="8964948"/>
              <a:ext cx="626073" cy="626074"/>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96" name="Google Shape;396;p34"/>
            <p:cNvSpPr txBox="1"/>
            <p:nvPr/>
          </p:nvSpPr>
          <p:spPr>
            <a:xfrm>
              <a:off x="2421787" y="9011283"/>
              <a:ext cx="642827" cy="482603"/>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2</a:t>
              </a:r>
              <a:endParaRPr sz="500"/>
            </a:p>
          </p:txBody>
        </p:sp>
        <p:sp>
          <p:nvSpPr>
            <p:cNvPr id="397" name="Google Shape;397;p34"/>
            <p:cNvSpPr txBox="1"/>
            <p:nvPr/>
          </p:nvSpPr>
          <p:spPr>
            <a:xfrm>
              <a:off x="3303706" y="8916033"/>
              <a:ext cx="6879179" cy="698502"/>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1500"/>
                <a:buFont typeface="Maven Pro Medium"/>
                <a:buNone/>
              </a:pPr>
              <a:r>
                <a:rPr lang="en-GB" sz="1500" b="0" i="0" u="none" strike="noStrike" cap="none">
                  <a:solidFill>
                    <a:srgbClr val="31333D"/>
                  </a:solidFill>
                  <a:latin typeface="Maven Pro Medium"/>
                  <a:ea typeface="Maven Pro Medium"/>
                  <a:cs typeface="Maven Pro Medium"/>
                  <a:sym typeface="Maven Pro Medium"/>
                </a:rPr>
                <a:t>Subtitle text about project</a:t>
              </a:r>
              <a:endParaRPr sz="500"/>
            </a:p>
          </p:txBody>
        </p:sp>
        <p:sp>
          <p:nvSpPr>
            <p:cNvPr id="398" name="Google Shape;398;p34"/>
            <p:cNvSpPr txBox="1"/>
            <p:nvPr/>
          </p:nvSpPr>
          <p:spPr>
            <a:xfrm>
              <a:off x="13500369" y="6445885"/>
              <a:ext cx="8659337" cy="1656082"/>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399" name="Google Shape;399;p34"/>
            <p:cNvSpPr/>
            <p:nvPr/>
          </p:nvSpPr>
          <p:spPr>
            <a:xfrm>
              <a:off x="12615564" y="5662948"/>
              <a:ext cx="626073" cy="626074"/>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00" name="Google Shape;400;p34"/>
            <p:cNvSpPr txBox="1"/>
            <p:nvPr/>
          </p:nvSpPr>
          <p:spPr>
            <a:xfrm>
              <a:off x="12607187" y="5709283"/>
              <a:ext cx="642827" cy="482603"/>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3</a:t>
              </a:r>
              <a:endParaRPr sz="500"/>
            </a:p>
          </p:txBody>
        </p:sp>
        <p:sp>
          <p:nvSpPr>
            <p:cNvPr id="401" name="Google Shape;401;p34"/>
            <p:cNvSpPr txBox="1"/>
            <p:nvPr/>
          </p:nvSpPr>
          <p:spPr>
            <a:xfrm>
              <a:off x="13489106" y="5614033"/>
              <a:ext cx="6879179" cy="698502"/>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1500"/>
                <a:buFont typeface="Maven Pro Medium"/>
                <a:buNone/>
              </a:pPr>
              <a:r>
                <a:rPr lang="en-GB" sz="1500" b="0" i="0" u="none" strike="noStrike" cap="none">
                  <a:solidFill>
                    <a:srgbClr val="31333D"/>
                  </a:solidFill>
                  <a:latin typeface="Maven Pro Medium"/>
                  <a:ea typeface="Maven Pro Medium"/>
                  <a:cs typeface="Maven Pro Medium"/>
                  <a:sym typeface="Maven Pro Medium"/>
                </a:rPr>
                <a:t>Subtitle text about project</a:t>
              </a:r>
              <a:endParaRPr sz="500"/>
            </a:p>
          </p:txBody>
        </p:sp>
        <p:sp>
          <p:nvSpPr>
            <p:cNvPr id="402" name="Google Shape;402;p34"/>
            <p:cNvSpPr txBox="1"/>
            <p:nvPr/>
          </p:nvSpPr>
          <p:spPr>
            <a:xfrm>
              <a:off x="13500369" y="9747885"/>
              <a:ext cx="8659337" cy="1656082"/>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403" name="Google Shape;403;p34"/>
            <p:cNvSpPr/>
            <p:nvPr/>
          </p:nvSpPr>
          <p:spPr>
            <a:xfrm>
              <a:off x="12615564" y="8964948"/>
              <a:ext cx="626073" cy="626074"/>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04" name="Google Shape;404;p34"/>
            <p:cNvSpPr txBox="1"/>
            <p:nvPr/>
          </p:nvSpPr>
          <p:spPr>
            <a:xfrm>
              <a:off x="12607187" y="9011283"/>
              <a:ext cx="642827" cy="482603"/>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4</a:t>
              </a:r>
              <a:endParaRPr sz="500"/>
            </a:p>
          </p:txBody>
        </p:sp>
        <p:sp>
          <p:nvSpPr>
            <p:cNvPr id="405" name="Google Shape;405;p34"/>
            <p:cNvSpPr txBox="1"/>
            <p:nvPr/>
          </p:nvSpPr>
          <p:spPr>
            <a:xfrm>
              <a:off x="13489106" y="8916033"/>
              <a:ext cx="6879179" cy="698502"/>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1500"/>
                <a:buFont typeface="Maven Pro Medium"/>
                <a:buNone/>
              </a:pPr>
              <a:r>
                <a:rPr lang="en-GB" sz="1500" b="0" i="0" u="none" strike="noStrike" cap="none">
                  <a:solidFill>
                    <a:srgbClr val="31333D"/>
                  </a:solidFill>
                  <a:latin typeface="Maven Pro Medium"/>
                  <a:ea typeface="Maven Pro Medium"/>
                  <a:cs typeface="Maven Pro Medium"/>
                  <a:sym typeface="Maven Pro Medium"/>
                </a:rPr>
                <a:t>Subtitle text about project</a:t>
              </a:r>
              <a:endParaRPr sz="500"/>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409"/>
        <p:cNvGrpSpPr/>
        <p:nvPr/>
      </p:nvGrpSpPr>
      <p:grpSpPr>
        <a:xfrm>
          <a:off x="0" y="0"/>
          <a:ext cx="0" cy="0"/>
          <a:chOff x="0" y="0"/>
          <a:chExt cx="0" cy="0"/>
        </a:xfrm>
      </p:grpSpPr>
      <p:grpSp>
        <p:nvGrpSpPr>
          <p:cNvPr id="410" name="Google Shape;410;p35"/>
          <p:cNvGrpSpPr/>
          <p:nvPr/>
        </p:nvGrpSpPr>
        <p:grpSpPr>
          <a:xfrm>
            <a:off x="914400" y="914400"/>
            <a:ext cx="7382184" cy="3314700"/>
            <a:chOff x="2438400" y="2438400"/>
            <a:chExt cx="19685823" cy="8839200"/>
          </a:xfrm>
        </p:grpSpPr>
        <p:sp>
          <p:nvSpPr>
            <p:cNvPr id="411" name="Google Shape;411;p35"/>
            <p:cNvSpPr/>
            <p:nvPr/>
          </p:nvSpPr>
          <p:spPr>
            <a:xfrm>
              <a:off x="2438400" y="2438400"/>
              <a:ext cx="6229549" cy="8839200"/>
            </a:xfrm>
            <a:prstGeom prst="roundRect">
              <a:avLst>
                <a:gd name="adj" fmla="val 3496"/>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12" name="Google Shape;412;p35"/>
            <p:cNvSpPr txBox="1"/>
            <p:nvPr/>
          </p:nvSpPr>
          <p:spPr>
            <a:xfrm>
              <a:off x="3042264" y="4933949"/>
              <a:ext cx="4705494" cy="10033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2300"/>
                <a:buFont typeface="Maven Pro Medium"/>
                <a:buNone/>
              </a:pPr>
              <a:r>
                <a:rPr lang="en-GB" sz="2300" b="0" i="0" u="none" strike="noStrike" cap="none">
                  <a:solidFill>
                    <a:srgbClr val="31333D"/>
                  </a:solidFill>
                  <a:latin typeface="Maven Pro Medium"/>
                  <a:ea typeface="Maven Pro Medium"/>
                  <a:cs typeface="Maven Pro Medium"/>
                  <a:sym typeface="Maven Pro Medium"/>
                </a:rPr>
                <a:t>Subtitle text</a:t>
              </a:r>
              <a:endParaRPr sz="500"/>
            </a:p>
          </p:txBody>
        </p:sp>
        <p:sp>
          <p:nvSpPr>
            <p:cNvPr id="413" name="Google Shape;413;p35"/>
            <p:cNvSpPr txBox="1"/>
            <p:nvPr/>
          </p:nvSpPr>
          <p:spPr>
            <a:xfrm>
              <a:off x="3149869" y="6413500"/>
              <a:ext cx="4984410" cy="275336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sed dolor sit sed amet, consectetur adipiscing incididunt ut labore et dolore minim veniam, laboris quis nostrud exercitation ullamco</a:t>
              </a:r>
              <a:endParaRPr sz="500"/>
            </a:p>
          </p:txBody>
        </p:sp>
        <p:sp>
          <p:nvSpPr>
            <p:cNvPr id="414" name="Google Shape;414;p35"/>
            <p:cNvSpPr/>
            <p:nvPr/>
          </p:nvSpPr>
          <p:spPr>
            <a:xfrm>
              <a:off x="3200400" y="9652000"/>
              <a:ext cx="3909022" cy="792363"/>
            </a:xfrm>
            <a:prstGeom prst="roundRect">
              <a:avLst>
                <a:gd name="adj" fmla="val 13215"/>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15" name="Google Shape;415;p35"/>
            <p:cNvSpPr txBox="1"/>
            <p:nvPr/>
          </p:nvSpPr>
          <p:spPr>
            <a:xfrm>
              <a:off x="3237861" y="9791699"/>
              <a:ext cx="3834099" cy="482602"/>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MORE INFORMATION</a:t>
              </a:r>
              <a:endParaRPr sz="500"/>
            </a:p>
          </p:txBody>
        </p:sp>
        <p:sp>
          <p:nvSpPr>
            <p:cNvPr id="416" name="Google Shape;416;p35"/>
            <p:cNvSpPr/>
            <p:nvPr/>
          </p:nvSpPr>
          <p:spPr>
            <a:xfrm>
              <a:off x="9055100" y="2438400"/>
              <a:ext cx="6229549" cy="8839200"/>
            </a:xfrm>
            <a:prstGeom prst="roundRect">
              <a:avLst>
                <a:gd name="adj" fmla="val 3496"/>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17" name="Google Shape;417;p35"/>
            <p:cNvSpPr txBox="1"/>
            <p:nvPr/>
          </p:nvSpPr>
          <p:spPr>
            <a:xfrm>
              <a:off x="9658964" y="4933949"/>
              <a:ext cx="5021821" cy="10033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2300"/>
                <a:buFont typeface="Maven Pro Medium"/>
                <a:buNone/>
              </a:pPr>
              <a:r>
                <a:rPr lang="en-GB" sz="2300" b="0" i="0" u="none" strike="noStrike" cap="none">
                  <a:solidFill>
                    <a:srgbClr val="31333D"/>
                  </a:solidFill>
                  <a:latin typeface="Maven Pro Medium"/>
                  <a:ea typeface="Maven Pro Medium"/>
                  <a:cs typeface="Maven Pro Medium"/>
                  <a:sym typeface="Maven Pro Medium"/>
                </a:rPr>
                <a:t>Subtitle text</a:t>
              </a:r>
              <a:endParaRPr sz="500"/>
            </a:p>
          </p:txBody>
        </p:sp>
        <p:sp>
          <p:nvSpPr>
            <p:cNvPr id="418" name="Google Shape;418;p35"/>
            <p:cNvSpPr txBox="1"/>
            <p:nvPr/>
          </p:nvSpPr>
          <p:spPr>
            <a:xfrm>
              <a:off x="9766569" y="6413500"/>
              <a:ext cx="4984411" cy="275336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sed dolor sit sed amet, consectetur adipiscing incididunt ut labore et dolore minim veniam, laboris quis nostrud exercitation ullamco</a:t>
              </a:r>
              <a:endParaRPr sz="500"/>
            </a:p>
          </p:txBody>
        </p:sp>
        <p:sp>
          <p:nvSpPr>
            <p:cNvPr id="419" name="Google Shape;419;p35"/>
            <p:cNvSpPr/>
            <p:nvPr/>
          </p:nvSpPr>
          <p:spPr>
            <a:xfrm>
              <a:off x="9817100" y="9652000"/>
              <a:ext cx="3909022" cy="792363"/>
            </a:xfrm>
            <a:prstGeom prst="roundRect">
              <a:avLst>
                <a:gd name="adj" fmla="val 13215"/>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20" name="Google Shape;420;p35"/>
            <p:cNvSpPr txBox="1"/>
            <p:nvPr/>
          </p:nvSpPr>
          <p:spPr>
            <a:xfrm>
              <a:off x="9854561" y="9791699"/>
              <a:ext cx="3834099" cy="482602"/>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MORE INFORMATION</a:t>
              </a:r>
              <a:endParaRPr sz="500"/>
            </a:p>
          </p:txBody>
        </p:sp>
        <p:sp>
          <p:nvSpPr>
            <p:cNvPr id="421" name="Google Shape;421;p35"/>
            <p:cNvSpPr/>
            <p:nvPr/>
          </p:nvSpPr>
          <p:spPr>
            <a:xfrm>
              <a:off x="15671802" y="2438400"/>
              <a:ext cx="6229549" cy="8839200"/>
            </a:xfrm>
            <a:prstGeom prst="roundRect">
              <a:avLst>
                <a:gd name="adj" fmla="val 3496"/>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22" name="Google Shape;422;p35"/>
            <p:cNvSpPr txBox="1"/>
            <p:nvPr/>
          </p:nvSpPr>
          <p:spPr>
            <a:xfrm>
              <a:off x="16275664" y="4933949"/>
              <a:ext cx="5021821" cy="10033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2300"/>
                <a:buFont typeface="Maven Pro Medium"/>
                <a:buNone/>
              </a:pPr>
              <a:r>
                <a:rPr lang="en-GB" sz="2300" b="0" i="0" u="none" strike="noStrike" cap="none">
                  <a:solidFill>
                    <a:srgbClr val="31333D"/>
                  </a:solidFill>
                  <a:latin typeface="Maven Pro Medium"/>
                  <a:ea typeface="Maven Pro Medium"/>
                  <a:cs typeface="Maven Pro Medium"/>
                  <a:sym typeface="Maven Pro Medium"/>
                </a:rPr>
                <a:t>Subtitle text</a:t>
              </a:r>
              <a:endParaRPr sz="500"/>
            </a:p>
          </p:txBody>
        </p:sp>
        <p:sp>
          <p:nvSpPr>
            <p:cNvPr id="423" name="Google Shape;423;p35"/>
            <p:cNvSpPr txBox="1"/>
            <p:nvPr/>
          </p:nvSpPr>
          <p:spPr>
            <a:xfrm>
              <a:off x="16383270" y="6413500"/>
              <a:ext cx="4984411" cy="275336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sed dolor sit sed amet, consectetur adipiscing incididunt ut labore et dolore minim veniam, laboris quis nostrud exercitation ullamco</a:t>
              </a:r>
              <a:endParaRPr sz="500"/>
            </a:p>
          </p:txBody>
        </p:sp>
        <p:sp>
          <p:nvSpPr>
            <p:cNvPr id="424" name="Google Shape;424;p35"/>
            <p:cNvSpPr/>
            <p:nvPr/>
          </p:nvSpPr>
          <p:spPr>
            <a:xfrm>
              <a:off x="16433802" y="9652000"/>
              <a:ext cx="3909022" cy="792363"/>
            </a:xfrm>
            <a:prstGeom prst="roundRect">
              <a:avLst>
                <a:gd name="adj" fmla="val 13215"/>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25" name="Google Shape;425;p35"/>
            <p:cNvSpPr txBox="1"/>
            <p:nvPr/>
          </p:nvSpPr>
          <p:spPr>
            <a:xfrm>
              <a:off x="16471263" y="9791699"/>
              <a:ext cx="3834099" cy="482602"/>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MORE INFORMATION</a:t>
              </a:r>
              <a:endParaRPr sz="500"/>
            </a:p>
          </p:txBody>
        </p:sp>
        <p:sp>
          <p:nvSpPr>
            <p:cNvPr id="426" name="Google Shape;426;p35"/>
            <p:cNvSpPr/>
            <p:nvPr/>
          </p:nvSpPr>
          <p:spPr>
            <a:xfrm>
              <a:off x="9768320" y="3372354"/>
              <a:ext cx="979324" cy="928116"/>
            </a:xfrm>
            <a:custGeom>
              <a:avLst/>
              <a:gdLst/>
              <a:ahLst/>
              <a:cxnLst/>
              <a:rect l="l" t="t" r="r" b="b"/>
              <a:pathLst>
                <a:path w="21600" h="21600" extrusionOk="0">
                  <a:moveTo>
                    <a:pt x="21600" y="8044"/>
                  </a:moveTo>
                  <a:cubicBezTo>
                    <a:pt x="21600" y="7185"/>
                    <a:pt x="21217" y="6552"/>
                    <a:pt x="20578" y="6100"/>
                  </a:cubicBezTo>
                  <a:lnTo>
                    <a:pt x="10907" y="0"/>
                  </a:lnTo>
                  <a:lnTo>
                    <a:pt x="1022" y="6100"/>
                  </a:lnTo>
                  <a:cubicBezTo>
                    <a:pt x="596" y="6552"/>
                    <a:pt x="0" y="7185"/>
                    <a:pt x="0" y="8044"/>
                  </a:cubicBezTo>
                  <a:lnTo>
                    <a:pt x="0" y="19431"/>
                  </a:lnTo>
                  <a:cubicBezTo>
                    <a:pt x="0" y="20741"/>
                    <a:pt x="1022" y="21600"/>
                    <a:pt x="2258" y="21600"/>
                  </a:cubicBezTo>
                  <a:lnTo>
                    <a:pt x="19555" y="21600"/>
                  </a:lnTo>
                  <a:cubicBezTo>
                    <a:pt x="20578" y="21600"/>
                    <a:pt x="21600" y="20741"/>
                    <a:pt x="21600" y="19431"/>
                  </a:cubicBezTo>
                  <a:lnTo>
                    <a:pt x="21600" y="8044"/>
                  </a:lnTo>
                  <a:close/>
                  <a:moveTo>
                    <a:pt x="10907" y="13737"/>
                  </a:moveTo>
                  <a:lnTo>
                    <a:pt x="1832" y="7863"/>
                  </a:lnTo>
                  <a:lnTo>
                    <a:pt x="10907" y="2169"/>
                  </a:lnTo>
                  <a:lnTo>
                    <a:pt x="19768" y="7863"/>
                  </a:lnTo>
                  <a:lnTo>
                    <a:pt x="10907" y="13737"/>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427" name="Google Shape;427;p35"/>
            <p:cNvSpPr/>
            <p:nvPr/>
          </p:nvSpPr>
          <p:spPr>
            <a:xfrm>
              <a:off x="16380606" y="3351014"/>
              <a:ext cx="783077" cy="970796"/>
            </a:xfrm>
            <a:custGeom>
              <a:avLst/>
              <a:gdLst/>
              <a:ahLst/>
              <a:cxnLst/>
              <a:rect l="l" t="t" r="r" b="b"/>
              <a:pathLst>
                <a:path w="21600" h="21600" extrusionOk="0">
                  <a:moveTo>
                    <a:pt x="2607" y="0"/>
                  </a:moveTo>
                  <a:cubicBezTo>
                    <a:pt x="1330" y="0"/>
                    <a:pt x="0" y="859"/>
                    <a:pt x="0" y="2104"/>
                  </a:cubicBezTo>
                  <a:lnTo>
                    <a:pt x="0" y="19539"/>
                  </a:lnTo>
                  <a:cubicBezTo>
                    <a:pt x="0" y="20784"/>
                    <a:pt x="1330" y="21600"/>
                    <a:pt x="2607" y="21600"/>
                  </a:cubicBezTo>
                  <a:lnTo>
                    <a:pt x="18780" y="21600"/>
                  </a:lnTo>
                  <a:cubicBezTo>
                    <a:pt x="20323" y="21600"/>
                    <a:pt x="21600" y="20784"/>
                    <a:pt x="21600" y="19539"/>
                  </a:cubicBezTo>
                  <a:lnTo>
                    <a:pt x="21600" y="6441"/>
                  </a:lnTo>
                  <a:lnTo>
                    <a:pt x="13407" y="0"/>
                  </a:lnTo>
                  <a:lnTo>
                    <a:pt x="2607" y="0"/>
                  </a:lnTo>
                  <a:close/>
                  <a:moveTo>
                    <a:pt x="12130" y="7472"/>
                  </a:moveTo>
                  <a:lnTo>
                    <a:pt x="12130" y="1675"/>
                  </a:lnTo>
                  <a:lnTo>
                    <a:pt x="19578" y="7472"/>
                  </a:lnTo>
                  <a:lnTo>
                    <a:pt x="12130" y="7472"/>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428" name="Google Shape;428;p35"/>
            <p:cNvSpPr/>
            <p:nvPr/>
          </p:nvSpPr>
          <p:spPr>
            <a:xfrm>
              <a:off x="3118059" y="3397945"/>
              <a:ext cx="876934" cy="876934"/>
            </a:xfrm>
            <a:custGeom>
              <a:avLst/>
              <a:gdLst/>
              <a:ahLst/>
              <a:cxnLst/>
              <a:rect l="l" t="t" r="r" b="b"/>
              <a:pathLst>
                <a:path w="21600" h="21600" extrusionOk="0">
                  <a:moveTo>
                    <a:pt x="21600" y="19321"/>
                  </a:moveTo>
                  <a:lnTo>
                    <a:pt x="21600" y="2326"/>
                  </a:lnTo>
                  <a:cubicBezTo>
                    <a:pt x="21600" y="1187"/>
                    <a:pt x="20458" y="0"/>
                    <a:pt x="19078" y="0"/>
                  </a:cubicBezTo>
                  <a:lnTo>
                    <a:pt x="2284" y="0"/>
                  </a:lnTo>
                  <a:cubicBezTo>
                    <a:pt x="904" y="0"/>
                    <a:pt x="0" y="1187"/>
                    <a:pt x="0" y="2326"/>
                  </a:cubicBezTo>
                  <a:lnTo>
                    <a:pt x="0" y="19321"/>
                  </a:lnTo>
                  <a:cubicBezTo>
                    <a:pt x="0" y="20461"/>
                    <a:pt x="904" y="21600"/>
                    <a:pt x="2284" y="21600"/>
                  </a:cubicBezTo>
                  <a:lnTo>
                    <a:pt x="19078" y="21600"/>
                  </a:lnTo>
                  <a:cubicBezTo>
                    <a:pt x="20458" y="21600"/>
                    <a:pt x="21600" y="20461"/>
                    <a:pt x="21600" y="19321"/>
                  </a:cubicBezTo>
                  <a:close/>
                  <a:moveTo>
                    <a:pt x="6423" y="12628"/>
                  </a:moveTo>
                  <a:lnTo>
                    <a:pt x="9420" y="16331"/>
                  </a:lnTo>
                  <a:lnTo>
                    <a:pt x="13797" y="10824"/>
                  </a:lnTo>
                  <a:lnTo>
                    <a:pt x="19078" y="17945"/>
                  </a:lnTo>
                  <a:lnTo>
                    <a:pt x="2284" y="17945"/>
                  </a:lnTo>
                  <a:lnTo>
                    <a:pt x="6423" y="12628"/>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429" name="Google Shape;429;p35"/>
            <p:cNvSpPr txBox="1"/>
            <p:nvPr/>
          </p:nvSpPr>
          <p:spPr>
            <a:xfrm>
              <a:off x="6121186" y="3092619"/>
              <a:ext cx="2769637" cy="1487587"/>
            </a:xfrm>
            <a:prstGeom prst="rect">
              <a:avLst/>
            </a:prstGeom>
            <a:noFill/>
            <a:ln>
              <a:noFill/>
            </a:ln>
          </p:spPr>
          <p:txBody>
            <a:bodyPr spcFirstLastPara="1" wrap="square" lIns="19050" tIns="19050" rIns="19050" bIns="19050" anchor="ctr" anchorCtr="0">
              <a:noAutofit/>
            </a:bodyPr>
            <a:lstStyle/>
            <a:p>
              <a:pPr marL="0" marR="0" lvl="0" indent="0" algn="r" rtl="0">
                <a:lnSpc>
                  <a:spcPct val="100000"/>
                </a:lnSpc>
                <a:spcBef>
                  <a:spcPts val="0"/>
                </a:spcBef>
                <a:spcAft>
                  <a:spcPts val="0"/>
                </a:spcAft>
                <a:buClr>
                  <a:schemeClr val="accent6"/>
                </a:buClr>
                <a:buSzPts val="3400"/>
                <a:buFont typeface="Maven Pro Medium"/>
                <a:buNone/>
              </a:pPr>
              <a:r>
                <a:rPr lang="en-GB" sz="3400" b="0" i="0" u="none" strike="noStrike" cap="none">
                  <a:solidFill>
                    <a:schemeClr val="accent6"/>
                  </a:solidFill>
                  <a:latin typeface="Maven Pro Medium"/>
                  <a:ea typeface="Maven Pro Medium"/>
                  <a:cs typeface="Maven Pro Medium"/>
                  <a:sym typeface="Maven Pro Medium"/>
                </a:rPr>
                <a:t>.01</a:t>
              </a:r>
              <a:endParaRPr sz="500"/>
            </a:p>
          </p:txBody>
        </p:sp>
        <p:sp>
          <p:nvSpPr>
            <p:cNvPr id="430" name="Google Shape;430;p35"/>
            <p:cNvSpPr txBox="1"/>
            <p:nvPr/>
          </p:nvSpPr>
          <p:spPr>
            <a:xfrm>
              <a:off x="12712487" y="3092619"/>
              <a:ext cx="2769636" cy="1487587"/>
            </a:xfrm>
            <a:prstGeom prst="rect">
              <a:avLst/>
            </a:prstGeom>
            <a:noFill/>
            <a:ln>
              <a:noFill/>
            </a:ln>
          </p:spPr>
          <p:txBody>
            <a:bodyPr spcFirstLastPara="1" wrap="square" lIns="19050" tIns="19050" rIns="19050" bIns="19050" anchor="ctr" anchorCtr="0">
              <a:noAutofit/>
            </a:bodyPr>
            <a:lstStyle/>
            <a:p>
              <a:pPr marL="0" marR="0" lvl="0" indent="0" algn="r" rtl="0">
                <a:lnSpc>
                  <a:spcPct val="100000"/>
                </a:lnSpc>
                <a:spcBef>
                  <a:spcPts val="0"/>
                </a:spcBef>
                <a:spcAft>
                  <a:spcPts val="0"/>
                </a:spcAft>
                <a:buClr>
                  <a:schemeClr val="accent6"/>
                </a:buClr>
                <a:buSzPts val="3400"/>
                <a:buFont typeface="Maven Pro Medium"/>
                <a:buNone/>
              </a:pPr>
              <a:r>
                <a:rPr lang="en-GB" sz="3400" b="0" i="0" u="none" strike="noStrike" cap="none">
                  <a:solidFill>
                    <a:schemeClr val="accent6"/>
                  </a:solidFill>
                  <a:latin typeface="Maven Pro Medium"/>
                  <a:ea typeface="Maven Pro Medium"/>
                  <a:cs typeface="Maven Pro Medium"/>
                  <a:sym typeface="Maven Pro Medium"/>
                </a:rPr>
                <a:t>.02</a:t>
              </a:r>
              <a:endParaRPr sz="500"/>
            </a:p>
          </p:txBody>
        </p:sp>
        <p:sp>
          <p:nvSpPr>
            <p:cNvPr id="431" name="Google Shape;431;p35"/>
            <p:cNvSpPr txBox="1"/>
            <p:nvPr/>
          </p:nvSpPr>
          <p:spPr>
            <a:xfrm>
              <a:off x="19354588" y="3092619"/>
              <a:ext cx="2769636" cy="1487587"/>
            </a:xfrm>
            <a:prstGeom prst="rect">
              <a:avLst/>
            </a:prstGeom>
            <a:noFill/>
            <a:ln>
              <a:noFill/>
            </a:ln>
          </p:spPr>
          <p:txBody>
            <a:bodyPr spcFirstLastPara="1" wrap="square" lIns="19050" tIns="19050" rIns="19050" bIns="19050" anchor="ctr" anchorCtr="0">
              <a:noAutofit/>
            </a:bodyPr>
            <a:lstStyle/>
            <a:p>
              <a:pPr marL="0" marR="0" lvl="0" indent="0" algn="r" rtl="0">
                <a:lnSpc>
                  <a:spcPct val="100000"/>
                </a:lnSpc>
                <a:spcBef>
                  <a:spcPts val="0"/>
                </a:spcBef>
                <a:spcAft>
                  <a:spcPts val="0"/>
                </a:spcAft>
                <a:buClr>
                  <a:schemeClr val="accent6"/>
                </a:buClr>
                <a:buSzPts val="3400"/>
                <a:buFont typeface="Maven Pro Medium"/>
                <a:buNone/>
              </a:pPr>
              <a:r>
                <a:rPr lang="en-GB" sz="3400" b="0" i="0" u="none" strike="noStrike" cap="none">
                  <a:solidFill>
                    <a:schemeClr val="accent6"/>
                  </a:solidFill>
                  <a:latin typeface="Maven Pro Medium"/>
                  <a:ea typeface="Maven Pro Medium"/>
                  <a:cs typeface="Maven Pro Medium"/>
                  <a:sym typeface="Maven Pro Medium"/>
                </a:rPr>
                <a:t>.03</a:t>
              </a:r>
              <a:endParaRPr sz="500"/>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4"/>
        <p:cNvGrpSpPr/>
        <p:nvPr/>
      </p:nvGrpSpPr>
      <p:grpSpPr>
        <a:xfrm>
          <a:off x="0" y="0"/>
          <a:ext cx="0" cy="0"/>
          <a:chOff x="0" y="0"/>
          <a:chExt cx="0" cy="0"/>
        </a:xfrm>
      </p:grpSpPr>
      <p:pic>
        <p:nvPicPr>
          <p:cNvPr id="105" name="Google Shape;105;p18"/>
          <p:cNvPicPr preferRelativeResize="0"/>
          <p:nvPr/>
        </p:nvPicPr>
        <p:blipFill rotWithShape="1">
          <a:blip r:embed="rId3">
            <a:alphaModFix/>
          </a:blip>
          <a:srcRect t="20929" r="1835" b="9189"/>
          <a:stretch/>
        </p:blipFill>
        <p:spPr>
          <a:xfrm>
            <a:off x="1043025" y="500125"/>
            <a:ext cx="10346100" cy="4143300"/>
          </a:xfrm>
          <a:prstGeom prst="roundRect">
            <a:avLst>
              <a:gd name="adj" fmla="val 50000"/>
            </a:avLst>
          </a:prstGeom>
          <a:noFill/>
          <a:ln>
            <a:noFill/>
          </a:ln>
        </p:spPr>
      </p:pic>
      <p:sp>
        <p:nvSpPr>
          <p:cNvPr id="106" name="Google Shape;106;p18"/>
          <p:cNvSpPr/>
          <p:nvPr/>
        </p:nvSpPr>
        <p:spPr>
          <a:xfrm>
            <a:off x="1390110" y="794804"/>
            <a:ext cx="3525329" cy="3525330"/>
          </a:xfrm>
          <a:prstGeom prst="ellipse">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07" name="Google Shape;107;p18"/>
          <p:cNvSpPr/>
          <p:nvPr/>
        </p:nvSpPr>
        <p:spPr>
          <a:xfrm>
            <a:off x="2610239" y="1454217"/>
            <a:ext cx="1085071" cy="1085117"/>
          </a:xfrm>
          <a:custGeom>
            <a:avLst/>
            <a:gdLst/>
            <a:ahLst/>
            <a:cxnLst/>
            <a:rect l="l" t="t" r="r" b="b"/>
            <a:pathLst>
              <a:path w="20326" h="21146" extrusionOk="0">
                <a:moveTo>
                  <a:pt x="2432" y="3715"/>
                </a:moveTo>
                <a:lnTo>
                  <a:pt x="5986" y="3723"/>
                </a:lnTo>
                <a:cubicBezTo>
                  <a:pt x="10219" y="1000"/>
                  <a:pt x="15789" y="3007"/>
                  <a:pt x="17495" y="7871"/>
                </a:cubicBezTo>
                <a:cubicBezTo>
                  <a:pt x="18120" y="9654"/>
                  <a:pt x="18079" y="11542"/>
                  <a:pt x="17509" y="13231"/>
                </a:cubicBezTo>
                <a:cubicBezTo>
                  <a:pt x="16949" y="14891"/>
                  <a:pt x="15875" y="16367"/>
                  <a:pt x="14372" y="17382"/>
                </a:cubicBezTo>
                <a:lnTo>
                  <a:pt x="12093" y="13839"/>
                </a:lnTo>
                <a:cubicBezTo>
                  <a:pt x="13534" y="13089"/>
                  <a:pt x="14399" y="11511"/>
                  <a:pt x="14286" y="9839"/>
                </a:cubicBezTo>
                <a:cubicBezTo>
                  <a:pt x="14140" y="7677"/>
                  <a:pt x="12462" y="5969"/>
                  <a:pt x="10381" y="5865"/>
                </a:cubicBezTo>
                <a:lnTo>
                  <a:pt x="1051" y="5865"/>
                </a:lnTo>
                <a:cubicBezTo>
                  <a:pt x="-1050" y="10309"/>
                  <a:pt x="72" y="15674"/>
                  <a:pt x="3758" y="18808"/>
                </a:cubicBezTo>
                <a:cubicBezTo>
                  <a:pt x="4800" y="19694"/>
                  <a:pt x="5994" y="20337"/>
                  <a:pt x="7260" y="20722"/>
                </a:cubicBezTo>
                <a:cubicBezTo>
                  <a:pt x="8490" y="21096"/>
                  <a:pt x="9788" y="21228"/>
                  <a:pt x="11089" y="21096"/>
                </a:cubicBezTo>
                <a:lnTo>
                  <a:pt x="9552" y="18651"/>
                </a:lnTo>
                <a:cubicBezTo>
                  <a:pt x="7167" y="18482"/>
                  <a:pt x="4991" y="17176"/>
                  <a:pt x="3656" y="15112"/>
                </a:cubicBezTo>
                <a:cubicBezTo>
                  <a:pt x="2368" y="13121"/>
                  <a:pt x="2002" y="10635"/>
                  <a:pt x="2659" y="8335"/>
                </a:cubicBezTo>
                <a:lnTo>
                  <a:pt x="10232" y="8313"/>
                </a:lnTo>
                <a:cubicBezTo>
                  <a:pt x="11195" y="8267"/>
                  <a:pt x="11996" y="9072"/>
                  <a:pt x="11986" y="10074"/>
                </a:cubicBezTo>
                <a:cubicBezTo>
                  <a:pt x="11976" y="11051"/>
                  <a:pt x="11194" y="11828"/>
                  <a:pt x="10256" y="11793"/>
                </a:cubicBezTo>
                <a:lnTo>
                  <a:pt x="7982" y="11793"/>
                </a:lnTo>
                <a:lnTo>
                  <a:pt x="13519" y="20553"/>
                </a:lnTo>
                <a:cubicBezTo>
                  <a:pt x="16183" y="19559"/>
                  <a:pt x="18336" y="17468"/>
                  <a:pt x="19473" y="14773"/>
                </a:cubicBezTo>
                <a:cubicBezTo>
                  <a:pt x="20323" y="12760"/>
                  <a:pt x="20550" y="10520"/>
                  <a:pt x="20097" y="8373"/>
                </a:cubicBezTo>
                <a:cubicBezTo>
                  <a:pt x="19170" y="3983"/>
                  <a:pt x="15694" y="669"/>
                  <a:pt x="11410" y="88"/>
                </a:cubicBezTo>
                <a:cubicBezTo>
                  <a:pt x="8019" y="-372"/>
                  <a:pt x="4636" y="995"/>
                  <a:pt x="2432" y="3715"/>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08" name="Google Shape;108;p18"/>
          <p:cNvSpPr txBox="1"/>
          <p:nvPr/>
        </p:nvSpPr>
        <p:spPr>
          <a:xfrm>
            <a:off x="2282946" y="2755824"/>
            <a:ext cx="1739659" cy="500137"/>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chemeClr val="dk1"/>
              </a:buClr>
              <a:buSzPts val="3000"/>
              <a:buFont typeface="Maven Pro"/>
              <a:buNone/>
            </a:pPr>
            <a:r>
              <a:rPr lang="en-GB" sz="3000" b="1" i="0" u="none" strike="noStrike" cap="none">
                <a:solidFill>
                  <a:schemeClr val="dk1"/>
                </a:solidFill>
                <a:latin typeface="Maven Pro"/>
                <a:ea typeface="Maven Pro"/>
                <a:cs typeface="Maven Pro"/>
                <a:sym typeface="Maven Pro"/>
              </a:rPr>
              <a:t>Radiance</a:t>
            </a:r>
            <a:endParaRPr sz="500"/>
          </a:p>
        </p:txBody>
      </p:sp>
      <p:sp>
        <p:nvSpPr>
          <p:cNvPr id="109" name="Google Shape;109;p18"/>
          <p:cNvSpPr txBox="1"/>
          <p:nvPr/>
        </p:nvSpPr>
        <p:spPr>
          <a:xfrm>
            <a:off x="2311850" y="3335398"/>
            <a:ext cx="1681851" cy="269304"/>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chemeClr val="lt2"/>
              </a:buClr>
              <a:buSzPts val="800"/>
              <a:buFont typeface="Open Sans"/>
              <a:buNone/>
            </a:pPr>
            <a:r>
              <a:rPr lang="en-GB" sz="800" b="0" i="0" u="none" strike="noStrike" cap="none">
                <a:solidFill>
                  <a:schemeClr val="lt2"/>
                </a:solidFill>
                <a:latin typeface="Open Sans"/>
                <a:ea typeface="Open Sans"/>
                <a:cs typeface="Open Sans"/>
                <a:sym typeface="Open Sans"/>
              </a:rPr>
              <a:t>Premium PowerPoint, Keynote, Google Slides Template</a:t>
            </a:r>
            <a:endParaRPr sz="500"/>
          </a:p>
        </p:txBody>
      </p:sp>
      <p:grpSp>
        <p:nvGrpSpPr>
          <p:cNvPr id="110" name="Google Shape;110;p18"/>
          <p:cNvGrpSpPr/>
          <p:nvPr/>
        </p:nvGrpSpPr>
        <p:grpSpPr>
          <a:xfrm>
            <a:off x="3990975" y="2719388"/>
            <a:ext cx="318902" cy="168660"/>
            <a:chOff x="0" y="0"/>
            <a:chExt cx="850404" cy="449759"/>
          </a:xfrm>
        </p:grpSpPr>
        <p:sp>
          <p:nvSpPr>
            <p:cNvPr id="111" name="Google Shape;111;p18"/>
            <p:cNvSpPr/>
            <p:nvPr/>
          </p:nvSpPr>
          <p:spPr>
            <a:xfrm>
              <a:off x="0" y="0"/>
              <a:ext cx="850404" cy="449759"/>
            </a:xfrm>
            <a:prstGeom prst="roundRect">
              <a:avLst>
                <a:gd name="adj" fmla="val 18045"/>
              </a:avLst>
            </a:prstGeom>
            <a:solidFill>
              <a:schemeClr val="accent5"/>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12" name="Google Shape;112;p18"/>
            <p:cNvSpPr txBox="1"/>
            <p:nvPr/>
          </p:nvSpPr>
          <p:spPr>
            <a:xfrm>
              <a:off x="137642" y="35084"/>
              <a:ext cx="600521" cy="379590"/>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chemeClr val="lt2"/>
                </a:buClr>
                <a:buSzPts val="700"/>
                <a:buFont typeface="Open Sans"/>
                <a:buNone/>
              </a:pPr>
              <a:r>
                <a:rPr lang="en-GB" sz="700" b="1" i="0" u="none" strike="noStrike" cap="none">
                  <a:solidFill>
                    <a:schemeClr val="lt2"/>
                  </a:solidFill>
                  <a:latin typeface="Open Sans"/>
                  <a:ea typeface="Open Sans"/>
                  <a:cs typeface="Open Sans"/>
                  <a:sym typeface="Open Sans"/>
                </a:rPr>
                <a:t>PRO</a:t>
              </a:r>
              <a:endParaRPr sz="500"/>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35"/>
        <p:cNvGrpSpPr/>
        <p:nvPr/>
      </p:nvGrpSpPr>
      <p:grpSpPr>
        <a:xfrm>
          <a:off x="0" y="0"/>
          <a:ext cx="0" cy="0"/>
          <a:chOff x="0" y="0"/>
          <a:chExt cx="0" cy="0"/>
        </a:xfrm>
      </p:grpSpPr>
      <p:grpSp>
        <p:nvGrpSpPr>
          <p:cNvPr id="436" name="Google Shape;436;p36"/>
          <p:cNvGrpSpPr/>
          <p:nvPr/>
        </p:nvGrpSpPr>
        <p:grpSpPr>
          <a:xfrm>
            <a:off x="897962" y="781981"/>
            <a:ext cx="7411928" cy="3494507"/>
            <a:chOff x="2394564" y="2085282"/>
            <a:chExt cx="19765142" cy="9318685"/>
          </a:xfrm>
        </p:grpSpPr>
        <p:sp>
          <p:nvSpPr>
            <p:cNvPr id="437" name="Google Shape;437;p36"/>
            <p:cNvSpPr txBox="1"/>
            <p:nvPr/>
          </p:nvSpPr>
          <p:spPr>
            <a:xfrm>
              <a:off x="2394564" y="2085282"/>
              <a:ext cx="12048356" cy="12954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Check list</a:t>
              </a:r>
              <a:endParaRPr sz="500"/>
            </a:p>
          </p:txBody>
        </p:sp>
        <p:sp>
          <p:nvSpPr>
            <p:cNvPr id="438" name="Google Shape;438;p36"/>
            <p:cNvSpPr/>
            <p:nvPr/>
          </p:nvSpPr>
          <p:spPr>
            <a:xfrm>
              <a:off x="2476369" y="3911905"/>
              <a:ext cx="1576918" cy="560673"/>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39" name="Google Shape;439;p36"/>
            <p:cNvSpPr txBox="1"/>
            <p:nvPr/>
          </p:nvSpPr>
          <p:spPr>
            <a:xfrm>
              <a:off x="3314968" y="6445884"/>
              <a:ext cx="8659337" cy="1656082"/>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440" name="Google Shape;440;p36"/>
            <p:cNvSpPr txBox="1"/>
            <p:nvPr/>
          </p:nvSpPr>
          <p:spPr>
            <a:xfrm>
              <a:off x="3303705" y="5614033"/>
              <a:ext cx="6879179" cy="6985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1500"/>
                <a:buFont typeface="Maven Pro Medium"/>
                <a:buNone/>
              </a:pPr>
              <a:r>
                <a:rPr lang="en-GB" sz="1500" b="0" i="0" u="none" strike="noStrike" cap="none">
                  <a:solidFill>
                    <a:srgbClr val="31333D"/>
                  </a:solidFill>
                  <a:latin typeface="Maven Pro Medium"/>
                  <a:ea typeface="Maven Pro Medium"/>
                  <a:cs typeface="Maven Pro Medium"/>
                  <a:sym typeface="Maven Pro Medium"/>
                </a:rPr>
                <a:t>Subtitle text about project</a:t>
              </a:r>
              <a:endParaRPr sz="500"/>
            </a:p>
          </p:txBody>
        </p:sp>
        <p:sp>
          <p:nvSpPr>
            <p:cNvPr id="441" name="Google Shape;441;p36"/>
            <p:cNvSpPr txBox="1"/>
            <p:nvPr/>
          </p:nvSpPr>
          <p:spPr>
            <a:xfrm>
              <a:off x="3314968" y="9747885"/>
              <a:ext cx="8659337" cy="1656082"/>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442" name="Google Shape;442;p36"/>
            <p:cNvSpPr txBox="1"/>
            <p:nvPr/>
          </p:nvSpPr>
          <p:spPr>
            <a:xfrm>
              <a:off x="3303705" y="8916034"/>
              <a:ext cx="6879179" cy="6985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1500"/>
                <a:buFont typeface="Maven Pro Medium"/>
                <a:buNone/>
              </a:pPr>
              <a:r>
                <a:rPr lang="en-GB" sz="1500" b="0" i="0" u="none" strike="noStrike" cap="none">
                  <a:solidFill>
                    <a:srgbClr val="31333D"/>
                  </a:solidFill>
                  <a:latin typeface="Maven Pro Medium"/>
                  <a:ea typeface="Maven Pro Medium"/>
                  <a:cs typeface="Maven Pro Medium"/>
                  <a:sym typeface="Maven Pro Medium"/>
                </a:rPr>
                <a:t>Subtitle text about project</a:t>
              </a:r>
              <a:endParaRPr sz="500"/>
            </a:p>
          </p:txBody>
        </p:sp>
        <p:sp>
          <p:nvSpPr>
            <p:cNvPr id="443" name="Google Shape;443;p36"/>
            <p:cNvSpPr txBox="1"/>
            <p:nvPr/>
          </p:nvSpPr>
          <p:spPr>
            <a:xfrm>
              <a:off x="13500369" y="6445884"/>
              <a:ext cx="8659337" cy="1656082"/>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444" name="Google Shape;444;p36"/>
            <p:cNvSpPr txBox="1"/>
            <p:nvPr/>
          </p:nvSpPr>
          <p:spPr>
            <a:xfrm>
              <a:off x="13489105" y="5614033"/>
              <a:ext cx="6879179" cy="6985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1500"/>
                <a:buFont typeface="Maven Pro Medium"/>
                <a:buNone/>
              </a:pPr>
              <a:r>
                <a:rPr lang="en-GB" sz="1500" b="0" i="0" u="none" strike="noStrike" cap="none">
                  <a:solidFill>
                    <a:srgbClr val="31333D"/>
                  </a:solidFill>
                  <a:latin typeface="Maven Pro Medium"/>
                  <a:ea typeface="Maven Pro Medium"/>
                  <a:cs typeface="Maven Pro Medium"/>
                  <a:sym typeface="Maven Pro Medium"/>
                </a:rPr>
                <a:t>Subtitle text about project</a:t>
              </a:r>
              <a:endParaRPr sz="500"/>
            </a:p>
          </p:txBody>
        </p:sp>
        <p:sp>
          <p:nvSpPr>
            <p:cNvPr id="445" name="Google Shape;445;p36"/>
            <p:cNvSpPr txBox="1"/>
            <p:nvPr/>
          </p:nvSpPr>
          <p:spPr>
            <a:xfrm>
              <a:off x="13500369" y="9747885"/>
              <a:ext cx="8659337" cy="1656082"/>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446" name="Google Shape;446;p36"/>
            <p:cNvSpPr txBox="1"/>
            <p:nvPr/>
          </p:nvSpPr>
          <p:spPr>
            <a:xfrm>
              <a:off x="13489105" y="8916034"/>
              <a:ext cx="6879179" cy="6985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1500"/>
                <a:buFont typeface="Maven Pro Medium"/>
                <a:buNone/>
              </a:pPr>
              <a:r>
                <a:rPr lang="en-GB" sz="1500" b="0" i="0" u="none" strike="noStrike" cap="none">
                  <a:solidFill>
                    <a:srgbClr val="31333D"/>
                  </a:solidFill>
                  <a:latin typeface="Maven Pro Medium"/>
                  <a:ea typeface="Maven Pro Medium"/>
                  <a:cs typeface="Maven Pro Medium"/>
                  <a:sym typeface="Maven Pro Medium"/>
                </a:rPr>
                <a:t>Subtitle text about project</a:t>
              </a:r>
              <a:endParaRPr sz="500"/>
            </a:p>
          </p:txBody>
        </p:sp>
        <p:sp>
          <p:nvSpPr>
            <p:cNvPr id="447" name="Google Shape;447;p36"/>
            <p:cNvSpPr/>
            <p:nvPr/>
          </p:nvSpPr>
          <p:spPr>
            <a:xfrm>
              <a:off x="2447344" y="5643050"/>
              <a:ext cx="622301" cy="622301"/>
            </a:xfrm>
            <a:custGeom>
              <a:avLst/>
              <a:gdLst/>
              <a:ahLst/>
              <a:cxnLst/>
              <a:rect l="l" t="t" r="r" b="b"/>
              <a:pathLst>
                <a:path w="21600" h="21600" extrusionOk="0">
                  <a:moveTo>
                    <a:pt x="10883" y="0"/>
                  </a:moveTo>
                  <a:cubicBezTo>
                    <a:pt x="4929" y="0"/>
                    <a:pt x="0" y="4800"/>
                    <a:pt x="0" y="10800"/>
                  </a:cubicBezTo>
                  <a:cubicBezTo>
                    <a:pt x="0" y="16833"/>
                    <a:pt x="5028" y="21600"/>
                    <a:pt x="10883" y="21600"/>
                  </a:cubicBezTo>
                  <a:cubicBezTo>
                    <a:pt x="16771" y="21600"/>
                    <a:pt x="21600" y="16833"/>
                    <a:pt x="21600" y="10800"/>
                  </a:cubicBezTo>
                  <a:cubicBezTo>
                    <a:pt x="21600" y="4800"/>
                    <a:pt x="16671" y="0"/>
                    <a:pt x="10883" y="0"/>
                  </a:cubicBezTo>
                  <a:close/>
                  <a:moveTo>
                    <a:pt x="8633" y="16200"/>
                  </a:moveTo>
                  <a:lnTo>
                    <a:pt x="3275" y="10800"/>
                  </a:lnTo>
                  <a:lnTo>
                    <a:pt x="4730" y="9367"/>
                  </a:lnTo>
                  <a:lnTo>
                    <a:pt x="8633" y="13300"/>
                  </a:lnTo>
                  <a:lnTo>
                    <a:pt x="16870" y="5000"/>
                  </a:lnTo>
                  <a:lnTo>
                    <a:pt x="18325" y="6433"/>
                  </a:lnTo>
                  <a:lnTo>
                    <a:pt x="8633" y="16200"/>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448" name="Google Shape;448;p36"/>
            <p:cNvSpPr/>
            <p:nvPr/>
          </p:nvSpPr>
          <p:spPr>
            <a:xfrm>
              <a:off x="12632746" y="5643050"/>
              <a:ext cx="622301" cy="622301"/>
            </a:xfrm>
            <a:custGeom>
              <a:avLst/>
              <a:gdLst/>
              <a:ahLst/>
              <a:cxnLst/>
              <a:rect l="l" t="t" r="r" b="b"/>
              <a:pathLst>
                <a:path w="21600" h="21600" extrusionOk="0">
                  <a:moveTo>
                    <a:pt x="10883" y="0"/>
                  </a:moveTo>
                  <a:cubicBezTo>
                    <a:pt x="4929" y="0"/>
                    <a:pt x="0" y="4800"/>
                    <a:pt x="0" y="10800"/>
                  </a:cubicBezTo>
                  <a:cubicBezTo>
                    <a:pt x="0" y="16833"/>
                    <a:pt x="5028" y="21600"/>
                    <a:pt x="10883" y="21600"/>
                  </a:cubicBezTo>
                  <a:cubicBezTo>
                    <a:pt x="16771" y="21600"/>
                    <a:pt x="21600" y="16833"/>
                    <a:pt x="21600" y="10800"/>
                  </a:cubicBezTo>
                  <a:cubicBezTo>
                    <a:pt x="21600" y="4800"/>
                    <a:pt x="16671" y="0"/>
                    <a:pt x="10883" y="0"/>
                  </a:cubicBezTo>
                  <a:close/>
                  <a:moveTo>
                    <a:pt x="8633" y="16200"/>
                  </a:moveTo>
                  <a:lnTo>
                    <a:pt x="3275" y="10800"/>
                  </a:lnTo>
                  <a:lnTo>
                    <a:pt x="4730" y="9367"/>
                  </a:lnTo>
                  <a:lnTo>
                    <a:pt x="8633" y="13300"/>
                  </a:lnTo>
                  <a:lnTo>
                    <a:pt x="16870" y="5000"/>
                  </a:lnTo>
                  <a:lnTo>
                    <a:pt x="18325" y="6433"/>
                  </a:lnTo>
                  <a:lnTo>
                    <a:pt x="8633" y="16200"/>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449" name="Google Shape;449;p36"/>
            <p:cNvSpPr/>
            <p:nvPr/>
          </p:nvSpPr>
          <p:spPr>
            <a:xfrm>
              <a:off x="2447344" y="8945051"/>
              <a:ext cx="622301" cy="622301"/>
            </a:xfrm>
            <a:custGeom>
              <a:avLst/>
              <a:gdLst/>
              <a:ahLst/>
              <a:cxnLst/>
              <a:rect l="l" t="t" r="r" b="b"/>
              <a:pathLst>
                <a:path w="21600" h="21600" extrusionOk="0">
                  <a:moveTo>
                    <a:pt x="10883" y="0"/>
                  </a:moveTo>
                  <a:cubicBezTo>
                    <a:pt x="4929" y="0"/>
                    <a:pt x="0" y="4800"/>
                    <a:pt x="0" y="10800"/>
                  </a:cubicBezTo>
                  <a:cubicBezTo>
                    <a:pt x="0" y="16833"/>
                    <a:pt x="5028" y="21600"/>
                    <a:pt x="10883" y="21600"/>
                  </a:cubicBezTo>
                  <a:cubicBezTo>
                    <a:pt x="16771" y="21600"/>
                    <a:pt x="21600" y="16833"/>
                    <a:pt x="21600" y="10800"/>
                  </a:cubicBezTo>
                  <a:cubicBezTo>
                    <a:pt x="21600" y="4800"/>
                    <a:pt x="16671" y="0"/>
                    <a:pt x="10883" y="0"/>
                  </a:cubicBezTo>
                  <a:close/>
                  <a:moveTo>
                    <a:pt x="8633" y="16200"/>
                  </a:moveTo>
                  <a:lnTo>
                    <a:pt x="3275" y="10800"/>
                  </a:lnTo>
                  <a:lnTo>
                    <a:pt x="4730" y="9367"/>
                  </a:lnTo>
                  <a:lnTo>
                    <a:pt x="8633" y="13300"/>
                  </a:lnTo>
                  <a:lnTo>
                    <a:pt x="16870" y="5000"/>
                  </a:lnTo>
                  <a:lnTo>
                    <a:pt x="18325" y="6433"/>
                  </a:lnTo>
                  <a:lnTo>
                    <a:pt x="8633" y="16200"/>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450" name="Google Shape;450;p36"/>
            <p:cNvSpPr/>
            <p:nvPr/>
          </p:nvSpPr>
          <p:spPr>
            <a:xfrm>
              <a:off x="12632746" y="8945051"/>
              <a:ext cx="622301" cy="622301"/>
            </a:xfrm>
            <a:custGeom>
              <a:avLst/>
              <a:gdLst/>
              <a:ahLst/>
              <a:cxnLst/>
              <a:rect l="l" t="t" r="r" b="b"/>
              <a:pathLst>
                <a:path w="21600" h="21600" extrusionOk="0">
                  <a:moveTo>
                    <a:pt x="10883" y="0"/>
                  </a:moveTo>
                  <a:cubicBezTo>
                    <a:pt x="4929" y="0"/>
                    <a:pt x="0" y="4800"/>
                    <a:pt x="0" y="10800"/>
                  </a:cubicBezTo>
                  <a:cubicBezTo>
                    <a:pt x="0" y="16833"/>
                    <a:pt x="5028" y="21600"/>
                    <a:pt x="10883" y="21600"/>
                  </a:cubicBezTo>
                  <a:cubicBezTo>
                    <a:pt x="16771" y="21600"/>
                    <a:pt x="21600" y="16833"/>
                    <a:pt x="21600" y="10800"/>
                  </a:cubicBezTo>
                  <a:cubicBezTo>
                    <a:pt x="21600" y="4800"/>
                    <a:pt x="16671" y="0"/>
                    <a:pt x="10883" y="0"/>
                  </a:cubicBezTo>
                  <a:close/>
                  <a:moveTo>
                    <a:pt x="8633" y="16200"/>
                  </a:moveTo>
                  <a:lnTo>
                    <a:pt x="3275" y="10800"/>
                  </a:lnTo>
                  <a:lnTo>
                    <a:pt x="4730" y="9367"/>
                  </a:lnTo>
                  <a:lnTo>
                    <a:pt x="8633" y="13300"/>
                  </a:lnTo>
                  <a:lnTo>
                    <a:pt x="16870" y="5000"/>
                  </a:lnTo>
                  <a:lnTo>
                    <a:pt x="18325" y="6433"/>
                  </a:lnTo>
                  <a:lnTo>
                    <a:pt x="8633" y="16200"/>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54"/>
        <p:cNvGrpSpPr/>
        <p:nvPr/>
      </p:nvGrpSpPr>
      <p:grpSpPr>
        <a:xfrm>
          <a:off x="0" y="0"/>
          <a:ext cx="0" cy="0"/>
          <a:chOff x="0" y="0"/>
          <a:chExt cx="0" cy="0"/>
        </a:xfrm>
      </p:grpSpPr>
      <p:grpSp>
        <p:nvGrpSpPr>
          <p:cNvPr id="455" name="Google Shape;455;p37"/>
          <p:cNvGrpSpPr/>
          <p:nvPr/>
        </p:nvGrpSpPr>
        <p:grpSpPr>
          <a:xfrm>
            <a:off x="897962" y="781981"/>
            <a:ext cx="7411928" cy="3494507"/>
            <a:chOff x="2394564" y="2085282"/>
            <a:chExt cx="19765142" cy="9318685"/>
          </a:xfrm>
        </p:grpSpPr>
        <p:sp>
          <p:nvSpPr>
            <p:cNvPr id="456" name="Google Shape;456;p37"/>
            <p:cNvSpPr txBox="1"/>
            <p:nvPr/>
          </p:nvSpPr>
          <p:spPr>
            <a:xfrm>
              <a:off x="2394564" y="2085282"/>
              <a:ext cx="12048356" cy="12954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Check list</a:t>
              </a:r>
              <a:endParaRPr sz="500"/>
            </a:p>
          </p:txBody>
        </p:sp>
        <p:sp>
          <p:nvSpPr>
            <p:cNvPr id="457" name="Google Shape;457;p37"/>
            <p:cNvSpPr/>
            <p:nvPr/>
          </p:nvSpPr>
          <p:spPr>
            <a:xfrm>
              <a:off x="2476369" y="3911905"/>
              <a:ext cx="1576918" cy="560673"/>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58" name="Google Shape;458;p37"/>
            <p:cNvSpPr/>
            <p:nvPr/>
          </p:nvSpPr>
          <p:spPr>
            <a:xfrm>
              <a:off x="12632746" y="5643050"/>
              <a:ext cx="622300" cy="622301"/>
            </a:xfrm>
            <a:custGeom>
              <a:avLst/>
              <a:gdLst/>
              <a:ahLst/>
              <a:cxnLst/>
              <a:rect l="l" t="t" r="r" b="b"/>
              <a:pathLst>
                <a:path w="21600" h="21600" extrusionOk="0">
                  <a:moveTo>
                    <a:pt x="10786" y="0"/>
                  </a:moveTo>
                  <a:cubicBezTo>
                    <a:pt x="4772" y="0"/>
                    <a:pt x="0" y="4728"/>
                    <a:pt x="0" y="10688"/>
                  </a:cubicBezTo>
                  <a:cubicBezTo>
                    <a:pt x="0" y="16648"/>
                    <a:pt x="4772" y="21600"/>
                    <a:pt x="10786" y="21600"/>
                  </a:cubicBezTo>
                  <a:cubicBezTo>
                    <a:pt x="16828" y="21600"/>
                    <a:pt x="21600" y="16648"/>
                    <a:pt x="21600" y="10688"/>
                  </a:cubicBezTo>
                  <a:cubicBezTo>
                    <a:pt x="21600" y="4728"/>
                    <a:pt x="16828" y="0"/>
                    <a:pt x="10786" y="0"/>
                  </a:cubicBezTo>
                  <a:close/>
                  <a:moveTo>
                    <a:pt x="16179" y="14605"/>
                  </a:moveTo>
                  <a:lnTo>
                    <a:pt x="14739" y="16032"/>
                  </a:lnTo>
                  <a:lnTo>
                    <a:pt x="10786" y="12339"/>
                  </a:lnTo>
                  <a:lnTo>
                    <a:pt x="6861" y="16032"/>
                  </a:lnTo>
                  <a:lnTo>
                    <a:pt x="5393" y="14605"/>
                  </a:lnTo>
                  <a:lnTo>
                    <a:pt x="9346" y="10688"/>
                  </a:lnTo>
                  <a:lnTo>
                    <a:pt x="5393" y="6771"/>
                  </a:lnTo>
                  <a:lnTo>
                    <a:pt x="6861" y="5344"/>
                  </a:lnTo>
                  <a:lnTo>
                    <a:pt x="10786" y="9261"/>
                  </a:lnTo>
                  <a:lnTo>
                    <a:pt x="14739" y="5344"/>
                  </a:lnTo>
                  <a:lnTo>
                    <a:pt x="16179" y="6771"/>
                  </a:lnTo>
                  <a:lnTo>
                    <a:pt x="12254" y="10688"/>
                  </a:lnTo>
                  <a:lnTo>
                    <a:pt x="16179" y="14605"/>
                  </a:lnTo>
                  <a:close/>
                </a:path>
              </a:pathLst>
            </a:custGeom>
            <a:gradFill>
              <a:gsLst>
                <a:gs pos="0">
                  <a:srgbClr val="D4DBE4"/>
                </a:gs>
                <a:gs pos="100000">
                  <a:srgbClr val="646979"/>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459" name="Google Shape;459;p37"/>
            <p:cNvSpPr/>
            <p:nvPr/>
          </p:nvSpPr>
          <p:spPr>
            <a:xfrm>
              <a:off x="12632746" y="8954135"/>
              <a:ext cx="622300" cy="622300"/>
            </a:xfrm>
            <a:custGeom>
              <a:avLst/>
              <a:gdLst/>
              <a:ahLst/>
              <a:cxnLst/>
              <a:rect l="l" t="t" r="r" b="b"/>
              <a:pathLst>
                <a:path w="21600" h="21600" extrusionOk="0">
                  <a:moveTo>
                    <a:pt x="10786" y="0"/>
                  </a:moveTo>
                  <a:cubicBezTo>
                    <a:pt x="4772" y="0"/>
                    <a:pt x="0" y="4728"/>
                    <a:pt x="0" y="10688"/>
                  </a:cubicBezTo>
                  <a:cubicBezTo>
                    <a:pt x="0" y="16648"/>
                    <a:pt x="4772" y="21600"/>
                    <a:pt x="10786" y="21600"/>
                  </a:cubicBezTo>
                  <a:cubicBezTo>
                    <a:pt x="16828" y="21600"/>
                    <a:pt x="21600" y="16648"/>
                    <a:pt x="21600" y="10688"/>
                  </a:cubicBezTo>
                  <a:cubicBezTo>
                    <a:pt x="21600" y="4728"/>
                    <a:pt x="16828" y="0"/>
                    <a:pt x="10786" y="0"/>
                  </a:cubicBezTo>
                  <a:close/>
                  <a:moveTo>
                    <a:pt x="16179" y="14605"/>
                  </a:moveTo>
                  <a:lnTo>
                    <a:pt x="14739" y="16032"/>
                  </a:lnTo>
                  <a:lnTo>
                    <a:pt x="10786" y="12339"/>
                  </a:lnTo>
                  <a:lnTo>
                    <a:pt x="6861" y="16032"/>
                  </a:lnTo>
                  <a:lnTo>
                    <a:pt x="5393" y="14605"/>
                  </a:lnTo>
                  <a:lnTo>
                    <a:pt x="9346" y="10688"/>
                  </a:lnTo>
                  <a:lnTo>
                    <a:pt x="5393" y="6771"/>
                  </a:lnTo>
                  <a:lnTo>
                    <a:pt x="6861" y="5344"/>
                  </a:lnTo>
                  <a:lnTo>
                    <a:pt x="10786" y="9261"/>
                  </a:lnTo>
                  <a:lnTo>
                    <a:pt x="14739" y="5344"/>
                  </a:lnTo>
                  <a:lnTo>
                    <a:pt x="16179" y="6771"/>
                  </a:lnTo>
                  <a:lnTo>
                    <a:pt x="12254" y="10688"/>
                  </a:lnTo>
                  <a:lnTo>
                    <a:pt x="16179" y="14605"/>
                  </a:lnTo>
                  <a:close/>
                </a:path>
              </a:pathLst>
            </a:custGeom>
            <a:gradFill>
              <a:gsLst>
                <a:gs pos="0">
                  <a:srgbClr val="D4DBE4"/>
                </a:gs>
                <a:gs pos="100000">
                  <a:srgbClr val="646979"/>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460" name="Google Shape;460;p37"/>
            <p:cNvSpPr txBox="1"/>
            <p:nvPr/>
          </p:nvSpPr>
          <p:spPr>
            <a:xfrm>
              <a:off x="3314968" y="6445884"/>
              <a:ext cx="8659337" cy="1656082"/>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461" name="Google Shape;461;p37"/>
            <p:cNvSpPr txBox="1"/>
            <p:nvPr/>
          </p:nvSpPr>
          <p:spPr>
            <a:xfrm>
              <a:off x="3303705" y="5614033"/>
              <a:ext cx="6879179" cy="6985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1500"/>
                <a:buFont typeface="Maven Pro Medium"/>
                <a:buNone/>
              </a:pPr>
              <a:r>
                <a:rPr lang="en-GB" sz="1500" b="0" i="0" u="none" strike="noStrike" cap="none">
                  <a:solidFill>
                    <a:srgbClr val="31333D"/>
                  </a:solidFill>
                  <a:latin typeface="Maven Pro Medium"/>
                  <a:ea typeface="Maven Pro Medium"/>
                  <a:cs typeface="Maven Pro Medium"/>
                  <a:sym typeface="Maven Pro Medium"/>
                </a:rPr>
                <a:t>Subtitle text about project</a:t>
              </a:r>
              <a:endParaRPr sz="500"/>
            </a:p>
          </p:txBody>
        </p:sp>
        <p:sp>
          <p:nvSpPr>
            <p:cNvPr id="462" name="Google Shape;462;p37"/>
            <p:cNvSpPr txBox="1"/>
            <p:nvPr/>
          </p:nvSpPr>
          <p:spPr>
            <a:xfrm>
              <a:off x="3314968" y="9747885"/>
              <a:ext cx="8659337" cy="1656082"/>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463" name="Google Shape;463;p37"/>
            <p:cNvSpPr txBox="1"/>
            <p:nvPr/>
          </p:nvSpPr>
          <p:spPr>
            <a:xfrm>
              <a:off x="3303705" y="8916034"/>
              <a:ext cx="6879179" cy="6985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1500"/>
                <a:buFont typeface="Maven Pro Medium"/>
                <a:buNone/>
              </a:pPr>
              <a:r>
                <a:rPr lang="en-GB" sz="1500" b="0" i="0" u="none" strike="noStrike" cap="none">
                  <a:solidFill>
                    <a:srgbClr val="31333D"/>
                  </a:solidFill>
                  <a:latin typeface="Maven Pro Medium"/>
                  <a:ea typeface="Maven Pro Medium"/>
                  <a:cs typeface="Maven Pro Medium"/>
                  <a:sym typeface="Maven Pro Medium"/>
                </a:rPr>
                <a:t>Subtitle text about project</a:t>
              </a:r>
              <a:endParaRPr sz="500"/>
            </a:p>
          </p:txBody>
        </p:sp>
        <p:sp>
          <p:nvSpPr>
            <p:cNvPr id="464" name="Google Shape;464;p37"/>
            <p:cNvSpPr txBox="1"/>
            <p:nvPr/>
          </p:nvSpPr>
          <p:spPr>
            <a:xfrm>
              <a:off x="13500369" y="6445884"/>
              <a:ext cx="8659337" cy="1656082"/>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465" name="Google Shape;465;p37"/>
            <p:cNvSpPr txBox="1"/>
            <p:nvPr/>
          </p:nvSpPr>
          <p:spPr>
            <a:xfrm>
              <a:off x="13489105" y="5614033"/>
              <a:ext cx="6879179" cy="6985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1500"/>
                <a:buFont typeface="Maven Pro Medium"/>
                <a:buNone/>
              </a:pPr>
              <a:r>
                <a:rPr lang="en-GB" sz="1500" b="0" i="0" u="none" strike="noStrike" cap="none">
                  <a:solidFill>
                    <a:srgbClr val="31333D"/>
                  </a:solidFill>
                  <a:latin typeface="Maven Pro Medium"/>
                  <a:ea typeface="Maven Pro Medium"/>
                  <a:cs typeface="Maven Pro Medium"/>
                  <a:sym typeface="Maven Pro Medium"/>
                </a:rPr>
                <a:t>Subtitle text about project</a:t>
              </a:r>
              <a:endParaRPr sz="500"/>
            </a:p>
          </p:txBody>
        </p:sp>
        <p:sp>
          <p:nvSpPr>
            <p:cNvPr id="466" name="Google Shape;466;p37"/>
            <p:cNvSpPr txBox="1"/>
            <p:nvPr/>
          </p:nvSpPr>
          <p:spPr>
            <a:xfrm>
              <a:off x="13500369" y="9747885"/>
              <a:ext cx="8659337" cy="1656082"/>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467" name="Google Shape;467;p37"/>
            <p:cNvSpPr txBox="1"/>
            <p:nvPr/>
          </p:nvSpPr>
          <p:spPr>
            <a:xfrm>
              <a:off x="13489105" y="8916034"/>
              <a:ext cx="6879179" cy="6985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1500"/>
                <a:buFont typeface="Maven Pro Medium"/>
                <a:buNone/>
              </a:pPr>
              <a:r>
                <a:rPr lang="en-GB" sz="1500" b="0" i="0" u="none" strike="noStrike" cap="none">
                  <a:solidFill>
                    <a:srgbClr val="31333D"/>
                  </a:solidFill>
                  <a:latin typeface="Maven Pro Medium"/>
                  <a:ea typeface="Maven Pro Medium"/>
                  <a:cs typeface="Maven Pro Medium"/>
                  <a:sym typeface="Maven Pro Medium"/>
                </a:rPr>
                <a:t>Subtitle text about project</a:t>
              </a:r>
              <a:endParaRPr sz="500"/>
            </a:p>
          </p:txBody>
        </p:sp>
        <p:sp>
          <p:nvSpPr>
            <p:cNvPr id="468" name="Google Shape;468;p37"/>
            <p:cNvSpPr/>
            <p:nvPr/>
          </p:nvSpPr>
          <p:spPr>
            <a:xfrm>
              <a:off x="2447344" y="5643050"/>
              <a:ext cx="622301" cy="622301"/>
            </a:xfrm>
            <a:custGeom>
              <a:avLst/>
              <a:gdLst/>
              <a:ahLst/>
              <a:cxnLst/>
              <a:rect l="l" t="t" r="r" b="b"/>
              <a:pathLst>
                <a:path w="21600" h="21600" extrusionOk="0">
                  <a:moveTo>
                    <a:pt x="10883" y="0"/>
                  </a:moveTo>
                  <a:cubicBezTo>
                    <a:pt x="4929" y="0"/>
                    <a:pt x="0" y="4800"/>
                    <a:pt x="0" y="10800"/>
                  </a:cubicBezTo>
                  <a:cubicBezTo>
                    <a:pt x="0" y="16833"/>
                    <a:pt x="5028" y="21600"/>
                    <a:pt x="10883" y="21600"/>
                  </a:cubicBezTo>
                  <a:cubicBezTo>
                    <a:pt x="16771" y="21600"/>
                    <a:pt x="21600" y="16833"/>
                    <a:pt x="21600" y="10800"/>
                  </a:cubicBezTo>
                  <a:cubicBezTo>
                    <a:pt x="21600" y="4800"/>
                    <a:pt x="16671" y="0"/>
                    <a:pt x="10883" y="0"/>
                  </a:cubicBezTo>
                  <a:close/>
                  <a:moveTo>
                    <a:pt x="8633" y="16200"/>
                  </a:moveTo>
                  <a:lnTo>
                    <a:pt x="3275" y="10800"/>
                  </a:lnTo>
                  <a:lnTo>
                    <a:pt x="4730" y="9367"/>
                  </a:lnTo>
                  <a:lnTo>
                    <a:pt x="8633" y="13300"/>
                  </a:lnTo>
                  <a:lnTo>
                    <a:pt x="16870" y="5000"/>
                  </a:lnTo>
                  <a:lnTo>
                    <a:pt x="18325" y="6433"/>
                  </a:lnTo>
                  <a:lnTo>
                    <a:pt x="8633" y="16200"/>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469" name="Google Shape;469;p37"/>
            <p:cNvSpPr/>
            <p:nvPr/>
          </p:nvSpPr>
          <p:spPr>
            <a:xfrm>
              <a:off x="2447344" y="8945051"/>
              <a:ext cx="622301" cy="622301"/>
            </a:xfrm>
            <a:custGeom>
              <a:avLst/>
              <a:gdLst/>
              <a:ahLst/>
              <a:cxnLst/>
              <a:rect l="l" t="t" r="r" b="b"/>
              <a:pathLst>
                <a:path w="21600" h="21600" extrusionOk="0">
                  <a:moveTo>
                    <a:pt x="10883" y="0"/>
                  </a:moveTo>
                  <a:cubicBezTo>
                    <a:pt x="4929" y="0"/>
                    <a:pt x="0" y="4800"/>
                    <a:pt x="0" y="10800"/>
                  </a:cubicBezTo>
                  <a:cubicBezTo>
                    <a:pt x="0" y="16833"/>
                    <a:pt x="5028" y="21600"/>
                    <a:pt x="10883" y="21600"/>
                  </a:cubicBezTo>
                  <a:cubicBezTo>
                    <a:pt x="16771" y="21600"/>
                    <a:pt x="21600" y="16833"/>
                    <a:pt x="21600" y="10800"/>
                  </a:cubicBezTo>
                  <a:cubicBezTo>
                    <a:pt x="21600" y="4800"/>
                    <a:pt x="16671" y="0"/>
                    <a:pt x="10883" y="0"/>
                  </a:cubicBezTo>
                  <a:close/>
                  <a:moveTo>
                    <a:pt x="8633" y="16200"/>
                  </a:moveTo>
                  <a:lnTo>
                    <a:pt x="3275" y="10800"/>
                  </a:lnTo>
                  <a:lnTo>
                    <a:pt x="4730" y="9367"/>
                  </a:lnTo>
                  <a:lnTo>
                    <a:pt x="8633" y="13300"/>
                  </a:lnTo>
                  <a:lnTo>
                    <a:pt x="16870" y="5000"/>
                  </a:lnTo>
                  <a:lnTo>
                    <a:pt x="18325" y="6433"/>
                  </a:lnTo>
                  <a:lnTo>
                    <a:pt x="8633" y="16200"/>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73"/>
        <p:cNvGrpSpPr/>
        <p:nvPr/>
      </p:nvGrpSpPr>
      <p:grpSpPr>
        <a:xfrm>
          <a:off x="0" y="0"/>
          <a:ext cx="0" cy="0"/>
          <a:chOff x="0" y="0"/>
          <a:chExt cx="0" cy="0"/>
        </a:xfrm>
      </p:grpSpPr>
      <p:pic>
        <p:nvPicPr>
          <p:cNvPr id="474" name="Google Shape;474;p38"/>
          <p:cNvPicPr preferRelativeResize="0"/>
          <p:nvPr/>
        </p:nvPicPr>
        <p:blipFill rotWithShape="1">
          <a:blip r:embed="rId3">
            <a:alphaModFix/>
          </a:blip>
          <a:srcRect l="9778" t="12253" r="73387" b="2298"/>
          <a:stretch/>
        </p:blipFill>
        <p:spPr>
          <a:xfrm>
            <a:off x="4558325" y="914400"/>
            <a:ext cx="1161000" cy="3314100"/>
          </a:xfrm>
          <a:prstGeom prst="roundRect">
            <a:avLst>
              <a:gd name="adj" fmla="val 5363"/>
            </a:avLst>
          </a:prstGeom>
          <a:noFill/>
          <a:ln>
            <a:noFill/>
          </a:ln>
        </p:spPr>
      </p:pic>
      <p:pic>
        <p:nvPicPr>
          <p:cNvPr id="475" name="Google Shape;475;p38"/>
          <p:cNvPicPr preferRelativeResize="0"/>
          <p:nvPr/>
        </p:nvPicPr>
        <p:blipFill rotWithShape="1">
          <a:blip r:embed="rId3">
            <a:alphaModFix/>
          </a:blip>
          <a:srcRect l="9778" t="12253" r="73387" b="2298"/>
          <a:stretch/>
        </p:blipFill>
        <p:spPr>
          <a:xfrm>
            <a:off x="5806400" y="914700"/>
            <a:ext cx="1161000" cy="3314100"/>
          </a:xfrm>
          <a:prstGeom prst="roundRect">
            <a:avLst>
              <a:gd name="adj" fmla="val 5363"/>
            </a:avLst>
          </a:prstGeom>
          <a:noFill/>
          <a:ln>
            <a:noFill/>
          </a:ln>
        </p:spPr>
      </p:pic>
      <p:pic>
        <p:nvPicPr>
          <p:cNvPr id="476" name="Google Shape;476;p38"/>
          <p:cNvPicPr preferRelativeResize="0"/>
          <p:nvPr/>
        </p:nvPicPr>
        <p:blipFill rotWithShape="1">
          <a:blip r:embed="rId3">
            <a:alphaModFix/>
          </a:blip>
          <a:srcRect l="9778" t="12253" r="73387" b="2298"/>
          <a:stretch/>
        </p:blipFill>
        <p:spPr>
          <a:xfrm>
            <a:off x="7054475" y="914700"/>
            <a:ext cx="1161000" cy="3314100"/>
          </a:xfrm>
          <a:prstGeom prst="roundRect">
            <a:avLst>
              <a:gd name="adj" fmla="val 5363"/>
            </a:avLst>
          </a:prstGeom>
          <a:noFill/>
          <a:ln>
            <a:noFill/>
          </a:ln>
        </p:spPr>
      </p:pic>
      <p:sp>
        <p:nvSpPr>
          <p:cNvPr id="477" name="Google Shape;477;p38"/>
          <p:cNvSpPr txBox="1"/>
          <p:nvPr/>
        </p:nvSpPr>
        <p:spPr>
          <a:xfrm>
            <a:off x="897962" y="781981"/>
            <a:ext cx="3417066"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Title text slide</a:t>
            </a:r>
            <a:endParaRPr sz="500"/>
          </a:p>
        </p:txBody>
      </p:sp>
      <p:sp>
        <p:nvSpPr>
          <p:cNvPr id="478" name="Google Shape;478;p38"/>
          <p:cNvSpPr/>
          <p:nvPr/>
        </p:nvSpPr>
        <p:spPr>
          <a:xfrm>
            <a:off x="928638" y="1466964"/>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79" name="Google Shape;479;p38"/>
          <p:cNvSpPr txBox="1"/>
          <p:nvPr/>
        </p:nvSpPr>
        <p:spPr>
          <a:xfrm>
            <a:off x="919263" y="1871663"/>
            <a:ext cx="3162034" cy="22669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 exercitation ullamco laboris nisi ut aliquip ex ea commo consequat. Duis aute irure perspis dolor in reprehenderit in voluptate velit esse cillum dolore eu fugiat nulla pariatur. Excepteur sint perspis occaecat cupidatat non proident, sunt qui in culpa qui officia deserunt mollit anim id est laborum. Sed ut perspis unde omnis iste natus error sit voluptatem accusanm doloremque laudantium, totam rem aperi, volptatem</a:t>
            </a:r>
            <a:endParaRPr sz="500"/>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483"/>
        <p:cNvGrpSpPr/>
        <p:nvPr/>
      </p:nvGrpSpPr>
      <p:grpSpPr>
        <a:xfrm>
          <a:off x="0" y="0"/>
          <a:ext cx="0" cy="0"/>
          <a:chOff x="0" y="0"/>
          <a:chExt cx="0" cy="0"/>
        </a:xfrm>
      </p:grpSpPr>
      <p:sp>
        <p:nvSpPr>
          <p:cNvPr id="484" name="Google Shape;484;p39"/>
          <p:cNvSpPr/>
          <p:nvPr/>
        </p:nvSpPr>
        <p:spPr>
          <a:xfrm>
            <a:off x="914400" y="914400"/>
            <a:ext cx="2336081" cy="3314700"/>
          </a:xfrm>
          <a:prstGeom prst="roundRect">
            <a:avLst>
              <a:gd name="adj" fmla="val 3496"/>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85" name="Google Shape;485;p39"/>
          <p:cNvSpPr/>
          <p:nvPr/>
        </p:nvSpPr>
        <p:spPr>
          <a:xfrm>
            <a:off x="3403959" y="914400"/>
            <a:ext cx="2336081" cy="3314700"/>
          </a:xfrm>
          <a:prstGeom prst="roundRect">
            <a:avLst>
              <a:gd name="adj" fmla="val 3496"/>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86" name="Google Shape;486;p39"/>
          <p:cNvSpPr/>
          <p:nvPr/>
        </p:nvSpPr>
        <p:spPr>
          <a:xfrm>
            <a:off x="5893519" y="914400"/>
            <a:ext cx="2336081" cy="3314700"/>
          </a:xfrm>
          <a:prstGeom prst="roundRect">
            <a:avLst>
              <a:gd name="adj" fmla="val 3496"/>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pic>
        <p:nvPicPr>
          <p:cNvPr id="487" name="Google Shape;487;p39"/>
          <p:cNvPicPr preferRelativeResize="0"/>
          <p:nvPr/>
        </p:nvPicPr>
        <p:blipFill rotWithShape="1">
          <a:blip r:embed="rId3">
            <a:alphaModFix/>
          </a:blip>
          <a:srcRect l="58946" t="20791" r="27333" b="54047"/>
          <a:stretch/>
        </p:blipFill>
        <p:spPr>
          <a:xfrm>
            <a:off x="1168650" y="1176100"/>
            <a:ext cx="557700" cy="575100"/>
          </a:xfrm>
          <a:prstGeom prst="roundRect">
            <a:avLst>
              <a:gd name="adj" fmla="val 5363"/>
            </a:avLst>
          </a:prstGeom>
          <a:noFill/>
          <a:ln>
            <a:noFill/>
          </a:ln>
        </p:spPr>
      </p:pic>
      <p:pic>
        <p:nvPicPr>
          <p:cNvPr id="488" name="Google Shape;488;p39"/>
          <p:cNvPicPr preferRelativeResize="0"/>
          <p:nvPr/>
        </p:nvPicPr>
        <p:blipFill rotWithShape="1">
          <a:blip r:embed="rId3">
            <a:alphaModFix/>
          </a:blip>
          <a:srcRect l="58946" t="20791" r="27333" b="54047"/>
          <a:stretch/>
        </p:blipFill>
        <p:spPr>
          <a:xfrm>
            <a:off x="3656288" y="1176100"/>
            <a:ext cx="557700" cy="575100"/>
          </a:xfrm>
          <a:prstGeom prst="roundRect">
            <a:avLst>
              <a:gd name="adj" fmla="val 5363"/>
            </a:avLst>
          </a:prstGeom>
          <a:noFill/>
          <a:ln>
            <a:noFill/>
          </a:ln>
        </p:spPr>
      </p:pic>
      <p:pic>
        <p:nvPicPr>
          <p:cNvPr id="489" name="Google Shape;489;p39"/>
          <p:cNvPicPr preferRelativeResize="0"/>
          <p:nvPr/>
        </p:nvPicPr>
        <p:blipFill rotWithShape="1">
          <a:blip r:embed="rId3">
            <a:alphaModFix/>
          </a:blip>
          <a:srcRect l="58946" t="20791" r="27333" b="54047"/>
          <a:stretch/>
        </p:blipFill>
        <p:spPr>
          <a:xfrm>
            <a:off x="6146738" y="1176100"/>
            <a:ext cx="557700" cy="575100"/>
          </a:xfrm>
          <a:prstGeom prst="roundRect">
            <a:avLst>
              <a:gd name="adj" fmla="val 5363"/>
            </a:avLst>
          </a:prstGeom>
          <a:noFill/>
          <a:ln>
            <a:noFill/>
          </a:ln>
        </p:spPr>
      </p:pic>
      <p:sp>
        <p:nvSpPr>
          <p:cNvPr id="490" name="Google Shape;490;p39"/>
          <p:cNvSpPr txBox="1"/>
          <p:nvPr/>
        </p:nvSpPr>
        <p:spPr>
          <a:xfrm>
            <a:off x="1140849" y="1897856"/>
            <a:ext cx="1764561"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2300"/>
              <a:buFont typeface="Maven Pro Medium"/>
              <a:buNone/>
            </a:pPr>
            <a:r>
              <a:rPr lang="en-GB" sz="2300" b="0" i="0" u="none" strike="noStrike" cap="none">
                <a:solidFill>
                  <a:srgbClr val="31333D"/>
                </a:solidFill>
                <a:latin typeface="Maven Pro Medium"/>
                <a:ea typeface="Maven Pro Medium"/>
                <a:cs typeface="Maven Pro Medium"/>
                <a:sym typeface="Maven Pro Medium"/>
              </a:rPr>
              <a:t>Alice Stark</a:t>
            </a:r>
            <a:endParaRPr sz="500"/>
          </a:p>
        </p:txBody>
      </p:sp>
      <p:sp>
        <p:nvSpPr>
          <p:cNvPr id="491" name="Google Shape;491;p39"/>
          <p:cNvSpPr txBox="1"/>
          <p:nvPr/>
        </p:nvSpPr>
        <p:spPr>
          <a:xfrm>
            <a:off x="1166913" y="2624138"/>
            <a:ext cx="1869154" cy="82677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sed dolor sit sed amet, consectetur adipiscing incididunt ut labore et dolore nostrud exercitation ullamco</a:t>
            </a:r>
            <a:endParaRPr sz="500"/>
          </a:p>
        </p:txBody>
      </p:sp>
      <p:sp>
        <p:nvSpPr>
          <p:cNvPr id="492" name="Google Shape;492;p39"/>
          <p:cNvSpPr txBox="1"/>
          <p:nvPr/>
        </p:nvSpPr>
        <p:spPr>
          <a:xfrm>
            <a:off x="1157048" y="2318530"/>
            <a:ext cx="1437787"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MANAGER</a:t>
            </a:r>
            <a:endParaRPr sz="500"/>
          </a:p>
        </p:txBody>
      </p:sp>
      <p:sp>
        <p:nvSpPr>
          <p:cNvPr id="493" name="Google Shape;493;p39"/>
          <p:cNvSpPr/>
          <p:nvPr/>
        </p:nvSpPr>
        <p:spPr>
          <a:xfrm>
            <a:off x="1200150" y="3619500"/>
            <a:ext cx="1465884" cy="297136"/>
          </a:xfrm>
          <a:prstGeom prst="roundRect">
            <a:avLst>
              <a:gd name="adj" fmla="val 13215"/>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94" name="Google Shape;494;p39"/>
          <p:cNvSpPr txBox="1"/>
          <p:nvPr/>
        </p:nvSpPr>
        <p:spPr>
          <a:xfrm>
            <a:off x="1214198" y="3671887"/>
            <a:ext cx="1437788" cy="180976"/>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MORE INFORMATION</a:t>
            </a:r>
            <a:endParaRPr sz="500"/>
          </a:p>
        </p:txBody>
      </p:sp>
      <p:sp>
        <p:nvSpPr>
          <p:cNvPr id="495" name="Google Shape;495;p39"/>
          <p:cNvSpPr txBox="1"/>
          <p:nvPr/>
        </p:nvSpPr>
        <p:spPr>
          <a:xfrm>
            <a:off x="3630409" y="1897856"/>
            <a:ext cx="1764560"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2300"/>
              <a:buFont typeface="Maven Pro Medium"/>
              <a:buNone/>
            </a:pPr>
            <a:r>
              <a:rPr lang="en-GB" sz="2300" b="0" i="0" u="none" strike="noStrike" cap="none">
                <a:solidFill>
                  <a:srgbClr val="31333D"/>
                </a:solidFill>
                <a:latin typeface="Maven Pro Medium"/>
                <a:ea typeface="Maven Pro Medium"/>
                <a:cs typeface="Maven Pro Medium"/>
                <a:sym typeface="Maven Pro Medium"/>
              </a:rPr>
              <a:t>Alex Lee</a:t>
            </a:r>
            <a:endParaRPr sz="500"/>
          </a:p>
        </p:txBody>
      </p:sp>
      <p:sp>
        <p:nvSpPr>
          <p:cNvPr id="496" name="Google Shape;496;p39"/>
          <p:cNvSpPr txBox="1"/>
          <p:nvPr/>
        </p:nvSpPr>
        <p:spPr>
          <a:xfrm>
            <a:off x="3656473" y="2624138"/>
            <a:ext cx="1869154" cy="82677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sed dolor sit sed amet, consectetur adipiscing incididunt ut labore et dolore nostrud exercitation ullamco</a:t>
            </a:r>
            <a:endParaRPr sz="500"/>
          </a:p>
        </p:txBody>
      </p:sp>
      <p:sp>
        <p:nvSpPr>
          <p:cNvPr id="497" name="Google Shape;497;p39"/>
          <p:cNvSpPr txBox="1"/>
          <p:nvPr/>
        </p:nvSpPr>
        <p:spPr>
          <a:xfrm>
            <a:off x="3646608" y="2318530"/>
            <a:ext cx="1437787"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MANAGER</a:t>
            </a:r>
            <a:endParaRPr sz="500"/>
          </a:p>
        </p:txBody>
      </p:sp>
      <p:sp>
        <p:nvSpPr>
          <p:cNvPr id="498" name="Google Shape;498;p39"/>
          <p:cNvSpPr/>
          <p:nvPr/>
        </p:nvSpPr>
        <p:spPr>
          <a:xfrm>
            <a:off x="3689709" y="3619500"/>
            <a:ext cx="1465884" cy="297136"/>
          </a:xfrm>
          <a:prstGeom prst="roundRect">
            <a:avLst>
              <a:gd name="adj" fmla="val 13215"/>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99" name="Google Shape;499;p39"/>
          <p:cNvSpPr txBox="1"/>
          <p:nvPr/>
        </p:nvSpPr>
        <p:spPr>
          <a:xfrm>
            <a:off x="3703757" y="3671887"/>
            <a:ext cx="1437788" cy="180976"/>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MORE INFORMATION</a:t>
            </a:r>
            <a:endParaRPr sz="500"/>
          </a:p>
        </p:txBody>
      </p:sp>
      <p:sp>
        <p:nvSpPr>
          <p:cNvPr id="500" name="Google Shape;500;p39"/>
          <p:cNvSpPr txBox="1"/>
          <p:nvPr/>
        </p:nvSpPr>
        <p:spPr>
          <a:xfrm>
            <a:off x="6119968" y="1897856"/>
            <a:ext cx="1764560"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2300"/>
              <a:buFont typeface="Maven Pro Medium"/>
              <a:buNone/>
            </a:pPr>
            <a:r>
              <a:rPr lang="en-GB" sz="2300" b="0" i="0" u="none" strike="noStrike" cap="none">
                <a:solidFill>
                  <a:srgbClr val="31333D"/>
                </a:solidFill>
                <a:latin typeface="Maven Pro Medium"/>
                <a:ea typeface="Maven Pro Medium"/>
                <a:cs typeface="Maven Pro Medium"/>
                <a:sym typeface="Maven Pro Medium"/>
              </a:rPr>
              <a:t>Andy Fry</a:t>
            </a:r>
            <a:endParaRPr sz="500"/>
          </a:p>
        </p:txBody>
      </p:sp>
      <p:sp>
        <p:nvSpPr>
          <p:cNvPr id="501" name="Google Shape;501;p39"/>
          <p:cNvSpPr txBox="1"/>
          <p:nvPr/>
        </p:nvSpPr>
        <p:spPr>
          <a:xfrm>
            <a:off x="6146033" y="2624138"/>
            <a:ext cx="1869154" cy="82677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sed dolor sit sed amet, consectetur adipiscing incididunt ut labore et dolore nostrud exercitation ullamco</a:t>
            </a:r>
            <a:endParaRPr sz="500"/>
          </a:p>
        </p:txBody>
      </p:sp>
      <p:sp>
        <p:nvSpPr>
          <p:cNvPr id="502" name="Google Shape;502;p39"/>
          <p:cNvSpPr txBox="1"/>
          <p:nvPr/>
        </p:nvSpPr>
        <p:spPr>
          <a:xfrm>
            <a:off x="6136167" y="2318530"/>
            <a:ext cx="1437787"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MANAGER</a:t>
            </a:r>
            <a:endParaRPr sz="500"/>
          </a:p>
        </p:txBody>
      </p:sp>
      <p:sp>
        <p:nvSpPr>
          <p:cNvPr id="503" name="Google Shape;503;p39"/>
          <p:cNvSpPr/>
          <p:nvPr/>
        </p:nvSpPr>
        <p:spPr>
          <a:xfrm>
            <a:off x="6179269" y="3619500"/>
            <a:ext cx="1465883" cy="297136"/>
          </a:xfrm>
          <a:prstGeom prst="roundRect">
            <a:avLst>
              <a:gd name="adj" fmla="val 13215"/>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04" name="Google Shape;504;p39"/>
          <p:cNvSpPr txBox="1"/>
          <p:nvPr/>
        </p:nvSpPr>
        <p:spPr>
          <a:xfrm>
            <a:off x="6193317" y="3671887"/>
            <a:ext cx="1437787" cy="180976"/>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MORE INFORMATION</a:t>
            </a:r>
            <a:endParaRPr sz="500"/>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08"/>
        <p:cNvGrpSpPr/>
        <p:nvPr/>
      </p:nvGrpSpPr>
      <p:grpSpPr>
        <a:xfrm>
          <a:off x="0" y="0"/>
          <a:ext cx="0" cy="0"/>
          <a:chOff x="0" y="0"/>
          <a:chExt cx="0" cy="0"/>
        </a:xfrm>
      </p:grpSpPr>
      <p:pic>
        <p:nvPicPr>
          <p:cNvPr id="509" name="Google Shape;509;p40"/>
          <p:cNvPicPr preferRelativeResize="0"/>
          <p:nvPr/>
        </p:nvPicPr>
        <p:blipFill rotWithShape="1">
          <a:blip r:embed="rId3">
            <a:alphaModFix/>
          </a:blip>
          <a:srcRect l="54066" t="20247" r="27335" b="45671"/>
          <a:stretch/>
        </p:blipFill>
        <p:spPr>
          <a:xfrm>
            <a:off x="3514125" y="913000"/>
            <a:ext cx="756000" cy="779100"/>
          </a:xfrm>
          <a:prstGeom prst="roundRect">
            <a:avLst>
              <a:gd name="adj" fmla="val 5363"/>
            </a:avLst>
          </a:prstGeom>
          <a:noFill/>
          <a:ln>
            <a:noFill/>
          </a:ln>
        </p:spPr>
      </p:pic>
      <p:pic>
        <p:nvPicPr>
          <p:cNvPr id="510" name="Google Shape;510;p40"/>
          <p:cNvPicPr preferRelativeResize="0"/>
          <p:nvPr/>
        </p:nvPicPr>
        <p:blipFill rotWithShape="1">
          <a:blip r:embed="rId3">
            <a:alphaModFix/>
          </a:blip>
          <a:srcRect l="54066" t="20247" r="27335" b="45671"/>
          <a:stretch/>
        </p:blipFill>
        <p:spPr>
          <a:xfrm>
            <a:off x="6162750" y="913075"/>
            <a:ext cx="756000" cy="779100"/>
          </a:xfrm>
          <a:prstGeom prst="roundRect">
            <a:avLst>
              <a:gd name="adj" fmla="val 5363"/>
            </a:avLst>
          </a:prstGeom>
          <a:noFill/>
          <a:ln>
            <a:noFill/>
          </a:ln>
        </p:spPr>
      </p:pic>
      <p:pic>
        <p:nvPicPr>
          <p:cNvPr id="511" name="Google Shape;511;p40"/>
          <p:cNvPicPr preferRelativeResize="0"/>
          <p:nvPr/>
        </p:nvPicPr>
        <p:blipFill rotWithShape="1">
          <a:blip r:embed="rId3">
            <a:alphaModFix/>
          </a:blip>
          <a:srcRect l="54066" t="20247" r="27335" b="45671"/>
          <a:stretch/>
        </p:blipFill>
        <p:spPr>
          <a:xfrm>
            <a:off x="865500" y="913075"/>
            <a:ext cx="756000" cy="779100"/>
          </a:xfrm>
          <a:prstGeom prst="roundRect">
            <a:avLst>
              <a:gd name="adj" fmla="val 5363"/>
            </a:avLst>
          </a:prstGeom>
          <a:noFill/>
          <a:ln>
            <a:noFill/>
          </a:ln>
        </p:spPr>
      </p:pic>
      <p:sp>
        <p:nvSpPr>
          <p:cNvPr id="512" name="Google Shape;512;p40"/>
          <p:cNvSpPr txBox="1"/>
          <p:nvPr/>
        </p:nvSpPr>
        <p:spPr>
          <a:xfrm>
            <a:off x="836133" y="1821885"/>
            <a:ext cx="1764560"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2300"/>
              <a:buFont typeface="Maven Pro Medium"/>
              <a:buNone/>
            </a:pPr>
            <a:r>
              <a:rPr lang="en-GB" sz="2300" b="0" i="0" u="none" strike="noStrike" cap="none">
                <a:solidFill>
                  <a:srgbClr val="31333D"/>
                </a:solidFill>
                <a:latin typeface="Maven Pro Medium"/>
                <a:ea typeface="Maven Pro Medium"/>
                <a:cs typeface="Maven Pro Medium"/>
                <a:sym typeface="Maven Pro Medium"/>
              </a:rPr>
              <a:t>Alice Stark</a:t>
            </a:r>
            <a:endParaRPr sz="500"/>
          </a:p>
        </p:txBody>
      </p:sp>
      <p:sp>
        <p:nvSpPr>
          <p:cNvPr id="513" name="Google Shape;513;p40"/>
          <p:cNvSpPr txBox="1"/>
          <p:nvPr/>
        </p:nvSpPr>
        <p:spPr>
          <a:xfrm>
            <a:off x="862197" y="2519353"/>
            <a:ext cx="2168820" cy="6210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sed dolor sit sed amet, consectetur adipiscing incididunt ut labore onsectetur adipiscing et dolo</a:t>
            </a:r>
            <a:endParaRPr sz="500"/>
          </a:p>
        </p:txBody>
      </p:sp>
      <p:sp>
        <p:nvSpPr>
          <p:cNvPr id="514" name="Google Shape;514;p40"/>
          <p:cNvSpPr txBox="1"/>
          <p:nvPr/>
        </p:nvSpPr>
        <p:spPr>
          <a:xfrm>
            <a:off x="852331" y="2242559"/>
            <a:ext cx="1437788"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MANAGER</a:t>
            </a:r>
            <a:endParaRPr sz="500"/>
          </a:p>
        </p:txBody>
      </p:sp>
      <p:sp>
        <p:nvSpPr>
          <p:cNvPr id="515" name="Google Shape;515;p40"/>
          <p:cNvSpPr/>
          <p:nvPr/>
        </p:nvSpPr>
        <p:spPr>
          <a:xfrm>
            <a:off x="866859" y="3554918"/>
            <a:ext cx="2098440" cy="182427"/>
          </a:xfrm>
          <a:prstGeom prst="roundRect">
            <a:avLst>
              <a:gd name="adj" fmla="val 21524"/>
            </a:avLst>
          </a:prstGeom>
          <a:solidFill>
            <a:srgbClr val="D4DBE4"/>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16" name="Google Shape;516;p40"/>
          <p:cNvSpPr/>
          <p:nvPr/>
        </p:nvSpPr>
        <p:spPr>
          <a:xfrm>
            <a:off x="866859" y="3554918"/>
            <a:ext cx="1036477" cy="182427"/>
          </a:xfrm>
          <a:prstGeom prst="roundRect">
            <a:avLst>
              <a:gd name="adj" fmla="val 21524"/>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17" name="Google Shape;517;p40"/>
          <p:cNvSpPr txBox="1"/>
          <p:nvPr/>
        </p:nvSpPr>
        <p:spPr>
          <a:xfrm>
            <a:off x="852331" y="3299265"/>
            <a:ext cx="588239"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SKILL #1</a:t>
            </a:r>
            <a:endParaRPr sz="500"/>
          </a:p>
        </p:txBody>
      </p:sp>
      <p:sp>
        <p:nvSpPr>
          <p:cNvPr id="518" name="Google Shape;518;p40"/>
          <p:cNvSpPr txBox="1"/>
          <p:nvPr/>
        </p:nvSpPr>
        <p:spPr>
          <a:xfrm>
            <a:off x="2381658" y="3299265"/>
            <a:ext cx="588238" cy="180975"/>
          </a:xfrm>
          <a:prstGeom prst="rect">
            <a:avLst/>
          </a:prstGeom>
          <a:noFill/>
          <a:ln>
            <a:noFill/>
          </a:ln>
        </p:spPr>
        <p:txBody>
          <a:bodyPr spcFirstLastPara="1" wrap="square" lIns="19050" tIns="19050" rIns="19050" bIns="19050" anchor="ctr" anchorCtr="0">
            <a:noAutofit/>
          </a:bodyPr>
          <a:lstStyle/>
          <a:p>
            <a:pPr marL="0" marR="0" lvl="0" indent="0" algn="r"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40%</a:t>
            </a:r>
            <a:endParaRPr sz="500"/>
          </a:p>
        </p:txBody>
      </p:sp>
      <p:sp>
        <p:nvSpPr>
          <p:cNvPr id="519" name="Google Shape;519;p40"/>
          <p:cNvSpPr/>
          <p:nvPr/>
        </p:nvSpPr>
        <p:spPr>
          <a:xfrm>
            <a:off x="866859" y="4083555"/>
            <a:ext cx="2098440" cy="182427"/>
          </a:xfrm>
          <a:prstGeom prst="roundRect">
            <a:avLst>
              <a:gd name="adj" fmla="val 21524"/>
            </a:avLst>
          </a:prstGeom>
          <a:solidFill>
            <a:srgbClr val="D4DBE4"/>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20" name="Google Shape;520;p40"/>
          <p:cNvSpPr/>
          <p:nvPr/>
        </p:nvSpPr>
        <p:spPr>
          <a:xfrm>
            <a:off x="866859" y="4083555"/>
            <a:ext cx="1449810" cy="182427"/>
          </a:xfrm>
          <a:prstGeom prst="roundRect">
            <a:avLst>
              <a:gd name="adj" fmla="val 21524"/>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21" name="Google Shape;521;p40"/>
          <p:cNvSpPr txBox="1"/>
          <p:nvPr/>
        </p:nvSpPr>
        <p:spPr>
          <a:xfrm>
            <a:off x="852331" y="3827902"/>
            <a:ext cx="588239"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SKILL #2</a:t>
            </a:r>
            <a:endParaRPr sz="500"/>
          </a:p>
        </p:txBody>
      </p:sp>
      <p:sp>
        <p:nvSpPr>
          <p:cNvPr id="522" name="Google Shape;522;p40"/>
          <p:cNvSpPr txBox="1"/>
          <p:nvPr/>
        </p:nvSpPr>
        <p:spPr>
          <a:xfrm>
            <a:off x="2381658" y="3827902"/>
            <a:ext cx="588238" cy="180975"/>
          </a:xfrm>
          <a:prstGeom prst="rect">
            <a:avLst/>
          </a:prstGeom>
          <a:noFill/>
          <a:ln>
            <a:noFill/>
          </a:ln>
        </p:spPr>
        <p:txBody>
          <a:bodyPr spcFirstLastPara="1" wrap="square" lIns="19050" tIns="19050" rIns="19050" bIns="19050" anchor="ctr" anchorCtr="0">
            <a:noAutofit/>
          </a:bodyPr>
          <a:lstStyle/>
          <a:p>
            <a:pPr marL="0" marR="0" lvl="0" indent="0" algn="r"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67%</a:t>
            </a:r>
            <a:endParaRPr sz="500"/>
          </a:p>
        </p:txBody>
      </p:sp>
      <p:sp>
        <p:nvSpPr>
          <p:cNvPr id="523" name="Google Shape;523;p40"/>
          <p:cNvSpPr txBox="1"/>
          <p:nvPr/>
        </p:nvSpPr>
        <p:spPr>
          <a:xfrm>
            <a:off x="3484083" y="1821885"/>
            <a:ext cx="1764560"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2300"/>
              <a:buFont typeface="Maven Pro Medium"/>
              <a:buNone/>
            </a:pPr>
            <a:r>
              <a:rPr lang="en-GB" sz="2300" b="0" i="0" u="none" strike="noStrike" cap="none">
                <a:solidFill>
                  <a:srgbClr val="31333D"/>
                </a:solidFill>
                <a:latin typeface="Maven Pro Medium"/>
                <a:ea typeface="Maven Pro Medium"/>
                <a:cs typeface="Maven Pro Medium"/>
                <a:sym typeface="Maven Pro Medium"/>
              </a:rPr>
              <a:t>Alex Lee</a:t>
            </a:r>
            <a:endParaRPr sz="500"/>
          </a:p>
        </p:txBody>
      </p:sp>
      <p:sp>
        <p:nvSpPr>
          <p:cNvPr id="524" name="Google Shape;524;p40"/>
          <p:cNvSpPr txBox="1"/>
          <p:nvPr/>
        </p:nvSpPr>
        <p:spPr>
          <a:xfrm>
            <a:off x="3510147" y="2519353"/>
            <a:ext cx="2168820" cy="6210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sed dolor sit sed amet, consectetur adipiscing incididunt ut labore onsectetur adipiscing et dolo</a:t>
            </a:r>
            <a:endParaRPr sz="500"/>
          </a:p>
        </p:txBody>
      </p:sp>
      <p:sp>
        <p:nvSpPr>
          <p:cNvPr id="525" name="Google Shape;525;p40"/>
          <p:cNvSpPr txBox="1"/>
          <p:nvPr/>
        </p:nvSpPr>
        <p:spPr>
          <a:xfrm>
            <a:off x="3500282" y="2242559"/>
            <a:ext cx="1437788"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MANAGER</a:t>
            </a:r>
            <a:endParaRPr sz="500"/>
          </a:p>
        </p:txBody>
      </p:sp>
      <p:sp>
        <p:nvSpPr>
          <p:cNvPr id="526" name="Google Shape;526;p40"/>
          <p:cNvSpPr/>
          <p:nvPr/>
        </p:nvSpPr>
        <p:spPr>
          <a:xfrm>
            <a:off x="3514808" y="3554918"/>
            <a:ext cx="2098440" cy="182427"/>
          </a:xfrm>
          <a:prstGeom prst="roundRect">
            <a:avLst>
              <a:gd name="adj" fmla="val 21524"/>
            </a:avLst>
          </a:prstGeom>
          <a:solidFill>
            <a:srgbClr val="D4DBE4"/>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27" name="Google Shape;527;p40"/>
          <p:cNvSpPr/>
          <p:nvPr/>
        </p:nvSpPr>
        <p:spPr>
          <a:xfrm>
            <a:off x="3514808" y="3554918"/>
            <a:ext cx="1036477" cy="182427"/>
          </a:xfrm>
          <a:prstGeom prst="roundRect">
            <a:avLst>
              <a:gd name="adj" fmla="val 21524"/>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28" name="Google Shape;528;p40"/>
          <p:cNvSpPr txBox="1"/>
          <p:nvPr/>
        </p:nvSpPr>
        <p:spPr>
          <a:xfrm>
            <a:off x="3500282" y="3299265"/>
            <a:ext cx="588239"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SKILL #1</a:t>
            </a:r>
            <a:endParaRPr sz="500"/>
          </a:p>
        </p:txBody>
      </p:sp>
      <p:sp>
        <p:nvSpPr>
          <p:cNvPr id="529" name="Google Shape;529;p40"/>
          <p:cNvSpPr txBox="1"/>
          <p:nvPr/>
        </p:nvSpPr>
        <p:spPr>
          <a:xfrm>
            <a:off x="5029608" y="3299265"/>
            <a:ext cx="588238" cy="180975"/>
          </a:xfrm>
          <a:prstGeom prst="rect">
            <a:avLst/>
          </a:prstGeom>
          <a:noFill/>
          <a:ln>
            <a:noFill/>
          </a:ln>
        </p:spPr>
        <p:txBody>
          <a:bodyPr spcFirstLastPara="1" wrap="square" lIns="19050" tIns="19050" rIns="19050" bIns="19050" anchor="ctr" anchorCtr="0">
            <a:noAutofit/>
          </a:bodyPr>
          <a:lstStyle/>
          <a:p>
            <a:pPr marL="0" marR="0" lvl="0" indent="0" algn="r"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40%</a:t>
            </a:r>
            <a:endParaRPr sz="500"/>
          </a:p>
        </p:txBody>
      </p:sp>
      <p:sp>
        <p:nvSpPr>
          <p:cNvPr id="530" name="Google Shape;530;p40"/>
          <p:cNvSpPr/>
          <p:nvPr/>
        </p:nvSpPr>
        <p:spPr>
          <a:xfrm>
            <a:off x="3514808" y="4083555"/>
            <a:ext cx="2098440" cy="182427"/>
          </a:xfrm>
          <a:prstGeom prst="roundRect">
            <a:avLst>
              <a:gd name="adj" fmla="val 21524"/>
            </a:avLst>
          </a:prstGeom>
          <a:solidFill>
            <a:srgbClr val="D4DBE4"/>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31" name="Google Shape;531;p40"/>
          <p:cNvSpPr/>
          <p:nvPr/>
        </p:nvSpPr>
        <p:spPr>
          <a:xfrm>
            <a:off x="3514808" y="4083555"/>
            <a:ext cx="1449810" cy="182427"/>
          </a:xfrm>
          <a:prstGeom prst="roundRect">
            <a:avLst>
              <a:gd name="adj" fmla="val 21524"/>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32" name="Google Shape;532;p40"/>
          <p:cNvSpPr txBox="1"/>
          <p:nvPr/>
        </p:nvSpPr>
        <p:spPr>
          <a:xfrm>
            <a:off x="3500282" y="3827902"/>
            <a:ext cx="588239"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SKILL #2</a:t>
            </a:r>
            <a:endParaRPr sz="500"/>
          </a:p>
        </p:txBody>
      </p:sp>
      <p:sp>
        <p:nvSpPr>
          <p:cNvPr id="533" name="Google Shape;533;p40"/>
          <p:cNvSpPr txBox="1"/>
          <p:nvPr/>
        </p:nvSpPr>
        <p:spPr>
          <a:xfrm>
            <a:off x="5029608" y="3827902"/>
            <a:ext cx="588238" cy="180975"/>
          </a:xfrm>
          <a:prstGeom prst="rect">
            <a:avLst/>
          </a:prstGeom>
          <a:noFill/>
          <a:ln>
            <a:noFill/>
          </a:ln>
        </p:spPr>
        <p:txBody>
          <a:bodyPr spcFirstLastPara="1" wrap="square" lIns="19050" tIns="19050" rIns="19050" bIns="19050" anchor="ctr" anchorCtr="0">
            <a:noAutofit/>
          </a:bodyPr>
          <a:lstStyle/>
          <a:p>
            <a:pPr marL="0" marR="0" lvl="0" indent="0" algn="r"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67%</a:t>
            </a:r>
            <a:endParaRPr sz="500"/>
          </a:p>
        </p:txBody>
      </p:sp>
      <p:sp>
        <p:nvSpPr>
          <p:cNvPr id="534" name="Google Shape;534;p40"/>
          <p:cNvSpPr txBox="1"/>
          <p:nvPr/>
        </p:nvSpPr>
        <p:spPr>
          <a:xfrm>
            <a:off x="6132033" y="1821885"/>
            <a:ext cx="1764560"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2300"/>
              <a:buFont typeface="Maven Pro Medium"/>
              <a:buNone/>
            </a:pPr>
            <a:r>
              <a:rPr lang="en-GB" sz="2300" b="0" i="0" u="none" strike="noStrike" cap="none">
                <a:solidFill>
                  <a:srgbClr val="31333D"/>
                </a:solidFill>
                <a:latin typeface="Maven Pro Medium"/>
                <a:ea typeface="Maven Pro Medium"/>
                <a:cs typeface="Maven Pro Medium"/>
                <a:sym typeface="Maven Pro Medium"/>
              </a:rPr>
              <a:t>Andy Fry</a:t>
            </a:r>
            <a:endParaRPr sz="500"/>
          </a:p>
        </p:txBody>
      </p:sp>
      <p:sp>
        <p:nvSpPr>
          <p:cNvPr id="535" name="Google Shape;535;p40"/>
          <p:cNvSpPr txBox="1"/>
          <p:nvPr/>
        </p:nvSpPr>
        <p:spPr>
          <a:xfrm>
            <a:off x="6158098" y="2519353"/>
            <a:ext cx="2168820" cy="6210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sed dolor sit sed amet, consectetur adipiscing incididunt ut labore onsectetur adipiscing et dolo</a:t>
            </a:r>
            <a:endParaRPr sz="500"/>
          </a:p>
        </p:txBody>
      </p:sp>
      <p:sp>
        <p:nvSpPr>
          <p:cNvPr id="536" name="Google Shape;536;p40"/>
          <p:cNvSpPr txBox="1"/>
          <p:nvPr/>
        </p:nvSpPr>
        <p:spPr>
          <a:xfrm>
            <a:off x="6148232" y="2242559"/>
            <a:ext cx="1437788"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MANAGER</a:t>
            </a:r>
            <a:endParaRPr sz="500"/>
          </a:p>
        </p:txBody>
      </p:sp>
      <p:sp>
        <p:nvSpPr>
          <p:cNvPr id="537" name="Google Shape;537;p40"/>
          <p:cNvSpPr/>
          <p:nvPr/>
        </p:nvSpPr>
        <p:spPr>
          <a:xfrm>
            <a:off x="6162759" y="3554918"/>
            <a:ext cx="2098440" cy="182427"/>
          </a:xfrm>
          <a:prstGeom prst="roundRect">
            <a:avLst>
              <a:gd name="adj" fmla="val 21524"/>
            </a:avLst>
          </a:prstGeom>
          <a:solidFill>
            <a:srgbClr val="D4DBE4"/>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38" name="Google Shape;538;p40"/>
          <p:cNvSpPr/>
          <p:nvPr/>
        </p:nvSpPr>
        <p:spPr>
          <a:xfrm>
            <a:off x="6162759" y="3554918"/>
            <a:ext cx="1036477" cy="182427"/>
          </a:xfrm>
          <a:prstGeom prst="roundRect">
            <a:avLst>
              <a:gd name="adj" fmla="val 21524"/>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39" name="Google Shape;539;p40"/>
          <p:cNvSpPr txBox="1"/>
          <p:nvPr/>
        </p:nvSpPr>
        <p:spPr>
          <a:xfrm>
            <a:off x="6148232" y="3299265"/>
            <a:ext cx="588239"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SKILL #1</a:t>
            </a:r>
            <a:endParaRPr sz="500"/>
          </a:p>
        </p:txBody>
      </p:sp>
      <p:sp>
        <p:nvSpPr>
          <p:cNvPr id="540" name="Google Shape;540;p40"/>
          <p:cNvSpPr txBox="1"/>
          <p:nvPr/>
        </p:nvSpPr>
        <p:spPr>
          <a:xfrm>
            <a:off x="7677558" y="3299265"/>
            <a:ext cx="588238" cy="180975"/>
          </a:xfrm>
          <a:prstGeom prst="rect">
            <a:avLst/>
          </a:prstGeom>
          <a:noFill/>
          <a:ln>
            <a:noFill/>
          </a:ln>
        </p:spPr>
        <p:txBody>
          <a:bodyPr spcFirstLastPara="1" wrap="square" lIns="19050" tIns="19050" rIns="19050" bIns="19050" anchor="ctr" anchorCtr="0">
            <a:noAutofit/>
          </a:bodyPr>
          <a:lstStyle/>
          <a:p>
            <a:pPr marL="0" marR="0" lvl="0" indent="0" algn="r"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40%</a:t>
            </a:r>
            <a:endParaRPr sz="500"/>
          </a:p>
        </p:txBody>
      </p:sp>
      <p:sp>
        <p:nvSpPr>
          <p:cNvPr id="541" name="Google Shape;541;p40"/>
          <p:cNvSpPr/>
          <p:nvPr/>
        </p:nvSpPr>
        <p:spPr>
          <a:xfrm>
            <a:off x="6162759" y="4083555"/>
            <a:ext cx="2098440" cy="182427"/>
          </a:xfrm>
          <a:prstGeom prst="roundRect">
            <a:avLst>
              <a:gd name="adj" fmla="val 21524"/>
            </a:avLst>
          </a:prstGeom>
          <a:solidFill>
            <a:srgbClr val="D4DBE4"/>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42" name="Google Shape;542;p40"/>
          <p:cNvSpPr/>
          <p:nvPr/>
        </p:nvSpPr>
        <p:spPr>
          <a:xfrm>
            <a:off x="6162759" y="4083555"/>
            <a:ext cx="1449810" cy="182427"/>
          </a:xfrm>
          <a:prstGeom prst="roundRect">
            <a:avLst>
              <a:gd name="adj" fmla="val 21524"/>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43" name="Google Shape;543;p40"/>
          <p:cNvSpPr txBox="1"/>
          <p:nvPr/>
        </p:nvSpPr>
        <p:spPr>
          <a:xfrm>
            <a:off x="6148232" y="3827902"/>
            <a:ext cx="588239"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SKILL #2</a:t>
            </a:r>
            <a:endParaRPr sz="500"/>
          </a:p>
        </p:txBody>
      </p:sp>
      <p:sp>
        <p:nvSpPr>
          <p:cNvPr id="544" name="Google Shape;544;p40"/>
          <p:cNvSpPr txBox="1"/>
          <p:nvPr/>
        </p:nvSpPr>
        <p:spPr>
          <a:xfrm>
            <a:off x="7677558" y="3827902"/>
            <a:ext cx="588238" cy="180975"/>
          </a:xfrm>
          <a:prstGeom prst="rect">
            <a:avLst/>
          </a:prstGeom>
          <a:noFill/>
          <a:ln>
            <a:noFill/>
          </a:ln>
        </p:spPr>
        <p:txBody>
          <a:bodyPr spcFirstLastPara="1" wrap="square" lIns="19050" tIns="19050" rIns="19050" bIns="19050" anchor="ctr" anchorCtr="0">
            <a:noAutofit/>
          </a:bodyPr>
          <a:lstStyle/>
          <a:p>
            <a:pPr marL="0" marR="0" lvl="0" indent="0" algn="r"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67%</a:t>
            </a:r>
            <a:endParaRPr sz="500"/>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48"/>
        <p:cNvGrpSpPr/>
        <p:nvPr/>
      </p:nvGrpSpPr>
      <p:grpSpPr>
        <a:xfrm>
          <a:off x="0" y="0"/>
          <a:ext cx="0" cy="0"/>
          <a:chOff x="0" y="0"/>
          <a:chExt cx="0" cy="0"/>
        </a:xfrm>
      </p:grpSpPr>
      <p:pic>
        <p:nvPicPr>
          <p:cNvPr id="549" name="Google Shape;549;p41"/>
          <p:cNvPicPr preferRelativeResize="0"/>
          <p:nvPr/>
        </p:nvPicPr>
        <p:blipFill rotWithShape="1">
          <a:blip r:embed="rId3">
            <a:alphaModFix/>
          </a:blip>
          <a:srcRect l="4192" t="25191" r="60608" b="10362"/>
          <a:stretch/>
        </p:blipFill>
        <p:spPr>
          <a:xfrm>
            <a:off x="917200" y="914400"/>
            <a:ext cx="3218700" cy="3314700"/>
          </a:xfrm>
          <a:prstGeom prst="roundRect">
            <a:avLst>
              <a:gd name="adj" fmla="val 1713"/>
            </a:avLst>
          </a:prstGeom>
          <a:noFill/>
          <a:ln>
            <a:noFill/>
          </a:ln>
        </p:spPr>
      </p:pic>
      <p:sp>
        <p:nvSpPr>
          <p:cNvPr id="550" name="Google Shape;550;p41"/>
          <p:cNvSpPr txBox="1"/>
          <p:nvPr/>
        </p:nvSpPr>
        <p:spPr>
          <a:xfrm>
            <a:off x="4841312" y="781981"/>
            <a:ext cx="3417066"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Title text slide</a:t>
            </a:r>
            <a:endParaRPr sz="500"/>
          </a:p>
        </p:txBody>
      </p:sp>
      <p:sp>
        <p:nvSpPr>
          <p:cNvPr id="551" name="Google Shape;551;p41"/>
          <p:cNvSpPr/>
          <p:nvPr/>
        </p:nvSpPr>
        <p:spPr>
          <a:xfrm>
            <a:off x="4871988" y="1466964"/>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52" name="Google Shape;552;p41"/>
          <p:cNvSpPr txBox="1"/>
          <p:nvPr/>
        </p:nvSpPr>
        <p:spPr>
          <a:xfrm>
            <a:off x="4862613" y="1871663"/>
            <a:ext cx="3374462" cy="22669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Ut enim ad minim veniam, quis nostrud exercitation ullamco laboris nisi ut aliquip ex ea commo consequat. Duis aute irure dolor in reprehenderit in Lorem ipsum dolor sit amet, consectetur sed adipiscing elit, sed do eiusmod tempor incididunt ut labore et dolore magna aliqua. Voluptate velit esse cillum dolore eu fugiat nulla pariatur. Excepteur sint occaecat cupidatat non proident, sunt in culpa qui officia deserunt mollit anim sed id est laborum. Sed ut perspiciatis unde omnis iste natus error sit voluptatem accusantium doloremque sed laudantium, totam rem aperi, voluptatem quia voluptas sit aspernatur</a:t>
            </a:r>
            <a:endParaRPr sz="500"/>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56"/>
        <p:cNvGrpSpPr/>
        <p:nvPr/>
      </p:nvGrpSpPr>
      <p:grpSpPr>
        <a:xfrm>
          <a:off x="0" y="0"/>
          <a:ext cx="0" cy="0"/>
          <a:chOff x="0" y="0"/>
          <a:chExt cx="0" cy="0"/>
        </a:xfrm>
      </p:grpSpPr>
      <p:pic>
        <p:nvPicPr>
          <p:cNvPr id="557" name="Google Shape;557;p42"/>
          <p:cNvPicPr preferRelativeResize="0"/>
          <p:nvPr/>
        </p:nvPicPr>
        <p:blipFill rotWithShape="1">
          <a:blip r:embed="rId3">
            <a:alphaModFix/>
          </a:blip>
          <a:srcRect l="4192" t="25191" r="60608" b="10362"/>
          <a:stretch/>
        </p:blipFill>
        <p:spPr>
          <a:xfrm>
            <a:off x="5006688" y="914400"/>
            <a:ext cx="3218700" cy="3314700"/>
          </a:xfrm>
          <a:prstGeom prst="roundRect">
            <a:avLst>
              <a:gd name="adj" fmla="val 1713"/>
            </a:avLst>
          </a:prstGeom>
          <a:noFill/>
          <a:ln>
            <a:noFill/>
          </a:ln>
        </p:spPr>
      </p:pic>
      <p:sp>
        <p:nvSpPr>
          <p:cNvPr id="558" name="Google Shape;558;p42"/>
          <p:cNvSpPr txBox="1"/>
          <p:nvPr/>
        </p:nvSpPr>
        <p:spPr>
          <a:xfrm>
            <a:off x="888437" y="781981"/>
            <a:ext cx="3417066"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Title text slide</a:t>
            </a:r>
            <a:endParaRPr sz="500"/>
          </a:p>
        </p:txBody>
      </p:sp>
      <p:sp>
        <p:nvSpPr>
          <p:cNvPr id="559" name="Google Shape;559;p42"/>
          <p:cNvSpPr/>
          <p:nvPr/>
        </p:nvSpPr>
        <p:spPr>
          <a:xfrm>
            <a:off x="919113" y="1466964"/>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99000">
                <a:schemeClr val="accent1"/>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60" name="Google Shape;560;p42"/>
          <p:cNvSpPr txBox="1"/>
          <p:nvPr/>
        </p:nvSpPr>
        <p:spPr>
          <a:xfrm>
            <a:off x="909738" y="1871663"/>
            <a:ext cx="3374462" cy="22669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Ut enim ad minim veniam, quis nostrud exercitation ullamco laboris nisi ut aliquip ex ea commo consequat. Duis aute irure dolor in reprehenderit in Lorem ipsum dolor sit amet, consectetur sed adipiscing elit, sed do eiusmod tempor incididunt ut labore et dolore magna aliqua. Voluptate velit esse cillum dolore eu fugiat nulla pariatur. Excepteur sint occaecat cupidatat non proident, sunt in culpa qui officia deserunt mollit anim sed id est laborum. Sed ut perspiciatis unde omnis iste natus error sit voluptatem accusantium doloremque sed laudantium, totam rem aperi, voluptatem quia voluptas sit aspernatur</a:t>
            </a:r>
            <a:endParaRPr sz="500"/>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64"/>
        <p:cNvGrpSpPr/>
        <p:nvPr/>
      </p:nvGrpSpPr>
      <p:grpSpPr>
        <a:xfrm>
          <a:off x="0" y="0"/>
          <a:ext cx="0" cy="0"/>
          <a:chOff x="0" y="0"/>
          <a:chExt cx="0" cy="0"/>
        </a:xfrm>
      </p:grpSpPr>
      <p:pic>
        <p:nvPicPr>
          <p:cNvPr id="565" name="Google Shape;565;p43"/>
          <p:cNvPicPr preferRelativeResize="0"/>
          <p:nvPr/>
        </p:nvPicPr>
        <p:blipFill rotWithShape="1">
          <a:blip r:embed="rId3">
            <a:alphaModFix/>
          </a:blip>
          <a:srcRect l="4192" t="25191" r="60608" b="10362"/>
          <a:stretch/>
        </p:blipFill>
        <p:spPr>
          <a:xfrm>
            <a:off x="-1450950" y="914400"/>
            <a:ext cx="3218700" cy="3314700"/>
          </a:xfrm>
          <a:prstGeom prst="ellipse">
            <a:avLst/>
          </a:prstGeom>
          <a:noFill/>
          <a:ln>
            <a:noFill/>
          </a:ln>
        </p:spPr>
      </p:pic>
      <p:sp>
        <p:nvSpPr>
          <p:cNvPr id="566" name="Google Shape;566;p43"/>
          <p:cNvSpPr/>
          <p:nvPr/>
        </p:nvSpPr>
        <p:spPr>
          <a:xfrm>
            <a:off x="4457499" y="914400"/>
            <a:ext cx="10564453" cy="3314700"/>
          </a:xfrm>
          <a:prstGeom prst="roundRect">
            <a:avLst>
              <a:gd name="adj" fmla="val 50000"/>
            </a:avLst>
          </a:pr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67" name="Google Shape;567;p43"/>
          <p:cNvSpPr txBox="1"/>
          <p:nvPr/>
        </p:nvSpPr>
        <p:spPr>
          <a:xfrm>
            <a:off x="2316127" y="1151561"/>
            <a:ext cx="3417066"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Title text slide</a:t>
            </a:r>
            <a:endParaRPr sz="500"/>
          </a:p>
        </p:txBody>
      </p:sp>
      <p:sp>
        <p:nvSpPr>
          <p:cNvPr id="568" name="Google Shape;568;p43"/>
          <p:cNvSpPr/>
          <p:nvPr/>
        </p:nvSpPr>
        <p:spPr>
          <a:xfrm>
            <a:off x="2346804" y="1836545"/>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69" name="Google Shape;569;p43"/>
          <p:cNvSpPr txBox="1"/>
          <p:nvPr/>
        </p:nvSpPr>
        <p:spPr>
          <a:xfrm>
            <a:off x="2337429" y="2241243"/>
            <a:ext cx="5817327" cy="16497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Ut enim ad minim veniam, quis nostrud exercitation ullamco laboris nisi ut aliquip ex ea commo consequat. Duis aute irure dolor in reprehenderit in Lorem ipsum dolor sit amet, consectetur sed adipiscing elit, sed do eiusmod tempor incididunt ut labore et dolore magna aliqua. Voluptate velit esse cillum dolore eu fugiat nulla pariatur. Excepteur sint occaecat cupidatat non proident, sunt in culpa qui officia deserunt mollit anim sed id est laborum. Sed ut perspiciatis unde omnis iste natus error sit voluptatem accusantium doloremque sed laudantium, totam rem aperi, voluptatem quia voluptas sit aspernatur Excepteur sint occaecat cupidatat non proident, sunt in culpa qui officia voluptatem accusantium doloremque sed laudantium, totam rem aperi, voluptatem quia voluptas</a:t>
            </a:r>
            <a:endParaRPr sz="500"/>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73"/>
        <p:cNvGrpSpPr/>
        <p:nvPr/>
      </p:nvGrpSpPr>
      <p:grpSpPr>
        <a:xfrm>
          <a:off x="0" y="0"/>
          <a:ext cx="0" cy="0"/>
          <a:chOff x="0" y="0"/>
          <a:chExt cx="0" cy="0"/>
        </a:xfrm>
      </p:grpSpPr>
      <p:sp>
        <p:nvSpPr>
          <p:cNvPr id="574" name="Google Shape;574;p44"/>
          <p:cNvSpPr/>
          <p:nvPr/>
        </p:nvSpPr>
        <p:spPr>
          <a:xfrm>
            <a:off x="3550335" y="-437108"/>
            <a:ext cx="6017717" cy="6017717"/>
          </a:xfrm>
          <a:prstGeom prst="ellipse">
            <a:avLst/>
          </a:pr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75" name="Google Shape;575;p44"/>
          <p:cNvSpPr/>
          <p:nvPr/>
        </p:nvSpPr>
        <p:spPr>
          <a:xfrm>
            <a:off x="4543298" y="555854"/>
            <a:ext cx="4031791" cy="4031791"/>
          </a:xfrm>
          <a:prstGeom prst="ellipse">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pic>
        <p:nvPicPr>
          <p:cNvPr id="576" name="Google Shape;576;p44"/>
          <p:cNvPicPr preferRelativeResize="0"/>
          <p:nvPr/>
        </p:nvPicPr>
        <p:blipFill rotWithShape="1">
          <a:blip r:embed="rId3">
            <a:alphaModFix/>
          </a:blip>
          <a:srcRect l="4192" t="25191" r="60608" b="10362"/>
          <a:stretch/>
        </p:blipFill>
        <p:spPr>
          <a:xfrm>
            <a:off x="4901850" y="914400"/>
            <a:ext cx="3314700" cy="3314700"/>
          </a:xfrm>
          <a:prstGeom prst="ellipse">
            <a:avLst/>
          </a:prstGeom>
          <a:noFill/>
          <a:ln>
            <a:noFill/>
          </a:ln>
        </p:spPr>
      </p:pic>
      <p:sp>
        <p:nvSpPr>
          <p:cNvPr id="577" name="Google Shape;577;p44"/>
          <p:cNvSpPr txBox="1"/>
          <p:nvPr/>
        </p:nvSpPr>
        <p:spPr>
          <a:xfrm>
            <a:off x="888437" y="781981"/>
            <a:ext cx="3417066"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Title text slide</a:t>
            </a:r>
            <a:endParaRPr sz="500"/>
          </a:p>
        </p:txBody>
      </p:sp>
      <p:sp>
        <p:nvSpPr>
          <p:cNvPr id="578" name="Google Shape;578;p44"/>
          <p:cNvSpPr/>
          <p:nvPr/>
        </p:nvSpPr>
        <p:spPr>
          <a:xfrm>
            <a:off x="919113" y="1466964"/>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79" name="Google Shape;579;p44"/>
          <p:cNvSpPr txBox="1"/>
          <p:nvPr/>
        </p:nvSpPr>
        <p:spPr>
          <a:xfrm>
            <a:off x="909738" y="1871663"/>
            <a:ext cx="3374462" cy="22669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Ut enim ad minim veniam, quis nostrud exercitation ullamco laboris nisi ut aliquip ex ea commo consequat. Duis aute irure dolor in reprehenderit in Lorem ipsum dolor sit amet, consectetur sed adipiscing elit, sed do eiusmod tempor incididunt ut labore et dolore magna aliqua. Voluptate velit esse cillum dolore eu fugiat nulla pariatur. Excepteur sint occaecat cupidatat non proident, sunt in culpa qui officia deserunt mollit anim sed id est laborum. Sed ut perspiciatis unde omnis iste natus error sit voluptatem accusantium doloremque sed laudantium, totam rem aperi, voluptatem quia voluptas sit aspernatur</a:t>
            </a:r>
            <a:endParaRPr sz="500"/>
          </a:p>
        </p:txBody>
      </p:sp>
      <p:sp>
        <p:nvSpPr>
          <p:cNvPr id="580" name="Google Shape;580;p44"/>
          <p:cNvSpPr/>
          <p:nvPr/>
        </p:nvSpPr>
        <p:spPr>
          <a:xfrm>
            <a:off x="5647529" y="1660085"/>
            <a:ext cx="1823331" cy="1823331"/>
          </a:xfrm>
          <a:prstGeom prst="ellipse">
            <a:avLst/>
          </a:pr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81" name="Google Shape;581;p44"/>
          <p:cNvSpPr/>
          <p:nvPr/>
        </p:nvSpPr>
        <p:spPr>
          <a:xfrm>
            <a:off x="6309427" y="2271713"/>
            <a:ext cx="518585" cy="476250"/>
          </a:xfrm>
          <a:custGeom>
            <a:avLst/>
            <a:gdLst/>
            <a:ahLst/>
            <a:cxnLst/>
            <a:rect l="l" t="t" r="r" b="b"/>
            <a:pathLst>
              <a:path w="21600" h="21600" extrusionOk="0">
                <a:moveTo>
                  <a:pt x="0" y="21600"/>
                </a:moveTo>
                <a:lnTo>
                  <a:pt x="3950" y="21600"/>
                </a:lnTo>
                <a:lnTo>
                  <a:pt x="3950" y="8656"/>
                </a:lnTo>
                <a:lnTo>
                  <a:pt x="0" y="8656"/>
                </a:lnTo>
                <a:lnTo>
                  <a:pt x="0" y="21600"/>
                </a:lnTo>
                <a:close/>
                <a:moveTo>
                  <a:pt x="21600" y="9649"/>
                </a:moveTo>
                <a:cubicBezTo>
                  <a:pt x="21600" y="8418"/>
                  <a:pt x="20658" y="7624"/>
                  <a:pt x="19534" y="7624"/>
                </a:cubicBezTo>
                <a:lnTo>
                  <a:pt x="13337" y="7624"/>
                </a:lnTo>
                <a:lnTo>
                  <a:pt x="14460" y="2462"/>
                </a:lnTo>
                <a:lnTo>
                  <a:pt x="14460" y="2263"/>
                </a:lnTo>
                <a:cubicBezTo>
                  <a:pt x="14460" y="1826"/>
                  <a:pt x="14279" y="1429"/>
                  <a:pt x="14098" y="1032"/>
                </a:cubicBezTo>
                <a:lnTo>
                  <a:pt x="12974" y="0"/>
                </a:lnTo>
                <a:lnTo>
                  <a:pt x="6379" y="6988"/>
                </a:lnTo>
                <a:cubicBezTo>
                  <a:pt x="6016" y="7385"/>
                  <a:pt x="5835" y="8021"/>
                  <a:pt x="5835" y="8656"/>
                </a:cubicBezTo>
                <a:lnTo>
                  <a:pt x="5835" y="19337"/>
                </a:lnTo>
                <a:cubicBezTo>
                  <a:pt x="5835" y="20568"/>
                  <a:pt x="6777" y="21600"/>
                  <a:pt x="7901" y="21600"/>
                </a:cubicBezTo>
                <a:lnTo>
                  <a:pt x="16707" y="21600"/>
                </a:lnTo>
                <a:cubicBezTo>
                  <a:pt x="17468" y="21600"/>
                  <a:pt x="18230" y="21004"/>
                  <a:pt x="18411" y="20171"/>
                </a:cubicBezTo>
                <a:lnTo>
                  <a:pt x="21419" y="12547"/>
                </a:lnTo>
                <a:cubicBezTo>
                  <a:pt x="21419" y="12349"/>
                  <a:pt x="21419" y="12150"/>
                  <a:pt x="21419" y="11713"/>
                </a:cubicBezTo>
                <a:lnTo>
                  <a:pt x="21419" y="9649"/>
                </a:lnTo>
                <a:lnTo>
                  <a:pt x="21600" y="9649"/>
                </a:lnTo>
                <a:close/>
              </a:path>
            </a:pathLst>
          </a:custGeom>
          <a:solidFill>
            <a:srgbClr val="FFFFFF"/>
          </a:soli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585"/>
        <p:cNvGrpSpPr/>
        <p:nvPr/>
      </p:nvGrpSpPr>
      <p:grpSpPr>
        <a:xfrm>
          <a:off x="0" y="0"/>
          <a:ext cx="0" cy="0"/>
          <a:chOff x="0" y="0"/>
          <a:chExt cx="0" cy="0"/>
        </a:xfrm>
      </p:grpSpPr>
      <p:grpSp>
        <p:nvGrpSpPr>
          <p:cNvPr id="586" name="Google Shape;586;p45"/>
          <p:cNvGrpSpPr/>
          <p:nvPr/>
        </p:nvGrpSpPr>
        <p:grpSpPr>
          <a:xfrm>
            <a:off x="3218192" y="938466"/>
            <a:ext cx="2398168" cy="3146786"/>
            <a:chOff x="0" y="0"/>
            <a:chExt cx="6395111" cy="8391428"/>
          </a:xfrm>
        </p:grpSpPr>
        <p:sp>
          <p:nvSpPr>
            <p:cNvPr id="587" name="Google Shape;587;p45"/>
            <p:cNvSpPr/>
            <p:nvPr/>
          </p:nvSpPr>
          <p:spPr>
            <a:xfrm>
              <a:off x="0" y="0"/>
              <a:ext cx="4399281" cy="4399281"/>
            </a:xfrm>
            <a:prstGeom prst="ellipse">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88" name="Google Shape;588;p45"/>
            <p:cNvSpPr txBox="1"/>
            <p:nvPr/>
          </p:nvSpPr>
          <p:spPr>
            <a:xfrm>
              <a:off x="1303095" y="2846240"/>
              <a:ext cx="4705494" cy="10033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2300"/>
                <a:buFont typeface="Maven Pro Medium"/>
                <a:buNone/>
              </a:pPr>
              <a:r>
                <a:rPr lang="en-GB" sz="2300" b="0" i="0" u="none" strike="noStrike" cap="none">
                  <a:solidFill>
                    <a:srgbClr val="31333D"/>
                  </a:solidFill>
                  <a:latin typeface="Maven Pro Medium"/>
                  <a:ea typeface="Maven Pro Medium"/>
                  <a:cs typeface="Maven Pro Medium"/>
                  <a:sym typeface="Maven Pro Medium"/>
                </a:rPr>
                <a:t>Subtitle text</a:t>
              </a:r>
              <a:endParaRPr sz="500"/>
            </a:p>
          </p:txBody>
        </p:sp>
        <p:sp>
          <p:nvSpPr>
            <p:cNvPr id="589" name="Google Shape;589;p45"/>
            <p:cNvSpPr txBox="1"/>
            <p:nvPr/>
          </p:nvSpPr>
          <p:spPr>
            <a:xfrm>
              <a:off x="1410701" y="3992147"/>
              <a:ext cx="4984410" cy="439928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sed dolor sit sed amet, consectetur adipiscing incididunt ut labore et dolore minim veniam, laboris quis nostrud exercitation ullamco dolor in reprehenderit in dol ipsum dolor sit amet, conser eiusmod tempor incididunt</a:t>
              </a:r>
              <a:endParaRPr sz="500"/>
            </a:p>
          </p:txBody>
        </p:sp>
      </p:grpSp>
      <p:grpSp>
        <p:nvGrpSpPr>
          <p:cNvPr id="590" name="Google Shape;590;p45"/>
          <p:cNvGrpSpPr/>
          <p:nvPr/>
        </p:nvGrpSpPr>
        <p:grpSpPr>
          <a:xfrm>
            <a:off x="5885797" y="938466"/>
            <a:ext cx="2398167" cy="3146786"/>
            <a:chOff x="0" y="0"/>
            <a:chExt cx="6395111" cy="8391428"/>
          </a:xfrm>
        </p:grpSpPr>
        <p:sp>
          <p:nvSpPr>
            <p:cNvPr id="591" name="Google Shape;591;p45"/>
            <p:cNvSpPr/>
            <p:nvPr/>
          </p:nvSpPr>
          <p:spPr>
            <a:xfrm>
              <a:off x="0" y="0"/>
              <a:ext cx="4399281" cy="4399281"/>
            </a:xfrm>
            <a:prstGeom prst="ellipse">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92" name="Google Shape;592;p45"/>
            <p:cNvSpPr txBox="1"/>
            <p:nvPr/>
          </p:nvSpPr>
          <p:spPr>
            <a:xfrm>
              <a:off x="1303095" y="2846240"/>
              <a:ext cx="4705494" cy="10033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2300"/>
                <a:buFont typeface="Maven Pro Medium"/>
                <a:buNone/>
              </a:pPr>
              <a:r>
                <a:rPr lang="en-GB" sz="2300" b="0" i="0" u="none" strike="noStrike" cap="none">
                  <a:solidFill>
                    <a:srgbClr val="31333D"/>
                  </a:solidFill>
                  <a:latin typeface="Maven Pro Medium"/>
                  <a:ea typeface="Maven Pro Medium"/>
                  <a:cs typeface="Maven Pro Medium"/>
                  <a:sym typeface="Maven Pro Medium"/>
                </a:rPr>
                <a:t>Subtitle text</a:t>
              </a:r>
              <a:endParaRPr sz="500"/>
            </a:p>
          </p:txBody>
        </p:sp>
        <p:sp>
          <p:nvSpPr>
            <p:cNvPr id="593" name="Google Shape;593;p45"/>
            <p:cNvSpPr txBox="1"/>
            <p:nvPr/>
          </p:nvSpPr>
          <p:spPr>
            <a:xfrm>
              <a:off x="1410701" y="3992147"/>
              <a:ext cx="4984410" cy="439928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sed dolor sit sed amet, consectetur adipiscing incididunt ut labore et dolore minim veniam, laboris quis nostrud exercitation ullamco dolor in reprehenderit in dol ipsum dolor sit amet, conser eiusmod tempor incididunt</a:t>
              </a:r>
              <a:endParaRPr sz="500"/>
            </a:p>
          </p:txBody>
        </p:sp>
      </p:grpSp>
      <p:grpSp>
        <p:nvGrpSpPr>
          <p:cNvPr id="594" name="Google Shape;594;p45"/>
          <p:cNvGrpSpPr/>
          <p:nvPr/>
        </p:nvGrpSpPr>
        <p:grpSpPr>
          <a:xfrm>
            <a:off x="550588" y="938466"/>
            <a:ext cx="2398167" cy="3146786"/>
            <a:chOff x="0" y="0"/>
            <a:chExt cx="6395111" cy="8391428"/>
          </a:xfrm>
        </p:grpSpPr>
        <p:sp>
          <p:nvSpPr>
            <p:cNvPr id="595" name="Google Shape;595;p45"/>
            <p:cNvSpPr/>
            <p:nvPr/>
          </p:nvSpPr>
          <p:spPr>
            <a:xfrm>
              <a:off x="0" y="0"/>
              <a:ext cx="4399281" cy="4399281"/>
            </a:xfrm>
            <a:prstGeom prst="ellipse">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96" name="Google Shape;596;p45"/>
            <p:cNvSpPr txBox="1"/>
            <p:nvPr/>
          </p:nvSpPr>
          <p:spPr>
            <a:xfrm>
              <a:off x="1303095" y="2846240"/>
              <a:ext cx="4705494" cy="10033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2300"/>
                <a:buFont typeface="Maven Pro Medium"/>
                <a:buNone/>
              </a:pPr>
              <a:r>
                <a:rPr lang="en-GB" sz="2300" b="0" i="0" u="none" strike="noStrike" cap="none">
                  <a:solidFill>
                    <a:srgbClr val="31333D"/>
                  </a:solidFill>
                  <a:latin typeface="Maven Pro Medium"/>
                  <a:ea typeface="Maven Pro Medium"/>
                  <a:cs typeface="Maven Pro Medium"/>
                  <a:sym typeface="Maven Pro Medium"/>
                </a:rPr>
                <a:t>Subtitle text</a:t>
              </a:r>
              <a:endParaRPr sz="500"/>
            </a:p>
          </p:txBody>
        </p:sp>
        <p:sp>
          <p:nvSpPr>
            <p:cNvPr id="597" name="Google Shape;597;p45"/>
            <p:cNvSpPr txBox="1"/>
            <p:nvPr/>
          </p:nvSpPr>
          <p:spPr>
            <a:xfrm>
              <a:off x="1410701" y="3992147"/>
              <a:ext cx="4984410" cy="439928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sed dolor sit sed amet, consectetur adipiscing incididunt ut labore et dolore minim veniam, laboris quis nostrud exercitation ullamco dolor in reprehenderit in dol ipsum dolor sit amet, conser eiusmod tempor incididunt</a:t>
              </a:r>
              <a:endParaRPr sz="500"/>
            </a:p>
          </p:txBody>
        </p:sp>
      </p:grpSp>
      <p:sp>
        <p:nvSpPr>
          <p:cNvPr id="598" name="Google Shape;598;p45"/>
          <p:cNvSpPr/>
          <p:nvPr/>
        </p:nvSpPr>
        <p:spPr>
          <a:xfrm>
            <a:off x="3740167" y="1420740"/>
            <a:ext cx="458394" cy="434425"/>
          </a:xfrm>
          <a:custGeom>
            <a:avLst/>
            <a:gdLst/>
            <a:ahLst/>
            <a:cxnLst/>
            <a:rect l="l" t="t" r="r" b="b"/>
            <a:pathLst>
              <a:path w="21600" h="21600" extrusionOk="0">
                <a:moveTo>
                  <a:pt x="21600" y="8044"/>
                </a:moveTo>
                <a:cubicBezTo>
                  <a:pt x="21600" y="7185"/>
                  <a:pt x="21217" y="6552"/>
                  <a:pt x="20578" y="6100"/>
                </a:cubicBezTo>
                <a:lnTo>
                  <a:pt x="10907" y="0"/>
                </a:lnTo>
                <a:lnTo>
                  <a:pt x="1022" y="6100"/>
                </a:lnTo>
                <a:cubicBezTo>
                  <a:pt x="596" y="6552"/>
                  <a:pt x="0" y="7185"/>
                  <a:pt x="0" y="8044"/>
                </a:cubicBezTo>
                <a:lnTo>
                  <a:pt x="0" y="19431"/>
                </a:lnTo>
                <a:cubicBezTo>
                  <a:pt x="0" y="20741"/>
                  <a:pt x="1022" y="21600"/>
                  <a:pt x="2258" y="21600"/>
                </a:cubicBezTo>
                <a:lnTo>
                  <a:pt x="19555" y="21600"/>
                </a:lnTo>
                <a:cubicBezTo>
                  <a:pt x="20578" y="21600"/>
                  <a:pt x="21600" y="20741"/>
                  <a:pt x="21600" y="19431"/>
                </a:cubicBezTo>
                <a:lnTo>
                  <a:pt x="21600" y="8044"/>
                </a:lnTo>
                <a:close/>
                <a:moveTo>
                  <a:pt x="10907" y="13737"/>
                </a:moveTo>
                <a:lnTo>
                  <a:pt x="1832" y="7863"/>
                </a:lnTo>
                <a:lnTo>
                  <a:pt x="10907" y="2169"/>
                </a:lnTo>
                <a:lnTo>
                  <a:pt x="19768" y="7863"/>
                </a:lnTo>
                <a:lnTo>
                  <a:pt x="10907" y="13737"/>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599" name="Google Shape;599;p45"/>
          <p:cNvSpPr/>
          <p:nvPr/>
        </p:nvSpPr>
        <p:spPr>
          <a:xfrm>
            <a:off x="6403178" y="1410751"/>
            <a:ext cx="366536" cy="454403"/>
          </a:xfrm>
          <a:custGeom>
            <a:avLst/>
            <a:gdLst/>
            <a:ahLst/>
            <a:cxnLst/>
            <a:rect l="l" t="t" r="r" b="b"/>
            <a:pathLst>
              <a:path w="21600" h="21600" extrusionOk="0">
                <a:moveTo>
                  <a:pt x="2607" y="0"/>
                </a:moveTo>
                <a:cubicBezTo>
                  <a:pt x="1330" y="0"/>
                  <a:pt x="0" y="859"/>
                  <a:pt x="0" y="2104"/>
                </a:cubicBezTo>
                <a:lnTo>
                  <a:pt x="0" y="19539"/>
                </a:lnTo>
                <a:cubicBezTo>
                  <a:pt x="0" y="20784"/>
                  <a:pt x="1330" y="21600"/>
                  <a:pt x="2607" y="21600"/>
                </a:cubicBezTo>
                <a:lnTo>
                  <a:pt x="18780" y="21600"/>
                </a:lnTo>
                <a:cubicBezTo>
                  <a:pt x="20323" y="21600"/>
                  <a:pt x="21600" y="20784"/>
                  <a:pt x="21600" y="19539"/>
                </a:cubicBezTo>
                <a:lnTo>
                  <a:pt x="21600" y="6441"/>
                </a:lnTo>
                <a:lnTo>
                  <a:pt x="13407" y="0"/>
                </a:lnTo>
                <a:lnTo>
                  <a:pt x="2607" y="0"/>
                </a:lnTo>
                <a:close/>
                <a:moveTo>
                  <a:pt x="12130" y="7472"/>
                </a:moveTo>
                <a:lnTo>
                  <a:pt x="12130" y="1675"/>
                </a:lnTo>
                <a:lnTo>
                  <a:pt x="19578" y="7472"/>
                </a:lnTo>
                <a:lnTo>
                  <a:pt x="12130" y="7472"/>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600" name="Google Shape;600;p45"/>
          <p:cNvSpPr/>
          <p:nvPr/>
        </p:nvSpPr>
        <p:spPr>
          <a:xfrm>
            <a:off x="1080372" y="1432719"/>
            <a:ext cx="410468" cy="410468"/>
          </a:xfrm>
          <a:custGeom>
            <a:avLst/>
            <a:gdLst/>
            <a:ahLst/>
            <a:cxnLst/>
            <a:rect l="l" t="t" r="r" b="b"/>
            <a:pathLst>
              <a:path w="21600" h="21600" extrusionOk="0">
                <a:moveTo>
                  <a:pt x="21600" y="19321"/>
                </a:moveTo>
                <a:lnTo>
                  <a:pt x="21600" y="2326"/>
                </a:lnTo>
                <a:cubicBezTo>
                  <a:pt x="21600" y="1187"/>
                  <a:pt x="20458" y="0"/>
                  <a:pt x="19078" y="0"/>
                </a:cubicBezTo>
                <a:lnTo>
                  <a:pt x="2284" y="0"/>
                </a:lnTo>
                <a:cubicBezTo>
                  <a:pt x="904" y="0"/>
                  <a:pt x="0" y="1187"/>
                  <a:pt x="0" y="2326"/>
                </a:cubicBezTo>
                <a:lnTo>
                  <a:pt x="0" y="19321"/>
                </a:lnTo>
                <a:cubicBezTo>
                  <a:pt x="0" y="20461"/>
                  <a:pt x="904" y="21600"/>
                  <a:pt x="2284" y="21600"/>
                </a:cubicBezTo>
                <a:lnTo>
                  <a:pt x="19078" y="21600"/>
                </a:lnTo>
                <a:cubicBezTo>
                  <a:pt x="20458" y="21600"/>
                  <a:pt x="21600" y="20461"/>
                  <a:pt x="21600" y="19321"/>
                </a:cubicBezTo>
                <a:close/>
                <a:moveTo>
                  <a:pt x="6423" y="12628"/>
                </a:moveTo>
                <a:lnTo>
                  <a:pt x="9420" y="16331"/>
                </a:lnTo>
                <a:lnTo>
                  <a:pt x="13797" y="10824"/>
                </a:lnTo>
                <a:lnTo>
                  <a:pt x="19078" y="17945"/>
                </a:lnTo>
                <a:lnTo>
                  <a:pt x="2284" y="17945"/>
                </a:lnTo>
                <a:lnTo>
                  <a:pt x="6423" y="12628"/>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16"/>
        <p:cNvGrpSpPr/>
        <p:nvPr/>
      </p:nvGrpSpPr>
      <p:grpSpPr>
        <a:xfrm>
          <a:off x="0" y="0"/>
          <a:ext cx="0" cy="0"/>
          <a:chOff x="0" y="0"/>
          <a:chExt cx="0" cy="0"/>
        </a:xfrm>
      </p:grpSpPr>
      <p:sp>
        <p:nvSpPr>
          <p:cNvPr id="117" name="Google Shape;117;p19"/>
          <p:cNvSpPr txBox="1"/>
          <p:nvPr/>
        </p:nvSpPr>
        <p:spPr>
          <a:xfrm>
            <a:off x="897962" y="781981"/>
            <a:ext cx="3417066"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Title text slide</a:t>
            </a:r>
            <a:endParaRPr sz="500"/>
          </a:p>
        </p:txBody>
      </p:sp>
      <p:sp>
        <p:nvSpPr>
          <p:cNvPr id="118" name="Google Shape;118;p19"/>
          <p:cNvSpPr txBox="1"/>
          <p:nvPr/>
        </p:nvSpPr>
        <p:spPr>
          <a:xfrm>
            <a:off x="919263" y="1876425"/>
            <a:ext cx="7210376" cy="236220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endParaRPr sz="500"/>
          </a:p>
          <a:p>
            <a:pPr marL="0" marR="0" lvl="0" indent="0" algn="l" rtl="0">
              <a:lnSpc>
                <a:spcPct val="120000"/>
              </a:lnSpc>
              <a:spcBef>
                <a:spcPts val="80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Sed ut perspiciatis unde omnis iste natus error sit voluptatem accusantium doloremque laudantium, totam rem aperiam, voluptatem quia voluptas sit aspernatur aut odit aut fugit, sed quia consequuntur magni dolores eos qui ratione voluptatem sequi nesciunt. Neque porro quisquam est, qui dolorem ipsum quia dolor sit amet, consectetur, adipisci velit, sed quia non numquam eius modi tempora incidunt ut labore et dolore magnam vitae aliquam quaerat voluptatem. Ut enim ad minima veniam, quis nostrum exercitationem ullam corporis suscipit laboriosam, nisi ut aliquid ex ea commodi consequatur? Quis autem vel eum iure reprehenderit qui in ea voluptate velit esse quam nihil molestiae consequatur, vel illum qui dolorem eum fugiat quo voluptas nulla pariatur?</a:t>
            </a:r>
            <a:endParaRPr sz="500"/>
          </a:p>
        </p:txBody>
      </p:sp>
      <p:sp>
        <p:nvSpPr>
          <p:cNvPr id="119" name="Google Shape;119;p19"/>
          <p:cNvSpPr/>
          <p:nvPr/>
        </p:nvSpPr>
        <p:spPr>
          <a:xfrm>
            <a:off x="928638" y="1466964"/>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604"/>
        <p:cNvGrpSpPr/>
        <p:nvPr/>
      </p:nvGrpSpPr>
      <p:grpSpPr>
        <a:xfrm>
          <a:off x="0" y="0"/>
          <a:ext cx="0" cy="0"/>
          <a:chOff x="0" y="0"/>
          <a:chExt cx="0" cy="0"/>
        </a:xfrm>
      </p:grpSpPr>
      <p:pic>
        <p:nvPicPr>
          <p:cNvPr id="605" name="Google Shape;605;p46"/>
          <p:cNvPicPr preferRelativeResize="0"/>
          <p:nvPr/>
        </p:nvPicPr>
        <p:blipFill rotWithShape="1">
          <a:blip r:embed="rId3">
            <a:alphaModFix/>
          </a:blip>
          <a:srcRect l="6491" t="1777" r="46838" b="12774"/>
          <a:stretch/>
        </p:blipFill>
        <p:spPr>
          <a:xfrm>
            <a:off x="-2190762" y="-809625"/>
            <a:ext cx="6762900" cy="6762600"/>
          </a:xfrm>
          <a:prstGeom prst="ellipse">
            <a:avLst/>
          </a:prstGeom>
          <a:noFill/>
          <a:ln>
            <a:noFill/>
          </a:ln>
        </p:spPr>
      </p:pic>
      <p:sp>
        <p:nvSpPr>
          <p:cNvPr id="606" name="Google Shape;606;p46"/>
          <p:cNvSpPr/>
          <p:nvPr/>
        </p:nvSpPr>
        <p:spPr>
          <a:xfrm>
            <a:off x="1663787" y="2047406"/>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07" name="Google Shape;607;p46"/>
          <p:cNvSpPr/>
          <p:nvPr/>
        </p:nvSpPr>
        <p:spPr>
          <a:xfrm>
            <a:off x="1726155" y="2108175"/>
            <a:ext cx="110041" cy="103715"/>
          </a:xfrm>
          <a:custGeom>
            <a:avLst/>
            <a:gdLst/>
            <a:ahLst/>
            <a:cxnLst/>
            <a:rect l="l" t="t" r="r" b="b"/>
            <a:pathLst>
              <a:path w="21600" h="21600" extrusionOk="0">
                <a:moveTo>
                  <a:pt x="10901" y="17459"/>
                </a:moveTo>
                <a:lnTo>
                  <a:pt x="17497" y="21600"/>
                </a:lnTo>
                <a:lnTo>
                  <a:pt x="15848" y="13532"/>
                </a:lnTo>
                <a:lnTo>
                  <a:pt x="21600" y="8281"/>
                </a:lnTo>
                <a:lnTo>
                  <a:pt x="13797" y="7428"/>
                </a:lnTo>
                <a:lnTo>
                  <a:pt x="10901" y="0"/>
                </a:lnTo>
                <a:lnTo>
                  <a:pt x="7844" y="7428"/>
                </a:lnTo>
                <a:lnTo>
                  <a:pt x="0" y="8281"/>
                </a:lnTo>
                <a:lnTo>
                  <a:pt x="5993" y="13532"/>
                </a:lnTo>
                <a:lnTo>
                  <a:pt x="4143" y="21600"/>
                </a:lnTo>
                <a:lnTo>
                  <a:pt x="10901" y="17459"/>
                </a:lnTo>
              </a:path>
            </a:pathLst>
          </a:custGeom>
          <a:solidFill>
            <a:srgbClr val="FFFFFF"/>
          </a:soli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608" name="Google Shape;608;p46"/>
          <p:cNvSpPr/>
          <p:nvPr/>
        </p:nvSpPr>
        <p:spPr>
          <a:xfrm>
            <a:off x="3054437" y="3295181"/>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09" name="Google Shape;609;p46"/>
          <p:cNvSpPr/>
          <p:nvPr/>
        </p:nvSpPr>
        <p:spPr>
          <a:xfrm>
            <a:off x="3116805" y="3355950"/>
            <a:ext cx="110041" cy="103715"/>
          </a:xfrm>
          <a:custGeom>
            <a:avLst/>
            <a:gdLst/>
            <a:ahLst/>
            <a:cxnLst/>
            <a:rect l="l" t="t" r="r" b="b"/>
            <a:pathLst>
              <a:path w="21600" h="21600" extrusionOk="0">
                <a:moveTo>
                  <a:pt x="10901" y="17459"/>
                </a:moveTo>
                <a:lnTo>
                  <a:pt x="17497" y="21600"/>
                </a:lnTo>
                <a:lnTo>
                  <a:pt x="15848" y="13532"/>
                </a:lnTo>
                <a:lnTo>
                  <a:pt x="21600" y="8281"/>
                </a:lnTo>
                <a:lnTo>
                  <a:pt x="13797" y="7428"/>
                </a:lnTo>
                <a:lnTo>
                  <a:pt x="10901" y="0"/>
                </a:lnTo>
                <a:lnTo>
                  <a:pt x="7844" y="7428"/>
                </a:lnTo>
                <a:lnTo>
                  <a:pt x="0" y="8281"/>
                </a:lnTo>
                <a:lnTo>
                  <a:pt x="5993" y="13532"/>
                </a:lnTo>
                <a:lnTo>
                  <a:pt x="4143" y="21600"/>
                </a:lnTo>
                <a:lnTo>
                  <a:pt x="10901" y="17459"/>
                </a:lnTo>
              </a:path>
            </a:pathLst>
          </a:custGeom>
          <a:solidFill>
            <a:srgbClr val="FFFFFF"/>
          </a:soli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610" name="Google Shape;610;p46"/>
          <p:cNvSpPr txBox="1"/>
          <p:nvPr/>
        </p:nvSpPr>
        <p:spPr>
          <a:xfrm>
            <a:off x="5184211" y="1107678"/>
            <a:ext cx="2912686"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Contact us</a:t>
            </a:r>
            <a:endParaRPr sz="500"/>
          </a:p>
        </p:txBody>
      </p:sp>
      <p:sp>
        <p:nvSpPr>
          <p:cNvPr id="611" name="Google Shape;611;p46"/>
          <p:cNvSpPr/>
          <p:nvPr/>
        </p:nvSpPr>
        <p:spPr>
          <a:xfrm>
            <a:off x="5214888" y="1792662"/>
            <a:ext cx="591345"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12" name="Google Shape;612;p46"/>
          <p:cNvSpPr txBox="1"/>
          <p:nvPr/>
        </p:nvSpPr>
        <p:spPr>
          <a:xfrm>
            <a:off x="5205513" y="2206885"/>
            <a:ext cx="2912686" cy="12382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sed dolor sit sed amet, consectetur adipiscing elit, sed do eiusmod tempor incididunt ut labore et dolore magna aliqua. Ut proideenim ad minim veniam, laboris quis proident nostrud exercitation ullamco laboris nisi ut aliquip ex ea commo ut consequat. Duis aute irure dolor in</a:t>
            </a:r>
            <a:endParaRPr sz="500"/>
          </a:p>
        </p:txBody>
      </p:sp>
      <p:sp>
        <p:nvSpPr>
          <p:cNvPr id="613" name="Google Shape;613;p46"/>
          <p:cNvSpPr txBox="1"/>
          <p:nvPr/>
        </p:nvSpPr>
        <p:spPr>
          <a:xfrm>
            <a:off x="5519851" y="3643199"/>
            <a:ext cx="2803500" cy="41520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dirty="0">
                <a:solidFill>
                  <a:srgbClr val="646979"/>
                </a:solidFill>
                <a:latin typeface="Open Sans"/>
                <a:ea typeface="Open Sans"/>
                <a:cs typeface="Open Sans"/>
                <a:sym typeface="Open Sans"/>
              </a:rPr>
              <a:t>1786578, Gramercy Park, Torrance, CA, USA</a:t>
            </a:r>
            <a:endParaRPr sz="500" dirty="0"/>
          </a:p>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dirty="0">
                <a:solidFill>
                  <a:srgbClr val="646979"/>
                </a:solidFill>
                <a:latin typeface="Open Sans"/>
                <a:ea typeface="Open Sans"/>
                <a:cs typeface="Open Sans"/>
                <a:sym typeface="Open Sans"/>
              </a:rPr>
              <a:t>+0000000, great_ppt@outlook.com</a:t>
            </a:r>
            <a:endParaRPr sz="500" dirty="0"/>
          </a:p>
        </p:txBody>
      </p:sp>
      <p:sp>
        <p:nvSpPr>
          <p:cNvPr id="614" name="Google Shape;614;p46"/>
          <p:cNvSpPr/>
          <p:nvPr/>
        </p:nvSpPr>
        <p:spPr>
          <a:xfrm>
            <a:off x="5226136" y="3620878"/>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15" name="Google Shape;615;p46"/>
          <p:cNvSpPr/>
          <p:nvPr/>
        </p:nvSpPr>
        <p:spPr>
          <a:xfrm>
            <a:off x="5288505" y="3681647"/>
            <a:ext cx="110041" cy="103715"/>
          </a:xfrm>
          <a:custGeom>
            <a:avLst/>
            <a:gdLst/>
            <a:ahLst/>
            <a:cxnLst/>
            <a:rect l="l" t="t" r="r" b="b"/>
            <a:pathLst>
              <a:path w="21600" h="21600" extrusionOk="0">
                <a:moveTo>
                  <a:pt x="10901" y="17459"/>
                </a:moveTo>
                <a:lnTo>
                  <a:pt x="17497" y="21600"/>
                </a:lnTo>
                <a:lnTo>
                  <a:pt x="15848" y="13532"/>
                </a:lnTo>
                <a:lnTo>
                  <a:pt x="21600" y="8281"/>
                </a:lnTo>
                <a:lnTo>
                  <a:pt x="13797" y="7428"/>
                </a:lnTo>
                <a:lnTo>
                  <a:pt x="10901" y="0"/>
                </a:lnTo>
                <a:lnTo>
                  <a:pt x="7844" y="7428"/>
                </a:lnTo>
                <a:lnTo>
                  <a:pt x="0" y="8281"/>
                </a:lnTo>
                <a:lnTo>
                  <a:pt x="5993" y="13532"/>
                </a:lnTo>
                <a:lnTo>
                  <a:pt x="4143" y="21600"/>
                </a:lnTo>
                <a:lnTo>
                  <a:pt x="10901" y="17459"/>
                </a:lnTo>
              </a:path>
            </a:pathLst>
          </a:custGeom>
          <a:solidFill>
            <a:srgbClr val="FFFFFF"/>
          </a:soli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619"/>
        <p:cNvGrpSpPr/>
        <p:nvPr/>
      </p:nvGrpSpPr>
      <p:grpSpPr>
        <a:xfrm>
          <a:off x="0" y="0"/>
          <a:ext cx="0" cy="0"/>
          <a:chOff x="0" y="0"/>
          <a:chExt cx="0" cy="0"/>
        </a:xfrm>
      </p:grpSpPr>
      <p:grpSp>
        <p:nvGrpSpPr>
          <p:cNvPr id="620" name="Google Shape;620;p47"/>
          <p:cNvGrpSpPr/>
          <p:nvPr/>
        </p:nvGrpSpPr>
        <p:grpSpPr>
          <a:xfrm>
            <a:off x="486165" y="381390"/>
            <a:ext cx="4380719" cy="4380719"/>
            <a:chOff x="0" y="0"/>
            <a:chExt cx="11681917" cy="11681917"/>
          </a:xfrm>
        </p:grpSpPr>
        <p:sp>
          <p:nvSpPr>
            <p:cNvPr id="621" name="Google Shape;621;p47"/>
            <p:cNvSpPr/>
            <p:nvPr/>
          </p:nvSpPr>
          <p:spPr>
            <a:xfrm>
              <a:off x="0" y="0"/>
              <a:ext cx="11681917" cy="1168191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22" name="Google Shape;622;p47"/>
            <p:cNvSpPr txBox="1"/>
            <p:nvPr/>
          </p:nvSpPr>
          <p:spPr>
            <a:xfrm>
              <a:off x="1662912" y="4325322"/>
              <a:ext cx="8356093" cy="18923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4500"/>
                <a:buFont typeface="Maven Pro"/>
                <a:buNone/>
              </a:pPr>
              <a:r>
                <a:rPr lang="en-GB" sz="4500" b="1" i="0" u="none" strike="noStrike" cap="none">
                  <a:solidFill>
                    <a:srgbClr val="FFFFFF"/>
                  </a:solidFill>
                  <a:latin typeface="Maven Pro"/>
                  <a:ea typeface="Maven Pro"/>
                  <a:cs typeface="Maven Pro"/>
                  <a:sym typeface="Maven Pro"/>
                </a:rPr>
                <a:t>Thank you!</a:t>
              </a:r>
              <a:endParaRPr sz="500"/>
            </a:p>
          </p:txBody>
        </p:sp>
        <p:sp>
          <p:nvSpPr>
            <p:cNvPr id="623" name="Google Shape;623;p47"/>
            <p:cNvSpPr txBox="1"/>
            <p:nvPr/>
          </p:nvSpPr>
          <p:spPr>
            <a:xfrm>
              <a:off x="2392088" y="7334736"/>
              <a:ext cx="6897738" cy="787400"/>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EEF4FE"/>
                </a:buClr>
                <a:buSzPts val="800"/>
                <a:buFont typeface="Open Sans"/>
                <a:buNone/>
              </a:pPr>
              <a:r>
                <a:rPr lang="en-GB" sz="800" b="0" i="0" u="none" strike="noStrike" cap="none" dirty="0">
                  <a:solidFill>
                    <a:srgbClr val="EEF4FE"/>
                  </a:solidFill>
                  <a:latin typeface="Open Sans"/>
                  <a:ea typeface="Open Sans"/>
                  <a:cs typeface="Open Sans"/>
                  <a:sym typeface="Open Sans"/>
                </a:rPr>
                <a:t>More Professional PowerPoint, Keynote, Google Slides Templates – </a:t>
              </a:r>
              <a:r>
                <a:rPr lang="en-GB" sz="800" b="0" i="0" u="none" strike="noStrike" cap="none" dirty="0">
                  <a:solidFill>
                    <a:srgbClr val="EEF4FE"/>
                  </a:solidFill>
                  <a:latin typeface="Open Sans"/>
                  <a:ea typeface="Open Sans"/>
                  <a:cs typeface="Open Sans"/>
                  <a:sym typeface="Open Sans"/>
                  <a:hlinkClick r:id="rId3"/>
                </a:rPr>
                <a:t>greatppt.com</a:t>
              </a:r>
              <a:endParaRPr sz="500" dirty="0"/>
            </a:p>
          </p:txBody>
        </p:sp>
        <p:sp>
          <p:nvSpPr>
            <p:cNvPr id="624" name="Google Shape;624;p47"/>
            <p:cNvSpPr/>
            <p:nvPr/>
          </p:nvSpPr>
          <p:spPr>
            <a:xfrm>
              <a:off x="4576012" y="1290096"/>
              <a:ext cx="2529892" cy="2529999"/>
            </a:xfrm>
            <a:custGeom>
              <a:avLst/>
              <a:gdLst/>
              <a:ahLst/>
              <a:cxnLst/>
              <a:rect l="l" t="t" r="r" b="b"/>
              <a:pathLst>
                <a:path w="20326" h="21146" extrusionOk="0">
                  <a:moveTo>
                    <a:pt x="2432" y="3715"/>
                  </a:moveTo>
                  <a:lnTo>
                    <a:pt x="5986" y="3723"/>
                  </a:lnTo>
                  <a:cubicBezTo>
                    <a:pt x="10219" y="1000"/>
                    <a:pt x="15789" y="3007"/>
                    <a:pt x="17495" y="7871"/>
                  </a:cubicBezTo>
                  <a:cubicBezTo>
                    <a:pt x="18120" y="9654"/>
                    <a:pt x="18079" y="11542"/>
                    <a:pt x="17509" y="13231"/>
                  </a:cubicBezTo>
                  <a:cubicBezTo>
                    <a:pt x="16949" y="14891"/>
                    <a:pt x="15875" y="16367"/>
                    <a:pt x="14372" y="17382"/>
                  </a:cubicBezTo>
                  <a:lnTo>
                    <a:pt x="12093" y="13839"/>
                  </a:lnTo>
                  <a:cubicBezTo>
                    <a:pt x="13534" y="13089"/>
                    <a:pt x="14399" y="11511"/>
                    <a:pt x="14286" y="9839"/>
                  </a:cubicBezTo>
                  <a:cubicBezTo>
                    <a:pt x="14140" y="7677"/>
                    <a:pt x="12462" y="5969"/>
                    <a:pt x="10381" y="5865"/>
                  </a:cubicBezTo>
                  <a:lnTo>
                    <a:pt x="1051" y="5865"/>
                  </a:lnTo>
                  <a:cubicBezTo>
                    <a:pt x="-1050" y="10309"/>
                    <a:pt x="72" y="15674"/>
                    <a:pt x="3758" y="18808"/>
                  </a:cubicBezTo>
                  <a:cubicBezTo>
                    <a:pt x="4800" y="19694"/>
                    <a:pt x="5994" y="20337"/>
                    <a:pt x="7260" y="20722"/>
                  </a:cubicBezTo>
                  <a:cubicBezTo>
                    <a:pt x="8490" y="21096"/>
                    <a:pt x="9788" y="21228"/>
                    <a:pt x="11089" y="21096"/>
                  </a:cubicBezTo>
                  <a:lnTo>
                    <a:pt x="9552" y="18651"/>
                  </a:lnTo>
                  <a:cubicBezTo>
                    <a:pt x="7167" y="18482"/>
                    <a:pt x="4991" y="17176"/>
                    <a:pt x="3656" y="15112"/>
                  </a:cubicBezTo>
                  <a:cubicBezTo>
                    <a:pt x="2368" y="13121"/>
                    <a:pt x="2002" y="10635"/>
                    <a:pt x="2659" y="8335"/>
                  </a:cubicBezTo>
                  <a:lnTo>
                    <a:pt x="10232" y="8313"/>
                  </a:lnTo>
                  <a:cubicBezTo>
                    <a:pt x="11195" y="8267"/>
                    <a:pt x="11996" y="9072"/>
                    <a:pt x="11986" y="10074"/>
                  </a:cubicBezTo>
                  <a:cubicBezTo>
                    <a:pt x="11976" y="11051"/>
                    <a:pt x="11194" y="11828"/>
                    <a:pt x="10256" y="11793"/>
                  </a:cubicBezTo>
                  <a:lnTo>
                    <a:pt x="7982" y="11793"/>
                  </a:lnTo>
                  <a:lnTo>
                    <a:pt x="13519" y="20553"/>
                  </a:lnTo>
                  <a:cubicBezTo>
                    <a:pt x="16183" y="19559"/>
                    <a:pt x="18336" y="17468"/>
                    <a:pt x="19473" y="14773"/>
                  </a:cubicBezTo>
                  <a:cubicBezTo>
                    <a:pt x="20323" y="12760"/>
                    <a:pt x="20550" y="10520"/>
                    <a:pt x="20097" y="8373"/>
                  </a:cubicBezTo>
                  <a:cubicBezTo>
                    <a:pt x="19170" y="3983"/>
                    <a:pt x="15694" y="669"/>
                    <a:pt x="11410" y="88"/>
                  </a:cubicBezTo>
                  <a:cubicBezTo>
                    <a:pt x="8019" y="-372"/>
                    <a:pt x="4636" y="995"/>
                    <a:pt x="2432" y="3715"/>
                  </a:cubicBezTo>
                  <a:close/>
                </a:path>
              </a:pathLst>
            </a:cu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25" name="Google Shape;625;p47"/>
            <p:cNvSpPr/>
            <p:nvPr/>
          </p:nvSpPr>
          <p:spPr>
            <a:xfrm rot="5400000">
              <a:off x="5592866" y="8422720"/>
              <a:ext cx="496185" cy="499765"/>
            </a:xfrm>
            <a:custGeom>
              <a:avLst/>
              <a:gdLst/>
              <a:ahLst/>
              <a:cxnLst/>
              <a:rect l="l" t="t" r="r" b="b"/>
              <a:pathLst>
                <a:path w="21600" h="21600" extrusionOk="0">
                  <a:moveTo>
                    <a:pt x="10942" y="0"/>
                  </a:moveTo>
                  <a:lnTo>
                    <a:pt x="8852" y="1817"/>
                  </a:lnTo>
                  <a:lnTo>
                    <a:pt x="16678" y="9507"/>
                  </a:lnTo>
                  <a:lnTo>
                    <a:pt x="0" y="9507"/>
                  </a:lnTo>
                  <a:lnTo>
                    <a:pt x="0" y="12093"/>
                  </a:lnTo>
                  <a:lnTo>
                    <a:pt x="16678" y="12093"/>
                  </a:lnTo>
                  <a:lnTo>
                    <a:pt x="8852" y="19538"/>
                  </a:lnTo>
                  <a:lnTo>
                    <a:pt x="10942" y="21600"/>
                  </a:lnTo>
                  <a:lnTo>
                    <a:pt x="21600" y="10800"/>
                  </a:lnTo>
                  <a:lnTo>
                    <a:pt x="10942" y="0"/>
                  </a:lnTo>
                </a:path>
              </a:pathLst>
            </a:custGeom>
            <a:solidFill>
              <a:srgbClr val="EEF4FC"/>
            </a:soli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grpSp>
          <p:nvGrpSpPr>
            <p:cNvPr id="626" name="Google Shape;626;p47"/>
            <p:cNvGrpSpPr/>
            <p:nvPr/>
          </p:nvGrpSpPr>
          <p:grpSpPr>
            <a:xfrm>
              <a:off x="3886448" y="9525443"/>
              <a:ext cx="3909022" cy="792363"/>
              <a:chOff x="0" y="0"/>
              <a:chExt cx="3909021" cy="792361"/>
            </a:xfrm>
          </p:grpSpPr>
          <p:sp>
            <p:nvSpPr>
              <p:cNvPr id="627" name="Google Shape;627;p47"/>
              <p:cNvSpPr/>
              <p:nvPr/>
            </p:nvSpPr>
            <p:spPr>
              <a:xfrm>
                <a:off x="0" y="0"/>
                <a:ext cx="3909021" cy="792361"/>
              </a:xfrm>
              <a:prstGeom prst="roundRect">
                <a:avLst>
                  <a:gd name="adj" fmla="val 13215"/>
                </a:avLst>
              </a:prstGeom>
              <a:solidFill>
                <a:srgbClr val="EEF4FD"/>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28" name="Google Shape;628;p47">
                <a:hlinkClick r:id="rId3"/>
              </p:cNvPr>
              <p:cNvSpPr txBox="1"/>
              <p:nvPr/>
            </p:nvSpPr>
            <p:spPr>
              <a:xfrm>
                <a:off x="37461" y="129649"/>
                <a:ext cx="3834098" cy="5027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chemeClr val="accent2"/>
                  </a:buClr>
                  <a:buSzPts val="1000"/>
                  <a:buFont typeface="Maven Pro Medium"/>
                  <a:buNone/>
                </a:pPr>
                <a:r>
                  <a:rPr lang="en-GB" sz="1000" b="0" i="0" u="none" strike="noStrike" cap="none" dirty="0">
                    <a:solidFill>
                      <a:schemeClr val="accent2"/>
                    </a:solidFill>
                    <a:latin typeface="Maven Pro Medium"/>
                    <a:ea typeface="Maven Pro Medium"/>
                    <a:cs typeface="Maven Pro Medium"/>
                    <a:sym typeface="Maven Pro Medium"/>
                  </a:rPr>
                  <a:t>GO! </a:t>
                </a:r>
                <a:r>
                  <a:rPr lang="en-GB" sz="1000" dirty="0" err="1">
                    <a:solidFill>
                      <a:schemeClr val="accent2"/>
                    </a:solidFill>
                    <a:latin typeface="Maven Pro Medium"/>
                    <a:ea typeface="Maven Pro Medium"/>
                    <a:cs typeface="Maven Pro Medium"/>
                    <a:sym typeface="Maven Pro Medium"/>
                  </a:rPr>
                  <a:t>GreatPPT</a:t>
                </a:r>
                <a:endParaRPr sz="500" dirty="0"/>
              </a:p>
            </p:txBody>
          </p:sp>
        </p:grpSp>
      </p:grpSp>
      <p:sp>
        <p:nvSpPr>
          <p:cNvPr id="629" name="Google Shape;629;p47"/>
          <p:cNvSpPr/>
          <p:nvPr/>
        </p:nvSpPr>
        <p:spPr>
          <a:xfrm>
            <a:off x="5524500" y="381000"/>
            <a:ext cx="6793372" cy="4381500"/>
          </a:xfrm>
          <a:prstGeom prst="roundRect">
            <a:avLst>
              <a:gd name="adj" fmla="val 50000"/>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30" name="Google Shape;630;p47"/>
          <p:cNvSpPr/>
          <p:nvPr/>
        </p:nvSpPr>
        <p:spPr>
          <a:xfrm>
            <a:off x="5991225" y="4089813"/>
            <a:ext cx="386937" cy="386938"/>
          </a:xfrm>
          <a:prstGeom prst="ellipse">
            <a:avLst/>
          </a:prstGeom>
          <a:solidFill>
            <a:schemeClr val="lt2"/>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31" name="Google Shape;631;p47"/>
          <p:cNvSpPr/>
          <p:nvPr/>
        </p:nvSpPr>
        <p:spPr>
          <a:xfrm>
            <a:off x="6478766" y="4089813"/>
            <a:ext cx="386938" cy="386938"/>
          </a:xfrm>
          <a:prstGeom prst="ellipse">
            <a:avLst/>
          </a:prstGeom>
          <a:solidFill>
            <a:schemeClr val="dk2"/>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32" name="Google Shape;632;p47"/>
          <p:cNvSpPr/>
          <p:nvPr/>
        </p:nvSpPr>
        <p:spPr>
          <a:xfrm>
            <a:off x="6966307" y="4089813"/>
            <a:ext cx="386937" cy="386938"/>
          </a:xfrm>
          <a:prstGeom prst="ellipse">
            <a:avLst/>
          </a:prstGeom>
          <a:solidFill>
            <a:schemeClr val="dk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33" name="Google Shape;633;p47"/>
          <p:cNvSpPr/>
          <p:nvPr/>
        </p:nvSpPr>
        <p:spPr>
          <a:xfrm>
            <a:off x="7453847" y="4089813"/>
            <a:ext cx="386937" cy="386938"/>
          </a:xfrm>
          <a:prstGeom prst="ellipse">
            <a:avLst/>
          </a:prstGeom>
          <a:solidFill>
            <a:schemeClr val="accent2"/>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34" name="Google Shape;634;p47"/>
          <p:cNvSpPr/>
          <p:nvPr/>
        </p:nvSpPr>
        <p:spPr>
          <a:xfrm>
            <a:off x="7941388" y="4089813"/>
            <a:ext cx="386937" cy="386938"/>
          </a:xfrm>
          <a:prstGeom prst="ellipse">
            <a:avLst/>
          </a:pr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35" name="Google Shape;635;p47"/>
          <p:cNvSpPr/>
          <p:nvPr/>
        </p:nvSpPr>
        <p:spPr>
          <a:xfrm>
            <a:off x="8428929" y="4089813"/>
            <a:ext cx="386938" cy="386938"/>
          </a:xfrm>
          <a:prstGeom prst="ellipse">
            <a:avLst/>
          </a:pr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36" name="Google Shape;636;p47"/>
          <p:cNvSpPr/>
          <p:nvPr/>
        </p:nvSpPr>
        <p:spPr>
          <a:xfrm>
            <a:off x="8916471" y="4089813"/>
            <a:ext cx="386937" cy="386938"/>
          </a:xfrm>
          <a:prstGeom prst="ellipse">
            <a:avLst/>
          </a:prstGeom>
          <a:solidFill>
            <a:schemeClr val="accent5"/>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46"/>
        <p:cNvGrpSpPr/>
        <p:nvPr/>
      </p:nvGrpSpPr>
      <p:grpSpPr>
        <a:xfrm>
          <a:off x="0" y="0"/>
          <a:ext cx="0" cy="0"/>
          <a:chOff x="0" y="0"/>
          <a:chExt cx="0" cy="0"/>
        </a:xfrm>
      </p:grpSpPr>
      <p:sp>
        <p:nvSpPr>
          <p:cNvPr id="2347" name="Google Shape;2347;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grpSp>
        <p:nvGrpSpPr>
          <p:cNvPr id="2348" name="Google Shape;2348;p63"/>
          <p:cNvGrpSpPr/>
          <p:nvPr/>
        </p:nvGrpSpPr>
        <p:grpSpPr>
          <a:xfrm>
            <a:off x="5156078" y="3085736"/>
            <a:ext cx="474294" cy="551291"/>
            <a:chOff x="4727025" y="1332775"/>
            <a:chExt cx="59900" cy="69625"/>
          </a:xfrm>
        </p:grpSpPr>
        <p:sp>
          <p:nvSpPr>
            <p:cNvPr id="2349" name="Google Shape;2349;p6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0" name="Google Shape;2350;p6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51" name="Google Shape;2351;p63"/>
          <p:cNvGrpSpPr/>
          <p:nvPr/>
        </p:nvGrpSpPr>
        <p:grpSpPr>
          <a:xfrm>
            <a:off x="5769734" y="2314340"/>
            <a:ext cx="555653" cy="557031"/>
            <a:chOff x="4820425" y="1329900"/>
            <a:chExt cx="70175" cy="70350"/>
          </a:xfrm>
        </p:grpSpPr>
        <p:sp>
          <p:nvSpPr>
            <p:cNvPr id="2352" name="Google Shape;2352;p6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6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6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6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56" name="Google Shape;2356;p63"/>
          <p:cNvGrpSpPr/>
          <p:nvPr/>
        </p:nvGrpSpPr>
        <p:grpSpPr>
          <a:xfrm>
            <a:off x="6396103" y="2318845"/>
            <a:ext cx="582574" cy="533871"/>
            <a:chOff x="4903200" y="1331525"/>
            <a:chExt cx="73575" cy="67425"/>
          </a:xfrm>
        </p:grpSpPr>
        <p:sp>
          <p:nvSpPr>
            <p:cNvPr id="2357" name="Google Shape;2357;p6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6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59" name="Google Shape;2359;p63"/>
          <p:cNvGrpSpPr/>
          <p:nvPr/>
        </p:nvGrpSpPr>
        <p:grpSpPr>
          <a:xfrm>
            <a:off x="5755581" y="3078709"/>
            <a:ext cx="583960" cy="565345"/>
            <a:chOff x="4815575" y="1416800"/>
            <a:chExt cx="73750" cy="71400"/>
          </a:xfrm>
        </p:grpSpPr>
        <p:sp>
          <p:nvSpPr>
            <p:cNvPr id="2360" name="Google Shape;2360;p6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1" name="Google Shape;2361;p6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2" name="Google Shape;2362;p6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3" name="Google Shape;2363;p63"/>
          <p:cNvGrpSpPr/>
          <p:nvPr/>
        </p:nvGrpSpPr>
        <p:grpSpPr>
          <a:xfrm>
            <a:off x="6390362" y="3108896"/>
            <a:ext cx="589898" cy="504970"/>
            <a:chOff x="4902475" y="1418875"/>
            <a:chExt cx="74500" cy="63775"/>
          </a:xfrm>
        </p:grpSpPr>
        <p:sp>
          <p:nvSpPr>
            <p:cNvPr id="2364" name="Google Shape;2364;p6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6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6" name="Google Shape;2366;p63"/>
          <p:cNvGrpSpPr/>
          <p:nvPr/>
        </p:nvGrpSpPr>
        <p:grpSpPr>
          <a:xfrm>
            <a:off x="5765577" y="3826000"/>
            <a:ext cx="563967" cy="567127"/>
            <a:chOff x="4818100" y="1507675"/>
            <a:chExt cx="71225" cy="71625"/>
          </a:xfrm>
        </p:grpSpPr>
        <p:sp>
          <p:nvSpPr>
            <p:cNvPr id="2367" name="Google Shape;2367;p6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8" name="Google Shape;2368;p6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9" name="Google Shape;2369;p6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6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71" name="Google Shape;2371;p63"/>
          <p:cNvGrpSpPr/>
          <p:nvPr/>
        </p:nvGrpSpPr>
        <p:grpSpPr>
          <a:xfrm>
            <a:off x="5079075" y="3829461"/>
            <a:ext cx="628301" cy="588505"/>
            <a:chOff x="4721450" y="1509475"/>
            <a:chExt cx="79350" cy="74325"/>
          </a:xfrm>
        </p:grpSpPr>
        <p:sp>
          <p:nvSpPr>
            <p:cNvPr id="2372" name="Google Shape;2372;p6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6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6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6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76" name="Google Shape;2376;p63"/>
          <p:cNvGrpSpPr/>
          <p:nvPr/>
        </p:nvGrpSpPr>
        <p:grpSpPr>
          <a:xfrm>
            <a:off x="6424608" y="3814027"/>
            <a:ext cx="557038" cy="562772"/>
            <a:chOff x="4906800" y="1507500"/>
            <a:chExt cx="70350" cy="71075"/>
          </a:xfrm>
        </p:grpSpPr>
        <p:sp>
          <p:nvSpPr>
            <p:cNvPr id="2377" name="Google Shape;2377;p6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8" name="Google Shape;2378;p6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6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6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381;p6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82" name="Google Shape;2382;p63"/>
          <p:cNvGrpSpPr/>
          <p:nvPr/>
        </p:nvGrpSpPr>
        <p:grpSpPr>
          <a:xfrm>
            <a:off x="4462216" y="2340963"/>
            <a:ext cx="517934" cy="517934"/>
            <a:chOff x="3736598" y="2170606"/>
            <a:chExt cx="404889" cy="404889"/>
          </a:xfrm>
        </p:grpSpPr>
        <p:sp>
          <p:nvSpPr>
            <p:cNvPr id="2383" name="Google Shape;2383;p6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6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5" name="Google Shape;2385;p6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6" name="Google Shape;2386;p6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87" name="Google Shape;2387;p63"/>
          <p:cNvGrpSpPr/>
          <p:nvPr/>
        </p:nvGrpSpPr>
        <p:grpSpPr>
          <a:xfrm>
            <a:off x="3729277" y="2341061"/>
            <a:ext cx="586986" cy="517740"/>
            <a:chOff x="3161917" y="2170682"/>
            <a:chExt cx="458870" cy="404737"/>
          </a:xfrm>
        </p:grpSpPr>
        <p:sp>
          <p:nvSpPr>
            <p:cNvPr id="2388" name="Google Shape;2388;p6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6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6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91" name="Google Shape;2391;p63"/>
          <p:cNvGrpSpPr/>
          <p:nvPr/>
        </p:nvGrpSpPr>
        <p:grpSpPr>
          <a:xfrm>
            <a:off x="3752299" y="3102400"/>
            <a:ext cx="540943" cy="517963"/>
            <a:chOff x="3179914" y="2889488"/>
            <a:chExt cx="422876" cy="404911"/>
          </a:xfrm>
        </p:grpSpPr>
        <p:sp>
          <p:nvSpPr>
            <p:cNvPr id="2392" name="Google Shape;2392;p6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3" name="Google Shape;2393;p6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4" name="Google Shape;2394;p6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5" name="Google Shape;2395;p6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6" name="Google Shape;2396;p6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7" name="Google Shape;2397;p6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98" name="Google Shape;2398;p63"/>
          <p:cNvGrpSpPr/>
          <p:nvPr/>
        </p:nvGrpSpPr>
        <p:grpSpPr>
          <a:xfrm>
            <a:off x="4453093" y="3102358"/>
            <a:ext cx="536180" cy="518047"/>
            <a:chOff x="3729467" y="2889422"/>
            <a:chExt cx="419153" cy="404977"/>
          </a:xfrm>
        </p:grpSpPr>
        <p:sp>
          <p:nvSpPr>
            <p:cNvPr id="2399" name="Google Shape;2399;p6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0" name="Google Shape;2400;p6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1" name="Google Shape;2401;p6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2" name="Google Shape;2402;p6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3" name="Google Shape;2403;p6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4" name="Google Shape;2404;p6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5" name="Google Shape;2405;p6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06" name="Google Shape;2406;p63"/>
          <p:cNvGrpSpPr/>
          <p:nvPr/>
        </p:nvGrpSpPr>
        <p:grpSpPr>
          <a:xfrm>
            <a:off x="1990126" y="3445787"/>
            <a:ext cx="965351" cy="134611"/>
            <a:chOff x="4411970" y="2962952"/>
            <a:chExt cx="706544" cy="104212"/>
          </a:xfrm>
        </p:grpSpPr>
        <p:sp>
          <p:nvSpPr>
            <p:cNvPr id="2407" name="Google Shape;2407;p6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8" name="Google Shape;2408;p6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9" name="Google Shape;2409;p6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0" name="Google Shape;2410;p6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11" name="Google Shape;2411;p63"/>
          <p:cNvGrpSpPr/>
          <p:nvPr/>
        </p:nvGrpSpPr>
        <p:grpSpPr>
          <a:xfrm>
            <a:off x="1990126" y="3041077"/>
            <a:ext cx="960158" cy="289172"/>
            <a:chOff x="4411970" y="2726085"/>
            <a:chExt cx="643107" cy="193659"/>
          </a:xfrm>
        </p:grpSpPr>
        <p:sp>
          <p:nvSpPr>
            <p:cNvPr id="2412" name="Google Shape;2412;p6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3" name="Google Shape;2413;p6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4" name="Google Shape;2414;p6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15" name="Google Shape;2415;p63"/>
          <p:cNvGrpSpPr/>
          <p:nvPr/>
        </p:nvGrpSpPr>
        <p:grpSpPr>
          <a:xfrm>
            <a:off x="998624" y="3295400"/>
            <a:ext cx="811503" cy="252584"/>
            <a:chOff x="4411970" y="4340222"/>
            <a:chExt cx="779467" cy="242683"/>
          </a:xfrm>
        </p:grpSpPr>
        <p:sp>
          <p:nvSpPr>
            <p:cNvPr id="2416" name="Google Shape;2416;p6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7" name="Google Shape;2417;p6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8" name="Google Shape;2418;p6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19" name="Google Shape;2419;p63"/>
          <p:cNvGrpSpPr/>
          <p:nvPr/>
        </p:nvGrpSpPr>
        <p:grpSpPr>
          <a:xfrm>
            <a:off x="1990126" y="2709308"/>
            <a:ext cx="965160" cy="216230"/>
            <a:chOff x="4411970" y="2468674"/>
            <a:chExt cx="747317" cy="167425"/>
          </a:xfrm>
        </p:grpSpPr>
        <p:sp>
          <p:nvSpPr>
            <p:cNvPr id="2420" name="Google Shape;2420;p6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1" name="Google Shape;2421;p6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422" name="Google Shape;2422;p63"/>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23" name="Google Shape;2423;p63"/>
          <p:cNvGrpSpPr/>
          <p:nvPr/>
        </p:nvGrpSpPr>
        <p:grpSpPr>
          <a:xfrm>
            <a:off x="997692" y="2334687"/>
            <a:ext cx="1959041" cy="208784"/>
            <a:chOff x="6336019" y="3733725"/>
            <a:chExt cx="2566206" cy="351310"/>
          </a:xfrm>
        </p:grpSpPr>
        <p:sp>
          <p:nvSpPr>
            <p:cNvPr id="2424" name="Google Shape;2424;p6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5" name="Google Shape;2425;p6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6" name="Google Shape;2426;p6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7" name="Google Shape;2427;p6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28" name="Google Shape;2428;p63"/>
          <p:cNvGrpSpPr/>
          <p:nvPr/>
        </p:nvGrpSpPr>
        <p:grpSpPr>
          <a:xfrm>
            <a:off x="1990126" y="3950602"/>
            <a:ext cx="946551" cy="153200"/>
            <a:chOff x="4404545" y="3301592"/>
            <a:chExt cx="782403" cy="129272"/>
          </a:xfrm>
        </p:grpSpPr>
        <p:sp>
          <p:nvSpPr>
            <p:cNvPr id="2429" name="Google Shape;2429;p6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0" name="Google Shape;2430;p6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31" name="Google Shape;2431;p63"/>
          <p:cNvGrpSpPr/>
          <p:nvPr/>
        </p:nvGrpSpPr>
        <p:grpSpPr>
          <a:xfrm>
            <a:off x="1990126" y="3695937"/>
            <a:ext cx="962257" cy="139127"/>
            <a:chOff x="4411970" y="3131459"/>
            <a:chExt cx="710520" cy="117397"/>
          </a:xfrm>
        </p:grpSpPr>
        <p:sp>
          <p:nvSpPr>
            <p:cNvPr id="2432" name="Google Shape;2432;p6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3" name="Google Shape;2433;p6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434" name="Google Shape;2434;p63"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35" name="Google Shape;2435;p63"/>
          <p:cNvGrpSpPr/>
          <p:nvPr/>
        </p:nvGrpSpPr>
        <p:grpSpPr>
          <a:xfrm>
            <a:off x="990271" y="3621603"/>
            <a:ext cx="823838" cy="458988"/>
            <a:chOff x="4411970" y="1801825"/>
            <a:chExt cx="734586" cy="409262"/>
          </a:xfrm>
        </p:grpSpPr>
        <p:sp>
          <p:nvSpPr>
            <p:cNvPr id="2436" name="Google Shape;2436;p6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7" name="Google Shape;2437;p6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38" name="Google Shape;2438;p63"/>
          <p:cNvGrpSpPr/>
          <p:nvPr/>
        </p:nvGrpSpPr>
        <p:grpSpPr>
          <a:xfrm>
            <a:off x="3095243" y="2339173"/>
            <a:ext cx="521514" cy="521514"/>
            <a:chOff x="5681300" y="2527788"/>
            <a:chExt cx="805800" cy="805800"/>
          </a:xfrm>
        </p:grpSpPr>
        <p:sp>
          <p:nvSpPr>
            <p:cNvPr id="2439" name="Google Shape;2439;p6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0" name="Google Shape;2440;p6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41" name="Google Shape;2441;p63"/>
          <p:cNvGrpSpPr/>
          <p:nvPr/>
        </p:nvGrpSpPr>
        <p:grpSpPr>
          <a:xfrm>
            <a:off x="3089483" y="3094865"/>
            <a:ext cx="533033" cy="533033"/>
            <a:chOff x="4049800" y="640400"/>
            <a:chExt cx="858900" cy="858900"/>
          </a:xfrm>
        </p:grpSpPr>
        <p:sp>
          <p:nvSpPr>
            <p:cNvPr id="2442" name="Google Shape;2442;p6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3" name="Google Shape;2443;p6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44" name="Google Shape;2444;p63"/>
          <p:cNvGrpSpPr/>
          <p:nvPr/>
        </p:nvGrpSpPr>
        <p:grpSpPr>
          <a:xfrm>
            <a:off x="3014966" y="3772543"/>
            <a:ext cx="682068" cy="682068"/>
            <a:chOff x="5080188" y="927900"/>
            <a:chExt cx="961200" cy="961200"/>
          </a:xfrm>
        </p:grpSpPr>
        <p:sp>
          <p:nvSpPr>
            <p:cNvPr id="2445" name="Google Shape;2445;p6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6" name="Google Shape;2446;p6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7" name="Google Shape;2447;p6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8" name="Google Shape;2448;p6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9" name="Google Shape;2449;p6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0" name="Google Shape;2450;p6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1" name="Google Shape;2451;p6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2" name="Google Shape;2452;p6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53" name="Google Shape;2453;p63"/>
          <p:cNvGrpSpPr/>
          <p:nvPr/>
        </p:nvGrpSpPr>
        <p:grpSpPr>
          <a:xfrm>
            <a:off x="4478465" y="3869234"/>
            <a:ext cx="505650" cy="504006"/>
            <a:chOff x="6039282" y="1042577"/>
            <a:chExt cx="734315" cy="731929"/>
          </a:xfrm>
        </p:grpSpPr>
        <p:sp>
          <p:nvSpPr>
            <p:cNvPr id="2454" name="Google Shape;2454;p6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5" name="Google Shape;2455;p6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6" name="Google Shape;2456;p6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7" name="Google Shape;2457;p6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8" name="Google Shape;2458;p6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9" name="Google Shape;2459;p6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0" name="Google Shape;2460;p6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1" name="Google Shape;2461;p6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2" name="Google Shape;2462;p6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3" name="Google Shape;2463;p6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4" name="Google Shape;2464;p6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5" name="Google Shape;2465;p6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6" name="Google Shape;2466;p6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7" name="Google Shape;2467;p6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8" name="Google Shape;2468;p6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9" name="Google Shape;2469;p6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0" name="Google Shape;2470;p6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1" name="Google Shape;2471;p6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2" name="Google Shape;2472;p6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3" name="Google Shape;2473;p6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4" name="Google Shape;2474;p6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75" name="Google Shape;2475;p63"/>
          <p:cNvGrpSpPr/>
          <p:nvPr/>
        </p:nvGrpSpPr>
        <p:grpSpPr>
          <a:xfrm>
            <a:off x="5091067" y="2298862"/>
            <a:ext cx="567744" cy="602136"/>
            <a:chOff x="1825800" y="1651625"/>
            <a:chExt cx="539989" cy="571775"/>
          </a:xfrm>
        </p:grpSpPr>
        <p:sp>
          <p:nvSpPr>
            <p:cNvPr id="2476" name="Google Shape;2476;p6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7" name="Google Shape;2477;p6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8" name="Google Shape;2478;p6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9" name="Google Shape;2479;p6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80" name="Google Shape;2480;p63"/>
          <p:cNvGrpSpPr/>
          <p:nvPr/>
        </p:nvGrpSpPr>
        <p:grpSpPr>
          <a:xfrm>
            <a:off x="3765995" y="3855579"/>
            <a:ext cx="508123" cy="507955"/>
            <a:chOff x="1897577" y="2802432"/>
            <a:chExt cx="492176" cy="492014"/>
          </a:xfrm>
        </p:grpSpPr>
        <p:sp>
          <p:nvSpPr>
            <p:cNvPr id="2481" name="Google Shape;2481;p6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2" name="Google Shape;2482;p6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3" name="Google Shape;2483;p6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4" name="Google Shape;2484;p6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5" name="Google Shape;2485;p6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6" name="Google Shape;2486;p6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7" name="Google Shape;2487;p6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8" name="Google Shape;2488;p6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9" name="Google Shape;2489;p6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0" name="Google Shape;2490;p6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1" name="Google Shape;2491;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2" name="Google Shape;2492;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93" name="Google Shape;2493;p63"/>
          <p:cNvGrpSpPr/>
          <p:nvPr/>
        </p:nvGrpSpPr>
        <p:grpSpPr>
          <a:xfrm>
            <a:off x="997525" y="4169123"/>
            <a:ext cx="809227" cy="200842"/>
            <a:chOff x="2013045" y="4813233"/>
            <a:chExt cx="921986" cy="228854"/>
          </a:xfrm>
        </p:grpSpPr>
        <p:sp>
          <p:nvSpPr>
            <p:cNvPr id="2494" name="Google Shape;2494;p6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5" name="Google Shape;2495;p6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96" name="Google Shape;2496;p63"/>
          <p:cNvGrpSpPr/>
          <p:nvPr/>
        </p:nvGrpSpPr>
        <p:grpSpPr>
          <a:xfrm>
            <a:off x="1005985" y="2656004"/>
            <a:ext cx="792421" cy="269941"/>
            <a:chOff x="1046767" y="4756633"/>
            <a:chExt cx="859646" cy="292841"/>
          </a:xfrm>
        </p:grpSpPr>
        <p:sp>
          <p:nvSpPr>
            <p:cNvPr id="2497" name="Google Shape;2497;p6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8" name="Google Shape;2498;p6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9" name="Google Shape;2499;p6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500" name="Google Shape;2500;p6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1" name="Google Shape;2501;p6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2" name="Google Shape;2502;p6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3" name="Google Shape;2503;p6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504" name="Google Shape;2504;p63"/>
          <p:cNvGrpSpPr/>
          <p:nvPr/>
        </p:nvGrpSpPr>
        <p:grpSpPr>
          <a:xfrm>
            <a:off x="7141841" y="2550562"/>
            <a:ext cx="166473" cy="141497"/>
            <a:chOff x="4660325" y="1866850"/>
            <a:chExt cx="68350" cy="58100"/>
          </a:xfrm>
        </p:grpSpPr>
        <p:sp>
          <p:nvSpPr>
            <p:cNvPr id="2505" name="Google Shape;2505;p6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6" name="Google Shape;2506;p6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07" name="Google Shape;2507;p63"/>
          <p:cNvGrpSpPr/>
          <p:nvPr/>
        </p:nvGrpSpPr>
        <p:grpSpPr>
          <a:xfrm>
            <a:off x="7451186" y="2576286"/>
            <a:ext cx="162515" cy="90049"/>
            <a:chOff x="4791775" y="1877500"/>
            <a:chExt cx="66725" cy="36975"/>
          </a:xfrm>
        </p:grpSpPr>
        <p:sp>
          <p:nvSpPr>
            <p:cNvPr id="2508" name="Google Shape;2508;p6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9" name="Google Shape;2509;p6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10" name="Google Shape;2510;p63"/>
          <p:cNvGrpSpPr/>
          <p:nvPr/>
        </p:nvGrpSpPr>
        <p:grpSpPr>
          <a:xfrm>
            <a:off x="7772899" y="2576286"/>
            <a:ext cx="144979" cy="90049"/>
            <a:chOff x="4923925" y="1877500"/>
            <a:chExt cx="59525" cy="36975"/>
          </a:xfrm>
        </p:grpSpPr>
        <p:sp>
          <p:nvSpPr>
            <p:cNvPr id="2511" name="Google Shape;2511;p6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2" name="Google Shape;2512;p6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13" name="Google Shape;2513;p63"/>
          <p:cNvGrpSpPr/>
          <p:nvPr/>
        </p:nvGrpSpPr>
        <p:grpSpPr>
          <a:xfrm>
            <a:off x="8067390" y="2558477"/>
            <a:ext cx="141447" cy="125667"/>
            <a:chOff x="5058450" y="1870100"/>
            <a:chExt cx="58075" cy="51600"/>
          </a:xfrm>
        </p:grpSpPr>
        <p:sp>
          <p:nvSpPr>
            <p:cNvPr id="2514" name="Google Shape;2514;p6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5" name="Google Shape;2515;p6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16" name="Google Shape;2516;p63"/>
          <p:cNvGrpSpPr/>
          <p:nvPr/>
        </p:nvGrpSpPr>
        <p:grpSpPr>
          <a:xfrm>
            <a:off x="7481905" y="2980885"/>
            <a:ext cx="101077" cy="107645"/>
            <a:chOff x="4811425" y="2065025"/>
            <a:chExt cx="41500" cy="44200"/>
          </a:xfrm>
        </p:grpSpPr>
        <p:sp>
          <p:nvSpPr>
            <p:cNvPr id="2517" name="Google Shape;2517;p6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8" name="Google Shape;2518;p6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19" name="Google Shape;2519;p63"/>
          <p:cNvGrpSpPr/>
          <p:nvPr/>
        </p:nvGrpSpPr>
        <p:grpSpPr>
          <a:xfrm>
            <a:off x="7774342" y="2981098"/>
            <a:ext cx="120867" cy="107218"/>
            <a:chOff x="4929875" y="2065025"/>
            <a:chExt cx="49625" cy="44025"/>
          </a:xfrm>
        </p:grpSpPr>
        <p:sp>
          <p:nvSpPr>
            <p:cNvPr id="2520" name="Google Shape;2520;p6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1" name="Google Shape;2521;p6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22" name="Google Shape;2522;p63"/>
          <p:cNvGrpSpPr/>
          <p:nvPr/>
        </p:nvGrpSpPr>
        <p:grpSpPr>
          <a:xfrm>
            <a:off x="8103011" y="2984112"/>
            <a:ext cx="70206" cy="101191"/>
            <a:chOff x="5083925" y="2066350"/>
            <a:chExt cx="28825" cy="41550"/>
          </a:xfrm>
        </p:grpSpPr>
        <p:sp>
          <p:nvSpPr>
            <p:cNvPr id="2523" name="Google Shape;2523;p6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4" name="Google Shape;2524;p6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25" name="Google Shape;2525;p63"/>
          <p:cNvGrpSpPr/>
          <p:nvPr/>
        </p:nvGrpSpPr>
        <p:grpSpPr>
          <a:xfrm>
            <a:off x="7134565" y="2999759"/>
            <a:ext cx="181026" cy="69896"/>
            <a:chOff x="4659775" y="2072775"/>
            <a:chExt cx="74325" cy="28700"/>
          </a:xfrm>
        </p:grpSpPr>
        <p:sp>
          <p:nvSpPr>
            <p:cNvPr id="2526" name="Google Shape;2526;p6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7" name="Google Shape;2527;p6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8" name="Google Shape;2528;p6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29" name="Google Shape;2529;p63"/>
          <p:cNvGrpSpPr/>
          <p:nvPr/>
        </p:nvGrpSpPr>
        <p:grpSpPr>
          <a:xfrm>
            <a:off x="8054421" y="2790324"/>
            <a:ext cx="167387" cy="89197"/>
            <a:chOff x="4662475" y="1976500"/>
            <a:chExt cx="68725" cy="36625"/>
          </a:xfrm>
        </p:grpSpPr>
        <p:sp>
          <p:nvSpPr>
            <p:cNvPr id="2530" name="Google Shape;2530;p6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1" name="Google Shape;2531;p6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2" name="Google Shape;2532;p6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33" name="Google Shape;2533;p63"/>
          <p:cNvGrpSpPr/>
          <p:nvPr/>
        </p:nvGrpSpPr>
        <p:grpSpPr>
          <a:xfrm>
            <a:off x="7751326" y="2793764"/>
            <a:ext cx="166899" cy="82317"/>
            <a:chOff x="4920150" y="1977875"/>
            <a:chExt cx="68525" cy="33800"/>
          </a:xfrm>
        </p:grpSpPr>
        <p:sp>
          <p:nvSpPr>
            <p:cNvPr id="2534" name="Google Shape;2534;p6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5" name="Google Shape;2535;p6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6" name="Google Shape;2536;p6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37" name="Google Shape;2537;p63"/>
          <p:cNvGrpSpPr/>
          <p:nvPr/>
        </p:nvGrpSpPr>
        <p:grpSpPr>
          <a:xfrm>
            <a:off x="7162483" y="3197682"/>
            <a:ext cx="125190" cy="127859"/>
            <a:chOff x="4676550" y="2160575"/>
            <a:chExt cx="51400" cy="52500"/>
          </a:xfrm>
        </p:grpSpPr>
        <p:sp>
          <p:nvSpPr>
            <p:cNvPr id="2538" name="Google Shape;2538;p6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9" name="Google Shape;2539;p6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0" name="Google Shape;2540;p6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41" name="Google Shape;2541;p63"/>
          <p:cNvGrpSpPr/>
          <p:nvPr/>
        </p:nvGrpSpPr>
        <p:grpSpPr>
          <a:xfrm>
            <a:off x="7459741" y="3204714"/>
            <a:ext cx="145405" cy="113794"/>
            <a:chOff x="4768325" y="2163475"/>
            <a:chExt cx="59700" cy="46725"/>
          </a:xfrm>
        </p:grpSpPr>
        <p:sp>
          <p:nvSpPr>
            <p:cNvPr id="2542" name="Google Shape;2542;p6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3" name="Google Shape;2543;p6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544" name="Google Shape;2544;p6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5" name="Google Shape;2545;p6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6" name="Google Shape;2546;p6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7" name="Google Shape;2547;p6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8" name="Google Shape;2548;p6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9" name="Google Shape;2549;p6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550" name="Google Shape;2550;p63"/>
          <p:cNvGrpSpPr/>
          <p:nvPr/>
        </p:nvGrpSpPr>
        <p:grpSpPr>
          <a:xfrm>
            <a:off x="7476059" y="3459808"/>
            <a:ext cx="112768" cy="106853"/>
            <a:chOff x="4768575" y="2253950"/>
            <a:chExt cx="46300" cy="43875"/>
          </a:xfrm>
        </p:grpSpPr>
        <p:sp>
          <p:nvSpPr>
            <p:cNvPr id="2551" name="Google Shape;2551;p6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2" name="Google Shape;2552;p6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53" name="Google Shape;2553;p63"/>
          <p:cNvGrpSpPr/>
          <p:nvPr/>
        </p:nvGrpSpPr>
        <p:grpSpPr>
          <a:xfrm>
            <a:off x="7775682" y="3948834"/>
            <a:ext cx="118187" cy="146246"/>
            <a:chOff x="4960900" y="2433225"/>
            <a:chExt cx="48525" cy="60050"/>
          </a:xfrm>
        </p:grpSpPr>
        <p:sp>
          <p:nvSpPr>
            <p:cNvPr id="2554" name="Google Shape;2554;p6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5" name="Google Shape;2555;p6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56" name="Google Shape;2556;p63"/>
          <p:cNvGrpSpPr/>
          <p:nvPr/>
        </p:nvGrpSpPr>
        <p:grpSpPr>
          <a:xfrm>
            <a:off x="7464247" y="4212895"/>
            <a:ext cx="136394" cy="143810"/>
            <a:chOff x="4854075" y="2527625"/>
            <a:chExt cx="56000" cy="59050"/>
          </a:xfrm>
        </p:grpSpPr>
        <p:sp>
          <p:nvSpPr>
            <p:cNvPr id="2557" name="Google Shape;2557;p6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8" name="Google Shape;2558;p6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559" name="Google Shape;2559;p6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0" name="Google Shape;2560;p6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1" name="Google Shape;2561;p6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562" name="Google Shape;2562;p63"/>
          <p:cNvGrpSpPr/>
          <p:nvPr/>
        </p:nvGrpSpPr>
        <p:grpSpPr>
          <a:xfrm>
            <a:off x="8088458" y="3676639"/>
            <a:ext cx="99312" cy="160797"/>
            <a:chOff x="5059700" y="2334775"/>
            <a:chExt cx="40775" cy="66025"/>
          </a:xfrm>
        </p:grpSpPr>
        <p:sp>
          <p:nvSpPr>
            <p:cNvPr id="2563" name="Google Shape;2563;p6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4" name="Google Shape;2564;p6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5" name="Google Shape;2565;p6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6" name="Google Shape;2566;p6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7" name="Google Shape;2567;p6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8" name="Google Shape;2568;p6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9" name="Google Shape;2569;p6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0" name="Google Shape;2570;p6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1" name="Google Shape;2571;p6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72" name="Google Shape;2572;p63"/>
          <p:cNvGrpSpPr/>
          <p:nvPr/>
        </p:nvGrpSpPr>
        <p:grpSpPr>
          <a:xfrm>
            <a:off x="8045622" y="3941771"/>
            <a:ext cx="184984" cy="160371"/>
            <a:chOff x="5037700" y="2430325"/>
            <a:chExt cx="75950" cy="65850"/>
          </a:xfrm>
        </p:grpSpPr>
        <p:sp>
          <p:nvSpPr>
            <p:cNvPr id="2573" name="Google Shape;2573;p6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4" name="Google Shape;2574;p6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75" name="Google Shape;2575;p63"/>
          <p:cNvGrpSpPr/>
          <p:nvPr/>
        </p:nvGrpSpPr>
        <p:grpSpPr>
          <a:xfrm>
            <a:off x="7465128" y="3708223"/>
            <a:ext cx="173014" cy="97629"/>
            <a:chOff x="4756975" y="2341800"/>
            <a:chExt cx="91975" cy="51925"/>
          </a:xfrm>
        </p:grpSpPr>
        <p:sp>
          <p:nvSpPr>
            <p:cNvPr id="2576" name="Google Shape;2576;p6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7" name="Google Shape;2577;p6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8" name="Google Shape;2578;p6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9" name="Google Shape;2579;p6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0" name="Google Shape;2580;p6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1" name="Google Shape;2581;p6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2" name="Google Shape;2582;p6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3" name="Google Shape;2583;p6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4" name="Google Shape;2584;p6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5" name="Google Shape;2585;p6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6" name="Google Shape;2586;p6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7" name="Google Shape;2587;p6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8" name="Google Shape;2588;p6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9" name="Google Shape;2589;p6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0" name="Google Shape;2590;p6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1" name="Google Shape;2591;p6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2" name="Google Shape;2592;p6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3" name="Google Shape;2593;p6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4" name="Google Shape;2594;p6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5" name="Google Shape;2595;p6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96" name="Google Shape;2596;p63"/>
          <p:cNvGrpSpPr/>
          <p:nvPr/>
        </p:nvGrpSpPr>
        <p:grpSpPr>
          <a:xfrm>
            <a:off x="7732065" y="4196920"/>
            <a:ext cx="212497" cy="175761"/>
            <a:chOff x="4943575" y="2516350"/>
            <a:chExt cx="98675" cy="81700"/>
          </a:xfrm>
        </p:grpSpPr>
        <p:sp>
          <p:nvSpPr>
            <p:cNvPr id="2597" name="Google Shape;2597;p6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8" name="Google Shape;2598;p6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9" name="Google Shape;2599;p6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0" name="Google Shape;2600;p6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1" name="Google Shape;2601;p6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2" name="Google Shape;2602;p6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3" name="Google Shape;2603;p6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4" name="Google Shape;2604;p6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5" name="Google Shape;2605;p6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6" name="Google Shape;2606;p6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7" name="Google Shape;2607;p6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8" name="Google Shape;2608;p6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9" name="Google Shape;2609;p6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0" name="Google Shape;2610;p6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1" name="Google Shape;2611;p6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2" name="Google Shape;2612;p6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3" name="Google Shape;2613;p6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4" name="Google Shape;2614;p6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5" name="Google Shape;2615;p6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6" name="Google Shape;2616;p6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7" name="Google Shape;2617;p6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8" name="Google Shape;2618;p6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9" name="Google Shape;2619;p6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0" name="Google Shape;2620;p6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1" name="Google Shape;2621;p6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2" name="Google Shape;2622;p6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3" name="Google Shape;2623;p6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4" name="Google Shape;2624;p6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5" name="Google Shape;2625;p6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6" name="Google Shape;2626;p6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7" name="Google Shape;2627;p6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8" name="Google Shape;2628;p6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9" name="Google Shape;2629;p6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0" name="Google Shape;2630;p6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1" name="Google Shape;2631;p6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2" name="Google Shape;2632;p6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3" name="Google Shape;2633;p6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4" name="Google Shape;2634;p6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5" name="Google Shape;2635;p6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6" name="Google Shape;2636;p6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7" name="Google Shape;2637;p6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8" name="Google Shape;2638;p6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9" name="Google Shape;2639;p6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0" name="Google Shape;2640;p6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1" name="Google Shape;2641;p6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2" name="Google Shape;2642;p6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3" name="Google Shape;2643;p6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4" name="Google Shape;2644;p6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5" name="Google Shape;2645;p6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6" name="Google Shape;2646;p6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7" name="Google Shape;2647;p6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8" name="Google Shape;2648;p6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9" name="Google Shape;2649;p6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0" name="Google Shape;2650;p6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1" name="Google Shape;2651;p6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2" name="Google Shape;2652;p6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3" name="Google Shape;2653;p6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4" name="Google Shape;2654;p6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5" name="Google Shape;2655;p6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6" name="Google Shape;2656;p6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7" name="Google Shape;2657;p6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8" name="Google Shape;2658;p6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9" name="Google Shape;2659;p6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0" name="Google Shape;2660;p6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1" name="Google Shape;2661;p6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2" name="Google Shape;2662;p6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3" name="Google Shape;2663;p6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4" name="Google Shape;2664;p6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5" name="Google Shape;2665;p6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6" name="Google Shape;2666;p6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7" name="Google Shape;2667;p6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8" name="Google Shape;2668;p6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9" name="Google Shape;2669;p6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0" name="Google Shape;2670;p6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1" name="Google Shape;2671;p6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2" name="Google Shape;2672;p6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3" name="Google Shape;2673;p6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4" name="Google Shape;2674;p6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675" name="Google Shape;2675;p6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6" name="Google Shape;2676;p6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7" name="Google Shape;2677;p63"/>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8" name="Google Shape;2678;p63"/>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9" name="Google Shape;2679;p63"/>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FFFFFF"/>
                </a:solidFill>
                <a:effectLst/>
                <a:uLnTx/>
                <a:uFillTx/>
                <a:latin typeface="Arial"/>
                <a:cs typeface="Arial"/>
                <a:sym typeface="Arial"/>
              </a:rPr>
              <a:t>You can easily</a:t>
            </a:r>
            <a:r>
              <a:rPr kumimoji="0" lang="en-US" sz="1100" b="0" i="0" u="none" strike="noStrike" kern="0" cap="none" spc="0" normalizeH="0" baseline="0" noProof="0" dirty="0">
                <a:ln>
                  <a:noFill/>
                </a:ln>
                <a:solidFill>
                  <a:srgbClr val="435D74"/>
                </a:solidFill>
                <a:effectLst/>
                <a:uLnTx/>
                <a:uFillTx/>
                <a:latin typeface="Arial"/>
                <a:cs typeface="Arial"/>
                <a:sym typeface="Arial"/>
              </a:rPr>
              <a:t> </a:t>
            </a:r>
            <a:r>
              <a:rPr kumimoji="0" lang="en-US" sz="1100" b="0" i="0" u="none" strike="noStrike" kern="0" cap="none" spc="0" normalizeH="0" baseline="0" noProof="0" dirty="0">
                <a:ln>
                  <a:noFill/>
                </a:ln>
                <a:solidFill>
                  <a:srgbClr val="869FB2"/>
                </a:solidFill>
                <a:effectLst/>
                <a:uLnTx/>
                <a:uFillTx/>
                <a:latin typeface="Arial"/>
                <a:cs typeface="Arial"/>
                <a:sym typeface="Arial"/>
              </a:rPr>
              <a:t>resize</a:t>
            </a:r>
            <a:r>
              <a:rPr kumimoji="0" lang="en-US" sz="1100" b="0" i="0" u="none" strike="noStrike" kern="0" cap="none" spc="0" normalizeH="0" baseline="0" noProof="0" dirty="0">
                <a:ln>
                  <a:noFill/>
                </a:ln>
                <a:solidFill>
                  <a:srgbClr val="435D74"/>
                </a:solidFill>
                <a:effectLst/>
                <a:uLnTx/>
                <a:uFillTx/>
                <a:latin typeface="Arial"/>
                <a:cs typeface="Arial"/>
                <a:sym typeface="Arial"/>
              </a:rPr>
              <a:t> </a:t>
            </a:r>
            <a:r>
              <a:rPr kumimoji="0" lang="en-US" sz="1100" b="0" i="0" u="none" strike="noStrike" kern="0" cap="none" spc="0" normalizeH="0" baseline="0" noProof="0" dirty="0">
                <a:ln>
                  <a:noFill/>
                </a:ln>
                <a:solidFill>
                  <a:srgbClr val="FFFFFF"/>
                </a:solidFill>
                <a:effectLst/>
                <a:uLnTx/>
                <a:uFillTx/>
                <a:latin typeface="Arial"/>
                <a:cs typeface="Arial"/>
                <a:sym typeface="Arial"/>
              </a:rPr>
              <a:t>these resources without losing quality. To</a:t>
            </a:r>
            <a:r>
              <a:rPr kumimoji="0" lang="en-US" sz="1100" b="0" i="0" u="none" strike="noStrike" kern="0" cap="none" spc="0" normalizeH="0" baseline="0" noProof="0" dirty="0">
                <a:ln>
                  <a:noFill/>
                </a:ln>
                <a:solidFill>
                  <a:srgbClr val="435D74"/>
                </a:solidFill>
                <a:effectLst/>
                <a:uLnTx/>
                <a:uFillTx/>
                <a:latin typeface="Arial"/>
                <a:cs typeface="Arial"/>
                <a:sym typeface="Arial"/>
              </a:rPr>
              <a:t> </a:t>
            </a:r>
            <a:r>
              <a:rPr kumimoji="0" lang="en-US" sz="1100" b="0" i="0" u="none" strike="noStrike" kern="0" cap="none" spc="0" normalizeH="0" baseline="0" noProof="0" dirty="0">
                <a:ln>
                  <a:noFill/>
                </a:ln>
                <a:solidFill>
                  <a:srgbClr val="869FB2"/>
                </a:solidFill>
                <a:effectLst/>
                <a:uLnTx/>
                <a:uFillTx/>
                <a:latin typeface="Arial"/>
                <a:cs typeface="Arial"/>
                <a:sym typeface="Arial"/>
              </a:rPr>
              <a:t>change the color</a:t>
            </a:r>
            <a:r>
              <a:rPr kumimoji="0" lang="en-US" sz="1100" b="0" i="0" u="none" strike="noStrike" kern="0" cap="none" spc="0" normalizeH="0" baseline="0" noProof="0" dirty="0">
                <a:ln>
                  <a:noFill/>
                </a:ln>
                <a:solidFill>
                  <a:srgbClr val="FFFFFF"/>
                </a:solidFill>
                <a:effectLst/>
                <a:uLnTx/>
                <a:uFillTx/>
                <a:latin typeface="Arial"/>
                <a:cs typeface="Arial"/>
                <a:sym typeface="Arial"/>
              </a:rPr>
              <a:t>, just ungroup the resource and click on the object you want to change. Then, click on the paint bucket and select the color you want. Group the resource again when you’re done. You can also look for more </a:t>
            </a:r>
            <a:r>
              <a:rPr kumimoji="0" lang="en-US" sz="1100" b="0" i="0" u="none" strike="noStrike" kern="0" cap="none" spc="0" normalizeH="0" baseline="0" noProof="0" dirty="0">
                <a:ln>
                  <a:noFill/>
                </a:ln>
                <a:solidFill>
                  <a:srgbClr val="869FB2"/>
                </a:solidFill>
                <a:effectLst/>
                <a:uLnTx/>
                <a:uFill>
                  <a:noFill/>
                </a:uFill>
                <a:latin typeface="Arial"/>
                <a:cs typeface="Arial"/>
                <a:sym typeface="Arial"/>
              </a:rPr>
              <a:t>infographics</a:t>
            </a:r>
            <a:r>
              <a:rPr kumimoji="0" lang="en-US" sz="1100" b="0" i="0" u="none" strike="noStrike" kern="0" cap="none" spc="0" normalizeH="0" baseline="0" noProof="0" dirty="0">
                <a:ln>
                  <a:noFill/>
                </a:ln>
                <a:solidFill>
                  <a:srgbClr val="FFFFFF"/>
                </a:solidFill>
                <a:effectLst/>
                <a:uLnTx/>
                <a:uFillTx/>
                <a:latin typeface="Arial"/>
                <a:cs typeface="Arial"/>
                <a:sym typeface="Arial"/>
              </a:rPr>
              <a:t> on </a:t>
            </a:r>
            <a:r>
              <a:rPr kumimoji="0" lang="en-US" sz="1100" b="0" i="0" u="none" strike="noStrike" kern="0" cap="none" spc="0" normalizeH="0" baseline="0" noProof="0" dirty="0" err="1">
                <a:ln>
                  <a:noFill/>
                </a:ln>
                <a:solidFill>
                  <a:srgbClr val="FFFFFF"/>
                </a:solidFill>
                <a:effectLst/>
                <a:uLnTx/>
                <a:uFillTx/>
                <a:latin typeface="Arial"/>
                <a:cs typeface="Arial"/>
                <a:sym typeface="Arial"/>
              </a:rPr>
              <a:t>GreatPPT</a:t>
            </a:r>
            <a:r>
              <a:rPr kumimoji="0" lang="en-US" sz="1100" b="0" i="0" u="none" strike="noStrike" kern="0" cap="none" spc="0" normalizeH="0" baseline="0" noProof="0" dirty="0">
                <a:ln>
                  <a:noFill/>
                </a:ln>
                <a:solidFill>
                  <a:srgbClr val="FFFFFF"/>
                </a:solidFill>
                <a:effectLst/>
                <a:uLnTx/>
                <a:uFillTx/>
                <a:latin typeface="Arial"/>
                <a:cs typeface="Arial"/>
                <a:sym typeface="Arial"/>
              </a:rPr>
              <a:t>.</a:t>
            </a:r>
            <a:endParaRPr kumimoji="0" sz="1100" b="0" i="0" u="none" strike="noStrike" kern="0" cap="none" spc="0" normalizeH="0" baseline="0" noProof="0" dirty="0">
              <a:ln>
                <a:noFill/>
              </a:ln>
              <a:solidFill>
                <a:srgbClr val="FFFFFF"/>
              </a:solidFill>
              <a:effectLst/>
              <a:uLnTx/>
              <a:uFillTx/>
              <a:latin typeface="Arial"/>
              <a:cs typeface="Arial"/>
              <a:sym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683"/>
        <p:cNvGrpSpPr/>
        <p:nvPr/>
      </p:nvGrpSpPr>
      <p:grpSpPr>
        <a:xfrm>
          <a:off x="0" y="0"/>
          <a:ext cx="0" cy="0"/>
          <a:chOff x="0" y="0"/>
          <a:chExt cx="0" cy="0"/>
        </a:xfrm>
      </p:grpSpPr>
      <p:grpSp>
        <p:nvGrpSpPr>
          <p:cNvPr id="2684" name="Google Shape;2684;p64"/>
          <p:cNvGrpSpPr/>
          <p:nvPr/>
        </p:nvGrpSpPr>
        <p:grpSpPr>
          <a:xfrm>
            <a:off x="3642951" y="1176740"/>
            <a:ext cx="2078182" cy="1366558"/>
            <a:chOff x="235800" y="830650"/>
            <a:chExt cx="6978450" cy="4588844"/>
          </a:xfrm>
        </p:grpSpPr>
        <p:sp>
          <p:nvSpPr>
            <p:cNvPr id="2685" name="Google Shape;2685;p6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6" name="Google Shape;2686;p6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7" name="Google Shape;2687;p6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8" name="Google Shape;2688;p6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9" name="Google Shape;2689;p6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0" name="Google Shape;2690;p6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91" name="Google Shape;2691;p64"/>
          <p:cNvGrpSpPr/>
          <p:nvPr/>
        </p:nvGrpSpPr>
        <p:grpSpPr>
          <a:xfrm>
            <a:off x="738454" y="3007842"/>
            <a:ext cx="2622876" cy="1333540"/>
            <a:chOff x="238125" y="1038125"/>
            <a:chExt cx="7146800" cy="3633625"/>
          </a:xfrm>
        </p:grpSpPr>
        <p:sp>
          <p:nvSpPr>
            <p:cNvPr id="2692" name="Google Shape;2692;p6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3" name="Google Shape;2693;p6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4" name="Google Shape;2694;p6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5" name="Google Shape;2695;p6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6" name="Google Shape;2696;p6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7" name="Google Shape;2697;p6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8" name="Google Shape;2698;p6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9" name="Google Shape;2699;p6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0" name="Google Shape;2700;p6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1" name="Google Shape;2701;p6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2" name="Google Shape;2702;p6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3" name="Google Shape;2703;p6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4" name="Google Shape;2704;p6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5" name="Google Shape;2705;p6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6" name="Google Shape;2706;p6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7" name="Google Shape;2707;p6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8" name="Google Shape;2708;p6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9" name="Google Shape;2709;p6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0" name="Google Shape;2710;p6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1" name="Google Shape;2711;p6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2" name="Google Shape;2712;p6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3" name="Google Shape;2713;p6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4" name="Google Shape;2714;p6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5" name="Google Shape;2715;p6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6" name="Google Shape;2716;p6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7" name="Google Shape;2717;p6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8" name="Google Shape;2718;p6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9" name="Google Shape;2719;p6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0" name="Google Shape;2720;p6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1" name="Google Shape;2721;p6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2" name="Google Shape;2722;p6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3" name="Google Shape;2723;p6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4" name="Google Shape;2724;p6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5" name="Google Shape;2725;p6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6" name="Google Shape;2726;p6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7" name="Google Shape;2727;p6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8" name="Google Shape;2728;p6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9" name="Google Shape;2729;p6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0" name="Google Shape;2730;p6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1" name="Google Shape;2731;p6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2" name="Google Shape;2732;p6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3" name="Google Shape;2733;p6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4" name="Google Shape;2734;p6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5" name="Google Shape;2735;p6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6" name="Google Shape;2736;p6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7" name="Google Shape;2737;p6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8" name="Google Shape;2738;p6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9" name="Google Shape;2739;p6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0" name="Google Shape;2740;p6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1" name="Google Shape;2741;p6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2" name="Google Shape;2742;p6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3" name="Google Shape;2743;p6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4" name="Google Shape;2744;p6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5" name="Google Shape;2745;p6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6" name="Google Shape;2746;p6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7" name="Google Shape;2747;p6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8" name="Google Shape;2748;p6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9" name="Google Shape;2749;p6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0" name="Google Shape;2750;p6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1" name="Google Shape;2751;p6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2" name="Google Shape;2752;p6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3" name="Google Shape;2753;p6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4" name="Google Shape;2754;p6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5" name="Google Shape;2755;p6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6" name="Google Shape;2756;p6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7" name="Google Shape;2757;p6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8" name="Google Shape;2758;p6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9" name="Google Shape;2759;p6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0" name="Google Shape;2760;p6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1" name="Google Shape;2761;p6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2" name="Google Shape;2762;p6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3" name="Google Shape;2763;p6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4" name="Google Shape;2764;p6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5" name="Google Shape;2765;p6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6" name="Google Shape;2766;p6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7" name="Google Shape;2767;p6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8" name="Google Shape;2768;p6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9" name="Google Shape;2769;p6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0" name="Google Shape;2770;p6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1" name="Google Shape;2771;p6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2" name="Google Shape;2772;p6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3" name="Google Shape;2773;p6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4" name="Google Shape;2774;p6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5" name="Google Shape;2775;p6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6" name="Google Shape;2776;p6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7" name="Google Shape;2777;p6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8" name="Google Shape;2778;p6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9" name="Google Shape;2779;p6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0" name="Google Shape;2780;p6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1" name="Google Shape;2781;p6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2" name="Google Shape;2782;p6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3" name="Google Shape;2783;p6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4" name="Google Shape;2784;p6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5" name="Google Shape;2785;p6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6" name="Google Shape;2786;p6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7" name="Google Shape;2787;p6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8" name="Google Shape;2788;p6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9" name="Google Shape;2789;p6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0" name="Google Shape;2790;p6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1" name="Google Shape;2791;p6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2" name="Google Shape;2792;p6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3" name="Google Shape;2793;p6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4" name="Google Shape;2794;p6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5" name="Google Shape;2795;p6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6" name="Google Shape;2796;p6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7" name="Google Shape;2797;p6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8" name="Google Shape;2798;p6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9" name="Google Shape;2799;p6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0" name="Google Shape;2800;p6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1" name="Google Shape;2801;p6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2" name="Google Shape;2802;p6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3" name="Google Shape;2803;p6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4" name="Google Shape;2804;p6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5" name="Google Shape;2805;p6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6" name="Google Shape;2806;p6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7" name="Google Shape;2807;p6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8" name="Google Shape;2808;p6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9" name="Google Shape;2809;p6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0" name="Google Shape;2810;p6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1" name="Google Shape;2811;p6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2" name="Google Shape;2812;p6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3" name="Google Shape;2813;p6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4" name="Google Shape;2814;p6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5" name="Google Shape;2815;p6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6" name="Google Shape;2816;p6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7" name="Google Shape;2817;p6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8" name="Google Shape;2818;p6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9" name="Google Shape;2819;p6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0" name="Google Shape;2820;p6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1" name="Google Shape;2821;p6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2" name="Google Shape;2822;p6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3" name="Google Shape;2823;p6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4" name="Google Shape;2824;p6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5" name="Google Shape;2825;p6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6" name="Google Shape;2826;p6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7" name="Google Shape;2827;p6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8" name="Google Shape;2828;p6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9" name="Google Shape;2829;p6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0" name="Google Shape;2830;p6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1" name="Google Shape;2831;p6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2" name="Google Shape;2832;p6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3" name="Google Shape;2833;p6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4" name="Google Shape;2834;p6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5" name="Google Shape;2835;p6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6" name="Google Shape;2836;p6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7" name="Google Shape;2837;p6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8" name="Google Shape;2838;p6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9" name="Google Shape;2839;p6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0" name="Google Shape;2840;p6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1" name="Google Shape;2841;p6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2" name="Google Shape;2842;p6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3" name="Google Shape;2843;p6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4" name="Google Shape;2844;p6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5" name="Google Shape;2845;p6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6" name="Google Shape;2846;p6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7" name="Google Shape;2847;p6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8" name="Google Shape;2848;p6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9" name="Google Shape;2849;p6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0" name="Google Shape;2850;p6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1" name="Google Shape;2851;p6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2" name="Google Shape;2852;p6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3" name="Google Shape;2853;p6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4" name="Google Shape;2854;p6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5" name="Google Shape;2855;p6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6" name="Google Shape;2856;p6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7" name="Google Shape;2857;p6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8" name="Google Shape;2858;p6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9" name="Google Shape;2859;p6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0" name="Google Shape;2860;p6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1" name="Google Shape;2861;p6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2" name="Google Shape;2862;p6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3" name="Google Shape;2863;p6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4" name="Google Shape;2864;p6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5" name="Google Shape;2865;p6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6" name="Google Shape;2866;p6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7" name="Google Shape;2867;p6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8" name="Google Shape;2868;p6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9" name="Google Shape;2869;p6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0" name="Google Shape;2870;p6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1" name="Google Shape;2871;p6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2" name="Google Shape;2872;p6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3" name="Google Shape;2873;p6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4" name="Google Shape;2874;p6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5" name="Google Shape;2875;p6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6" name="Google Shape;2876;p6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7" name="Google Shape;2877;p6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8" name="Google Shape;2878;p6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9" name="Google Shape;2879;p6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0" name="Google Shape;2880;p6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1" name="Google Shape;2881;p6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2" name="Google Shape;2882;p6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3" name="Google Shape;2883;p6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4" name="Google Shape;2884;p6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5" name="Google Shape;2885;p6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6" name="Google Shape;2886;p6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7" name="Google Shape;2887;p6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8" name="Google Shape;2888;p6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9" name="Google Shape;2889;p6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0" name="Google Shape;2890;p6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1" name="Google Shape;2891;p6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2" name="Google Shape;2892;p6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3" name="Google Shape;2893;p6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4" name="Google Shape;2894;p6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5" name="Google Shape;2895;p6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6" name="Google Shape;2896;p6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7" name="Google Shape;2897;p6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8" name="Google Shape;2898;p6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9" name="Google Shape;2899;p6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0" name="Google Shape;2900;p6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1" name="Google Shape;2901;p6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2" name="Google Shape;2902;p6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3" name="Google Shape;2903;p6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4" name="Google Shape;2904;p6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5" name="Google Shape;2905;p6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6" name="Google Shape;2906;p6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7" name="Google Shape;2907;p6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8" name="Google Shape;2908;p6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9" name="Google Shape;2909;p6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0" name="Google Shape;2910;p6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1" name="Google Shape;2911;p6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2" name="Google Shape;2912;p6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3" name="Google Shape;2913;p6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4" name="Google Shape;2914;p6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5" name="Google Shape;2915;p6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6" name="Google Shape;2916;p6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7" name="Google Shape;2917;p6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8" name="Google Shape;2918;p6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9" name="Google Shape;2919;p6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0" name="Google Shape;2920;p6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1" name="Google Shape;2921;p6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2" name="Google Shape;2922;p6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3" name="Google Shape;2923;p6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4" name="Google Shape;2924;p6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5" name="Google Shape;2925;p6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6" name="Google Shape;2926;p6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7" name="Google Shape;2927;p6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8" name="Google Shape;2928;p6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9" name="Google Shape;2929;p6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0" name="Google Shape;2930;p6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1" name="Google Shape;2931;p6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2" name="Google Shape;2932;p6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3" name="Google Shape;2933;p6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4" name="Google Shape;2934;p6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5" name="Google Shape;2935;p6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6" name="Google Shape;2936;p6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7" name="Google Shape;2937;p6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8" name="Google Shape;2938;p6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9" name="Google Shape;2939;p6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0" name="Google Shape;2940;p6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1" name="Google Shape;2941;p6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2" name="Google Shape;2942;p6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3" name="Google Shape;2943;p6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4" name="Google Shape;2944;p6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5" name="Google Shape;2945;p6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6" name="Google Shape;2946;p6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7" name="Google Shape;2947;p6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8" name="Google Shape;2948;p6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9" name="Google Shape;2949;p6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0" name="Google Shape;2950;p6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1" name="Google Shape;2951;p6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2" name="Google Shape;2952;p6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3" name="Google Shape;2953;p6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4" name="Google Shape;2954;p6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5" name="Google Shape;2955;p6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6" name="Google Shape;2956;p6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7" name="Google Shape;2957;p6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8" name="Google Shape;2958;p6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9" name="Google Shape;2959;p6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0" name="Google Shape;2960;p6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1" name="Google Shape;2961;p6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2" name="Google Shape;2962;p6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3" name="Google Shape;2963;p6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4" name="Google Shape;2964;p6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5" name="Google Shape;2965;p6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6" name="Google Shape;2966;p6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7" name="Google Shape;2967;p6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8" name="Google Shape;2968;p6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9" name="Google Shape;2969;p6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0" name="Google Shape;2970;p6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1" name="Google Shape;2971;p6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2" name="Google Shape;2972;p6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3" name="Google Shape;2973;p6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4" name="Google Shape;2974;p6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5" name="Google Shape;2975;p6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6" name="Google Shape;2976;p6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7" name="Google Shape;2977;p6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8" name="Google Shape;2978;p6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9" name="Google Shape;2979;p6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0" name="Google Shape;2980;p6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1" name="Google Shape;2981;p6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2" name="Google Shape;2982;p6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3" name="Google Shape;2983;p6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4" name="Google Shape;2984;p6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5" name="Google Shape;2985;p6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6" name="Google Shape;2986;p6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7" name="Google Shape;2987;p6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8" name="Google Shape;2988;p6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9" name="Google Shape;2989;p6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0" name="Google Shape;2990;p6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1" name="Google Shape;2991;p6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2" name="Google Shape;2992;p6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3" name="Google Shape;2993;p6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4" name="Google Shape;2994;p6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5" name="Google Shape;2995;p6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6" name="Google Shape;2996;p6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7" name="Google Shape;2997;p6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8" name="Google Shape;2998;p6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9" name="Google Shape;2999;p6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0" name="Google Shape;3000;p6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1" name="Google Shape;3001;p6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2" name="Google Shape;3002;p6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3" name="Google Shape;3003;p6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4" name="Google Shape;3004;p6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5" name="Google Shape;3005;p6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6" name="Google Shape;3006;p6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7" name="Google Shape;3007;p6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8" name="Google Shape;3008;p6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9" name="Google Shape;3009;p6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0" name="Google Shape;3010;p6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1" name="Google Shape;3011;p6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2" name="Google Shape;3012;p6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3" name="Google Shape;3013;p6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4" name="Google Shape;3014;p6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5" name="Google Shape;3015;p6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6" name="Google Shape;3016;p6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7" name="Google Shape;3017;p6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8" name="Google Shape;3018;p6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9" name="Google Shape;3019;p6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0" name="Google Shape;3020;p6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1" name="Google Shape;3021;p6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2" name="Google Shape;3022;p6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3" name="Google Shape;3023;p6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4" name="Google Shape;3024;p6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5" name="Google Shape;3025;p6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6" name="Google Shape;3026;p6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7" name="Google Shape;3027;p6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8" name="Google Shape;3028;p6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9" name="Google Shape;3029;p6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0" name="Google Shape;3030;p6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1" name="Google Shape;3031;p6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2" name="Google Shape;3032;p6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3" name="Google Shape;3033;p6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4" name="Google Shape;3034;p6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5" name="Google Shape;3035;p6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6" name="Google Shape;3036;p6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7" name="Google Shape;3037;p6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8" name="Google Shape;3038;p6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9" name="Google Shape;3039;p6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0" name="Google Shape;3040;p6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1" name="Google Shape;3041;p6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2" name="Google Shape;3042;p6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3" name="Google Shape;3043;p6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4" name="Google Shape;3044;p6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5" name="Google Shape;3045;p6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6" name="Google Shape;3046;p6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7" name="Google Shape;3047;p6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8" name="Google Shape;3048;p6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9" name="Google Shape;3049;p6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0" name="Google Shape;3050;p6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1" name="Google Shape;3051;p6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2" name="Google Shape;3052;p6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3" name="Google Shape;3053;p6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4" name="Google Shape;3054;p6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5" name="Google Shape;3055;p6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6" name="Google Shape;3056;p6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7" name="Google Shape;3057;p6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8" name="Google Shape;3058;p6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9" name="Google Shape;3059;p6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0" name="Google Shape;3060;p6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1" name="Google Shape;3061;p6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2" name="Google Shape;3062;p6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3" name="Google Shape;3063;p6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4" name="Google Shape;3064;p6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5" name="Google Shape;3065;p6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6" name="Google Shape;3066;p6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7" name="Google Shape;3067;p6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8" name="Google Shape;3068;p6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9" name="Google Shape;3069;p6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0" name="Google Shape;3070;p6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1" name="Google Shape;3071;p6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2" name="Google Shape;3072;p6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3" name="Google Shape;3073;p6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4" name="Google Shape;3074;p6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5" name="Google Shape;3075;p6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6" name="Google Shape;3076;p6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7" name="Google Shape;3077;p6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8" name="Google Shape;3078;p6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9" name="Google Shape;3079;p6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0" name="Google Shape;3080;p6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1" name="Google Shape;3081;p6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2" name="Google Shape;3082;p6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3" name="Google Shape;3083;p6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4" name="Google Shape;3084;p6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5" name="Google Shape;3085;p6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6" name="Google Shape;3086;p6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7" name="Google Shape;3087;p6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8" name="Google Shape;3088;p6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9" name="Google Shape;3089;p6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0" name="Google Shape;3090;p6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1" name="Google Shape;3091;p6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2" name="Google Shape;3092;p6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3" name="Google Shape;3093;p6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4" name="Google Shape;3094;p6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5" name="Google Shape;3095;p6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6" name="Google Shape;3096;p6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7" name="Google Shape;3097;p6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8" name="Google Shape;3098;p6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9" name="Google Shape;3099;p6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0" name="Google Shape;3100;p6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1" name="Google Shape;3101;p6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2" name="Google Shape;3102;p6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3" name="Google Shape;3103;p6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4" name="Google Shape;3104;p6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5" name="Google Shape;3105;p6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6" name="Google Shape;3106;p6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7" name="Google Shape;3107;p6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8" name="Google Shape;3108;p6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9" name="Google Shape;3109;p6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0" name="Google Shape;3110;p6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1" name="Google Shape;3111;p6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2" name="Google Shape;3112;p6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3" name="Google Shape;3113;p6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4" name="Google Shape;3114;p6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5" name="Google Shape;3115;p6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6" name="Google Shape;3116;p6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7" name="Google Shape;3117;p6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8" name="Google Shape;3118;p6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9" name="Google Shape;3119;p6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0" name="Google Shape;3120;p6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1" name="Google Shape;3121;p6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2" name="Google Shape;3122;p6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3" name="Google Shape;3123;p6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4" name="Google Shape;3124;p6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5" name="Google Shape;3125;p6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6" name="Google Shape;3126;p6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7" name="Google Shape;3127;p6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8" name="Google Shape;3128;p6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9" name="Google Shape;3129;p6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0" name="Google Shape;3130;p6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1" name="Google Shape;3131;p6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2" name="Google Shape;3132;p6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3" name="Google Shape;3133;p6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4" name="Google Shape;3134;p6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5" name="Google Shape;3135;p6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6" name="Google Shape;3136;p6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7" name="Google Shape;3137;p6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8" name="Google Shape;3138;p6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9" name="Google Shape;3139;p6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0" name="Google Shape;3140;p6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1" name="Google Shape;3141;p6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2" name="Google Shape;3142;p6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3" name="Google Shape;3143;p6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4" name="Google Shape;3144;p6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5" name="Google Shape;3145;p6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6" name="Google Shape;3146;p6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7" name="Google Shape;3147;p6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8" name="Google Shape;3148;p6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9" name="Google Shape;3149;p6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0" name="Google Shape;3150;p6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1" name="Google Shape;3151;p6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2" name="Google Shape;3152;p6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3" name="Google Shape;3153;p6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4" name="Google Shape;3154;p6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5" name="Google Shape;3155;p6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6" name="Google Shape;3156;p6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7" name="Google Shape;3157;p6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8" name="Google Shape;3158;p6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9" name="Google Shape;3159;p6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0" name="Google Shape;3160;p6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1" name="Google Shape;3161;p6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2" name="Google Shape;3162;p6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3" name="Google Shape;3163;p6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4" name="Google Shape;3164;p6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5" name="Google Shape;3165;p6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6" name="Google Shape;3166;p6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7" name="Google Shape;3167;p6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8" name="Google Shape;3168;p6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9" name="Google Shape;3169;p6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0" name="Google Shape;3170;p6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1" name="Google Shape;3171;p6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2" name="Google Shape;3172;p6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3" name="Google Shape;3173;p6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4" name="Google Shape;3174;p6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5" name="Google Shape;3175;p6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6" name="Google Shape;3176;p6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7" name="Google Shape;3177;p6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8" name="Google Shape;3178;p6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9" name="Google Shape;3179;p6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0" name="Google Shape;3180;p6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1" name="Google Shape;3181;p6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2" name="Google Shape;3182;p6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3" name="Google Shape;3183;p6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4" name="Google Shape;3184;p6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5" name="Google Shape;3185;p6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6" name="Google Shape;3186;p6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7" name="Google Shape;3187;p6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8" name="Google Shape;3188;p6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9" name="Google Shape;3189;p6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0" name="Google Shape;3190;p6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1" name="Google Shape;3191;p6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2" name="Google Shape;3192;p6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3" name="Google Shape;3193;p6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4" name="Google Shape;3194;p6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5" name="Google Shape;3195;p6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6" name="Google Shape;3196;p6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7" name="Google Shape;3197;p6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8" name="Google Shape;3198;p6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9" name="Google Shape;3199;p6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0" name="Google Shape;3200;p6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1" name="Google Shape;3201;p6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2" name="Google Shape;3202;p6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3" name="Google Shape;3203;p6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4" name="Google Shape;3204;p6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5" name="Google Shape;3205;p6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6" name="Google Shape;3206;p6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7" name="Google Shape;3207;p6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8" name="Google Shape;3208;p6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9" name="Google Shape;3209;p6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0" name="Google Shape;3210;p6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1" name="Google Shape;3211;p6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2" name="Google Shape;3212;p6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3" name="Google Shape;3213;p6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4" name="Google Shape;3214;p6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5" name="Google Shape;3215;p6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6" name="Google Shape;3216;p6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7" name="Google Shape;3217;p6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8" name="Google Shape;3218;p6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9" name="Google Shape;3219;p6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0" name="Google Shape;3220;p6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1" name="Google Shape;3221;p6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2" name="Google Shape;3222;p6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3" name="Google Shape;3223;p6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4" name="Google Shape;3224;p6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5" name="Google Shape;3225;p6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6" name="Google Shape;3226;p6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7" name="Google Shape;3227;p6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8" name="Google Shape;3228;p6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9" name="Google Shape;3229;p6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0" name="Google Shape;3230;p6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1" name="Google Shape;3231;p6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2" name="Google Shape;3232;p6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3" name="Google Shape;3233;p6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4" name="Google Shape;3234;p6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5" name="Google Shape;3235;p6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6" name="Google Shape;3236;p6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7" name="Google Shape;3237;p6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8" name="Google Shape;3238;p6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9" name="Google Shape;3239;p6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0" name="Google Shape;3240;p6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1" name="Google Shape;3241;p6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2" name="Google Shape;3242;p6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3" name="Google Shape;3243;p6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4" name="Google Shape;3244;p6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5" name="Google Shape;3245;p6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6" name="Google Shape;3246;p6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7" name="Google Shape;3247;p6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8" name="Google Shape;3248;p6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9" name="Google Shape;3249;p6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0" name="Google Shape;3250;p6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1" name="Google Shape;3251;p6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2" name="Google Shape;3252;p6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3" name="Google Shape;3253;p6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4" name="Google Shape;3254;p6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5" name="Google Shape;3255;p6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6" name="Google Shape;3256;p6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7" name="Google Shape;3257;p6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8" name="Google Shape;3258;p6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9" name="Google Shape;3259;p6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0" name="Google Shape;3260;p6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1" name="Google Shape;3261;p6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2" name="Google Shape;3262;p6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3" name="Google Shape;3263;p6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4" name="Google Shape;3264;p6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5" name="Google Shape;3265;p6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6" name="Google Shape;3266;p6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7" name="Google Shape;3267;p6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8" name="Google Shape;3268;p6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9" name="Google Shape;3269;p6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0" name="Google Shape;3270;p6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1" name="Google Shape;3271;p6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2" name="Google Shape;3272;p6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3" name="Google Shape;3273;p6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4" name="Google Shape;3274;p6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5" name="Google Shape;3275;p6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6" name="Google Shape;3276;p6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7" name="Google Shape;3277;p6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8" name="Google Shape;3278;p6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9" name="Google Shape;3279;p6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0" name="Google Shape;3280;p6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1" name="Google Shape;3281;p6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2" name="Google Shape;3282;p6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3" name="Google Shape;3283;p6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4" name="Google Shape;3284;p6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5" name="Google Shape;3285;p6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6" name="Google Shape;3286;p6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7" name="Google Shape;3287;p6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8" name="Google Shape;3288;p6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9" name="Google Shape;3289;p6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0" name="Google Shape;3290;p6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1" name="Google Shape;3291;p6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2" name="Google Shape;3292;p6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3" name="Google Shape;3293;p6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4" name="Google Shape;3294;p6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5" name="Google Shape;3295;p6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6" name="Google Shape;3296;p6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7" name="Google Shape;3297;p6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8" name="Google Shape;3298;p6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9" name="Google Shape;3299;p6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0" name="Google Shape;3300;p6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1" name="Google Shape;3301;p6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2" name="Google Shape;3302;p6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3" name="Google Shape;3303;p6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4" name="Google Shape;3304;p6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5" name="Google Shape;3305;p6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6" name="Google Shape;3306;p6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7" name="Google Shape;3307;p6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8" name="Google Shape;3308;p6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9" name="Google Shape;3309;p6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0" name="Google Shape;3310;p6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1" name="Google Shape;3311;p6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2" name="Google Shape;3312;p6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3" name="Google Shape;3313;p6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4" name="Google Shape;3314;p6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5" name="Google Shape;3315;p6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6" name="Google Shape;3316;p6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7" name="Google Shape;3317;p6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8" name="Google Shape;3318;p6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9" name="Google Shape;3319;p6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0" name="Google Shape;3320;p6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1" name="Google Shape;3321;p6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2" name="Google Shape;3322;p6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3" name="Google Shape;3323;p6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4" name="Google Shape;3324;p6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5" name="Google Shape;3325;p6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6" name="Google Shape;3326;p6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7" name="Google Shape;3327;p6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8" name="Google Shape;3328;p6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9" name="Google Shape;3329;p6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0" name="Google Shape;3330;p6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1" name="Google Shape;3331;p6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2" name="Google Shape;3332;p6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3" name="Google Shape;3333;p6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4" name="Google Shape;3334;p6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5" name="Google Shape;3335;p6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6" name="Google Shape;3336;p6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7" name="Google Shape;3337;p6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8" name="Google Shape;3338;p6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9" name="Google Shape;3339;p6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0" name="Google Shape;3340;p6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1" name="Google Shape;3341;p6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2" name="Google Shape;3342;p6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3" name="Google Shape;3343;p6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4" name="Google Shape;3344;p6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5" name="Google Shape;3345;p6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6" name="Google Shape;3346;p6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7" name="Google Shape;3347;p6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8" name="Google Shape;3348;p6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9" name="Google Shape;3349;p6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0" name="Google Shape;3350;p6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1" name="Google Shape;3351;p6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2" name="Google Shape;3352;p6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3" name="Google Shape;3353;p6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4" name="Google Shape;3354;p6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5" name="Google Shape;3355;p6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6" name="Google Shape;3356;p6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7" name="Google Shape;3357;p6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8" name="Google Shape;3358;p6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9" name="Google Shape;3359;p6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0" name="Google Shape;3360;p6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1" name="Google Shape;3361;p6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2" name="Google Shape;3362;p6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3" name="Google Shape;3363;p6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4" name="Google Shape;3364;p6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5" name="Google Shape;3365;p6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6" name="Google Shape;3366;p6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7" name="Google Shape;3367;p6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8" name="Google Shape;3368;p6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9" name="Google Shape;3369;p6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0" name="Google Shape;3370;p6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1" name="Google Shape;3371;p6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2" name="Google Shape;3372;p6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3" name="Google Shape;3373;p6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4" name="Google Shape;3374;p6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5" name="Google Shape;3375;p6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6" name="Google Shape;3376;p6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7" name="Google Shape;3377;p6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8" name="Google Shape;3378;p6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9" name="Google Shape;3379;p6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0" name="Google Shape;3380;p6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1" name="Google Shape;3381;p6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2" name="Google Shape;3382;p6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3" name="Google Shape;3383;p6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4" name="Google Shape;3384;p6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5" name="Google Shape;3385;p6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6" name="Google Shape;3386;p6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7" name="Google Shape;3387;p6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8" name="Google Shape;3388;p6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9" name="Google Shape;3389;p6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0" name="Google Shape;3390;p6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1" name="Google Shape;3391;p6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2" name="Google Shape;3392;p6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3" name="Google Shape;3393;p6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4" name="Google Shape;3394;p6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5" name="Google Shape;3395;p6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6" name="Google Shape;3396;p6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7" name="Google Shape;3397;p6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8" name="Google Shape;3398;p6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9" name="Google Shape;3399;p6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0" name="Google Shape;3400;p6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1" name="Google Shape;3401;p6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2" name="Google Shape;3402;p6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3" name="Google Shape;3403;p6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4" name="Google Shape;3404;p6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5" name="Google Shape;3405;p6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6" name="Google Shape;3406;p6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7" name="Google Shape;3407;p6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8" name="Google Shape;3408;p6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9" name="Google Shape;3409;p6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0" name="Google Shape;3410;p6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1" name="Google Shape;3411;p6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2" name="Google Shape;3412;p6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3" name="Google Shape;3413;p6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4" name="Google Shape;3414;p6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5" name="Google Shape;3415;p6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6" name="Google Shape;3416;p6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7" name="Google Shape;3417;p6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8" name="Google Shape;3418;p6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9" name="Google Shape;3419;p6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0" name="Google Shape;3420;p6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1" name="Google Shape;3421;p6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2" name="Google Shape;3422;p6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3" name="Google Shape;3423;p6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4" name="Google Shape;3424;p6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5" name="Google Shape;3425;p6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6" name="Google Shape;3426;p6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7" name="Google Shape;3427;p6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8" name="Google Shape;3428;p6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9" name="Google Shape;3429;p6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0" name="Google Shape;3430;p6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1" name="Google Shape;3431;p6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2" name="Google Shape;3432;p6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3" name="Google Shape;3433;p6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4" name="Google Shape;3434;p6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5" name="Google Shape;3435;p6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6" name="Google Shape;3436;p6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7" name="Google Shape;3437;p6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8" name="Google Shape;3438;p6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9" name="Google Shape;3439;p6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0" name="Google Shape;3440;p6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1" name="Google Shape;3441;p6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2" name="Google Shape;3442;p6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3" name="Google Shape;3443;p6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4" name="Google Shape;3444;p6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5" name="Google Shape;3445;p6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6" name="Google Shape;3446;p6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7" name="Google Shape;3447;p6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8" name="Google Shape;3448;p6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9" name="Google Shape;3449;p6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0" name="Google Shape;3450;p6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1" name="Google Shape;3451;p6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2" name="Google Shape;3452;p6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3" name="Google Shape;3453;p6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4" name="Google Shape;3454;p6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5" name="Google Shape;3455;p6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6" name="Google Shape;3456;p6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7" name="Google Shape;3457;p6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8" name="Google Shape;3458;p6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9" name="Google Shape;3459;p6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0" name="Google Shape;3460;p6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1" name="Google Shape;3461;p6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2" name="Google Shape;3462;p6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3" name="Google Shape;3463;p6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4" name="Google Shape;3464;p6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5" name="Google Shape;3465;p6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6" name="Google Shape;3466;p6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7" name="Google Shape;3467;p6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8" name="Google Shape;3468;p6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9" name="Google Shape;3469;p6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0" name="Google Shape;3470;p6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1" name="Google Shape;3471;p6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2" name="Google Shape;3472;p6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3" name="Google Shape;3473;p6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4" name="Google Shape;3474;p6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5" name="Google Shape;3475;p6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6" name="Google Shape;3476;p6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7" name="Google Shape;3477;p6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8" name="Google Shape;3478;p6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9" name="Google Shape;3479;p6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0" name="Google Shape;3480;p6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1" name="Google Shape;3481;p6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2" name="Google Shape;3482;p6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3" name="Google Shape;3483;p6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4" name="Google Shape;3484;p6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5" name="Google Shape;3485;p6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6" name="Google Shape;3486;p6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7" name="Google Shape;3487;p6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8" name="Google Shape;3488;p6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9" name="Google Shape;3489;p6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0" name="Google Shape;3490;p6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1" name="Google Shape;3491;p6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2" name="Google Shape;3492;p6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3" name="Google Shape;3493;p6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4" name="Google Shape;3494;p6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5" name="Google Shape;3495;p6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6" name="Google Shape;3496;p6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7" name="Google Shape;3497;p6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8" name="Google Shape;3498;p6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9" name="Google Shape;3499;p6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0" name="Google Shape;3500;p6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1" name="Google Shape;3501;p6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2" name="Google Shape;3502;p6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3" name="Google Shape;3503;p6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4" name="Google Shape;3504;p6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5" name="Google Shape;3505;p6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6" name="Google Shape;3506;p6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7" name="Google Shape;3507;p6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8" name="Google Shape;3508;p6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9" name="Google Shape;3509;p6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0" name="Google Shape;3510;p6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1" name="Google Shape;3511;p6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2" name="Google Shape;3512;p6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3" name="Google Shape;3513;p6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4" name="Google Shape;3514;p6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5" name="Google Shape;3515;p6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6" name="Google Shape;3516;p6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7" name="Google Shape;3517;p6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8" name="Google Shape;3518;p6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9" name="Google Shape;3519;p6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0" name="Google Shape;3520;p6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1" name="Google Shape;3521;p6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2" name="Google Shape;3522;p6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3" name="Google Shape;3523;p6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4" name="Google Shape;3524;p6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5" name="Google Shape;3525;p6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6" name="Google Shape;3526;p6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7" name="Google Shape;3527;p6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8" name="Google Shape;3528;p6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9" name="Google Shape;3529;p6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0" name="Google Shape;3530;p6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1" name="Google Shape;3531;p6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2" name="Google Shape;3532;p6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3" name="Google Shape;3533;p6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4" name="Google Shape;3534;p6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5" name="Google Shape;3535;p6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6" name="Google Shape;3536;p6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7" name="Google Shape;3537;p6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8" name="Google Shape;3538;p6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9" name="Google Shape;3539;p6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0" name="Google Shape;3540;p6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1" name="Google Shape;3541;p6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2" name="Google Shape;3542;p6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3" name="Google Shape;3543;p6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4" name="Google Shape;3544;p6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5" name="Google Shape;3545;p6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6" name="Google Shape;3546;p6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7" name="Google Shape;3547;p6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8" name="Google Shape;3548;p6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9" name="Google Shape;3549;p6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0" name="Google Shape;3550;p6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1" name="Google Shape;3551;p6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2" name="Google Shape;3552;p6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3" name="Google Shape;3553;p6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4" name="Google Shape;3554;p6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5" name="Google Shape;3555;p6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6" name="Google Shape;3556;p6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7" name="Google Shape;3557;p6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8" name="Google Shape;3558;p6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9" name="Google Shape;3559;p6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0" name="Google Shape;3560;p6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1" name="Google Shape;3561;p6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2" name="Google Shape;3562;p6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3" name="Google Shape;3563;p6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4" name="Google Shape;3564;p6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5" name="Google Shape;3565;p6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6" name="Google Shape;3566;p6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7" name="Google Shape;3567;p6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8" name="Google Shape;3568;p6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9" name="Google Shape;3569;p6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0" name="Google Shape;3570;p6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1" name="Google Shape;3571;p6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2" name="Google Shape;3572;p6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3" name="Google Shape;3573;p6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4" name="Google Shape;3574;p6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5" name="Google Shape;3575;p6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6" name="Google Shape;3576;p6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7" name="Google Shape;3577;p6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8" name="Google Shape;3578;p6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9" name="Google Shape;3579;p6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0" name="Google Shape;3580;p6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1" name="Google Shape;3581;p6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2" name="Google Shape;3582;p6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3" name="Google Shape;3583;p6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4" name="Google Shape;3584;p6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5" name="Google Shape;3585;p6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6" name="Google Shape;3586;p6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7" name="Google Shape;3587;p6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8" name="Google Shape;3588;p6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9" name="Google Shape;3589;p6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0" name="Google Shape;3590;p6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1" name="Google Shape;3591;p6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2" name="Google Shape;3592;p6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3" name="Google Shape;3593;p6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4" name="Google Shape;3594;p6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5" name="Google Shape;3595;p6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6" name="Google Shape;3596;p6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7" name="Google Shape;3597;p6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8" name="Google Shape;3598;p6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9" name="Google Shape;3599;p6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0" name="Google Shape;3600;p6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1" name="Google Shape;3601;p6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2" name="Google Shape;3602;p6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3" name="Google Shape;3603;p6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4" name="Google Shape;3604;p6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5" name="Google Shape;3605;p6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6" name="Google Shape;3606;p6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7" name="Google Shape;3607;p6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8" name="Google Shape;3608;p6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9" name="Google Shape;3609;p6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0" name="Google Shape;3610;p6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1" name="Google Shape;3611;p6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2" name="Google Shape;3612;p6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3" name="Google Shape;3613;p6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4" name="Google Shape;3614;p6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5" name="Google Shape;3615;p6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6" name="Google Shape;3616;p6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7" name="Google Shape;3617;p6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8" name="Google Shape;3618;p6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9" name="Google Shape;3619;p6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0" name="Google Shape;3620;p6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1" name="Google Shape;3621;p6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2" name="Google Shape;3622;p6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3" name="Google Shape;3623;p6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4" name="Google Shape;3624;p6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5" name="Google Shape;3625;p6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6" name="Google Shape;3626;p6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7" name="Google Shape;3627;p6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8" name="Google Shape;3628;p6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9" name="Google Shape;3629;p6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0" name="Google Shape;3630;p6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1" name="Google Shape;3631;p6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2" name="Google Shape;3632;p6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3" name="Google Shape;3633;p6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4" name="Google Shape;3634;p6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5" name="Google Shape;3635;p6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6" name="Google Shape;3636;p6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7" name="Google Shape;3637;p6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8" name="Google Shape;3638;p6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9" name="Google Shape;3639;p6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0" name="Google Shape;3640;p6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1" name="Google Shape;3641;p6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2" name="Google Shape;3642;p6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3" name="Google Shape;3643;p6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4" name="Google Shape;3644;p6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5" name="Google Shape;3645;p6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6" name="Google Shape;3646;p6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7" name="Google Shape;3647;p6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8" name="Google Shape;3648;p6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9" name="Google Shape;3649;p6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0" name="Google Shape;3650;p6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1" name="Google Shape;3651;p6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2" name="Google Shape;3652;p6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3" name="Google Shape;3653;p6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4" name="Google Shape;3654;p6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5" name="Google Shape;3655;p6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6" name="Google Shape;3656;p6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7" name="Google Shape;3657;p6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8" name="Google Shape;3658;p6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9" name="Google Shape;3659;p6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0" name="Google Shape;3660;p6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1" name="Google Shape;3661;p6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2" name="Google Shape;3662;p6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3" name="Google Shape;3663;p6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4" name="Google Shape;3664;p6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5" name="Google Shape;3665;p6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6" name="Google Shape;3666;p6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7" name="Google Shape;3667;p6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8" name="Google Shape;3668;p6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9" name="Google Shape;3669;p6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0" name="Google Shape;3670;p6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1" name="Google Shape;3671;p6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2" name="Google Shape;3672;p6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3" name="Google Shape;3673;p6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4" name="Google Shape;3674;p6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5" name="Google Shape;3675;p6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6" name="Google Shape;3676;p6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7" name="Google Shape;3677;p6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8" name="Google Shape;3678;p6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9" name="Google Shape;3679;p6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0" name="Google Shape;3680;p6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1" name="Google Shape;3681;p6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2" name="Google Shape;3682;p6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3" name="Google Shape;3683;p6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4" name="Google Shape;3684;p6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5" name="Google Shape;3685;p6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6" name="Google Shape;3686;p6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7" name="Google Shape;3687;p6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8" name="Google Shape;3688;p6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9" name="Google Shape;3689;p6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0" name="Google Shape;3690;p6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1" name="Google Shape;3691;p6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2" name="Google Shape;3692;p6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3" name="Google Shape;3693;p6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4" name="Google Shape;3694;p6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5" name="Google Shape;3695;p6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6" name="Google Shape;3696;p6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7" name="Google Shape;3697;p6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8" name="Google Shape;3698;p6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9" name="Google Shape;3699;p6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0" name="Google Shape;3700;p6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1" name="Google Shape;3701;p6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2" name="Google Shape;3702;p6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3" name="Google Shape;3703;p6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4" name="Google Shape;3704;p6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5" name="Google Shape;3705;p6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6" name="Google Shape;3706;p6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7" name="Google Shape;3707;p6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8" name="Google Shape;3708;p6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9" name="Google Shape;3709;p6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0" name="Google Shape;3710;p6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1" name="Google Shape;3711;p6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2" name="Google Shape;3712;p6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3" name="Google Shape;3713;p6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4" name="Google Shape;3714;p6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5" name="Google Shape;3715;p6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6" name="Google Shape;3716;p6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7" name="Google Shape;3717;p6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8" name="Google Shape;3718;p6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9" name="Google Shape;3719;p6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0" name="Google Shape;3720;p6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1" name="Google Shape;3721;p6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2" name="Google Shape;3722;p6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3" name="Google Shape;3723;p6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4" name="Google Shape;3724;p6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5" name="Google Shape;3725;p6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6" name="Google Shape;3726;p6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7" name="Google Shape;3727;p6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8" name="Google Shape;3728;p6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9" name="Google Shape;3729;p6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0" name="Google Shape;3730;p6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1" name="Google Shape;3731;p6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2" name="Google Shape;3732;p6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3" name="Google Shape;3733;p6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4" name="Google Shape;3734;p6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5" name="Google Shape;3735;p6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6" name="Google Shape;3736;p6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7" name="Google Shape;3737;p6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8" name="Google Shape;3738;p6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9" name="Google Shape;3739;p6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0" name="Google Shape;3740;p6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1" name="Google Shape;3741;p6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2" name="Google Shape;3742;p6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3" name="Google Shape;3743;p6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4" name="Google Shape;3744;p6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5" name="Google Shape;3745;p6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6" name="Google Shape;3746;p6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7" name="Google Shape;3747;p6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8" name="Google Shape;3748;p6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9" name="Google Shape;3749;p6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0" name="Google Shape;3750;p6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1" name="Google Shape;3751;p6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2" name="Google Shape;3752;p6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3" name="Google Shape;3753;p6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4" name="Google Shape;3754;p6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5" name="Google Shape;3755;p6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6" name="Google Shape;3756;p6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7" name="Google Shape;3757;p6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8" name="Google Shape;3758;p6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9" name="Google Shape;3759;p6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0" name="Google Shape;3760;p6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1" name="Google Shape;3761;p6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2" name="Google Shape;3762;p6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3" name="Google Shape;3763;p6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4" name="Google Shape;3764;p6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5" name="Google Shape;3765;p6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6" name="Google Shape;3766;p6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7" name="Google Shape;3767;p6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8" name="Google Shape;3768;p6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9" name="Google Shape;3769;p6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0" name="Google Shape;3770;p6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1" name="Google Shape;3771;p6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2" name="Google Shape;3772;p6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3" name="Google Shape;3773;p6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4" name="Google Shape;3774;p6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5" name="Google Shape;3775;p6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6" name="Google Shape;3776;p6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7" name="Google Shape;3777;p6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8" name="Google Shape;3778;p6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9" name="Google Shape;3779;p6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0" name="Google Shape;3780;p6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1" name="Google Shape;3781;p6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2" name="Google Shape;3782;p6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3" name="Google Shape;3783;p6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4" name="Google Shape;3784;p6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5" name="Google Shape;3785;p6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6" name="Google Shape;3786;p6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7" name="Google Shape;3787;p6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8" name="Google Shape;3788;p6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9" name="Google Shape;3789;p6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0" name="Google Shape;3790;p6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1" name="Google Shape;3791;p6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2" name="Google Shape;3792;p6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3" name="Google Shape;3793;p6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4" name="Google Shape;3794;p6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5" name="Google Shape;3795;p6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6" name="Google Shape;3796;p6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7" name="Google Shape;3797;p6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8" name="Google Shape;3798;p6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9" name="Google Shape;3799;p6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0" name="Google Shape;3800;p6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1" name="Google Shape;3801;p6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2" name="Google Shape;3802;p6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3" name="Google Shape;3803;p6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4" name="Google Shape;3804;p6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5" name="Google Shape;3805;p6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6" name="Google Shape;3806;p6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7" name="Google Shape;3807;p6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8" name="Google Shape;3808;p6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9" name="Google Shape;3809;p6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0" name="Google Shape;3810;p6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1" name="Google Shape;3811;p6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2" name="Google Shape;3812;p6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3" name="Google Shape;3813;p6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4" name="Google Shape;3814;p6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5" name="Google Shape;3815;p6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6" name="Google Shape;3816;p6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7" name="Google Shape;3817;p6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8" name="Google Shape;3818;p6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9" name="Google Shape;3819;p6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0" name="Google Shape;3820;p6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1" name="Google Shape;3821;p6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2" name="Google Shape;3822;p6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3" name="Google Shape;3823;p6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4" name="Google Shape;3824;p6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5" name="Google Shape;3825;p6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6" name="Google Shape;3826;p6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7" name="Google Shape;3827;p6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8" name="Google Shape;3828;p6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9" name="Google Shape;3829;p6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0" name="Google Shape;3830;p6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1" name="Google Shape;3831;p6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2" name="Google Shape;3832;p6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3" name="Google Shape;3833;p6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4" name="Google Shape;3834;p6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5" name="Google Shape;3835;p6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6" name="Google Shape;3836;p6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7" name="Google Shape;3837;p6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8" name="Google Shape;3838;p6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9" name="Google Shape;3839;p6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0" name="Google Shape;3840;p6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1" name="Google Shape;3841;p6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2" name="Google Shape;3842;p6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3" name="Google Shape;3843;p6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4" name="Google Shape;3844;p6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5" name="Google Shape;3845;p6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6" name="Google Shape;3846;p6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7" name="Google Shape;3847;p6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8" name="Google Shape;3848;p6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9" name="Google Shape;3849;p6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0" name="Google Shape;3850;p6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1" name="Google Shape;3851;p6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2" name="Google Shape;3852;p6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3" name="Google Shape;3853;p6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4" name="Google Shape;3854;p6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5" name="Google Shape;3855;p6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6" name="Google Shape;3856;p6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7" name="Google Shape;3857;p6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8" name="Google Shape;3858;p6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9" name="Google Shape;3859;p6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0" name="Google Shape;3860;p6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1" name="Google Shape;3861;p6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2" name="Google Shape;3862;p6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3" name="Google Shape;3863;p6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4" name="Google Shape;3864;p6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5" name="Google Shape;3865;p6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6" name="Google Shape;3866;p6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7" name="Google Shape;3867;p6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8" name="Google Shape;3868;p6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9" name="Google Shape;3869;p6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0" name="Google Shape;3870;p6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1" name="Google Shape;3871;p6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2" name="Google Shape;3872;p6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3" name="Google Shape;3873;p6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4" name="Google Shape;3874;p6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5" name="Google Shape;3875;p6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6" name="Google Shape;3876;p6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7" name="Google Shape;3877;p6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8" name="Google Shape;3878;p6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9" name="Google Shape;3879;p6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0" name="Google Shape;3880;p6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1" name="Google Shape;3881;p6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2" name="Google Shape;3882;p6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3" name="Google Shape;3883;p6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4" name="Google Shape;3884;p6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5" name="Google Shape;3885;p6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6" name="Google Shape;3886;p6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7" name="Google Shape;3887;p6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8" name="Google Shape;3888;p6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9" name="Google Shape;3889;p6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0" name="Google Shape;3890;p6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1" name="Google Shape;3891;p6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2" name="Google Shape;3892;p6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3" name="Google Shape;3893;p6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4" name="Google Shape;3894;p6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5" name="Google Shape;3895;p6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6" name="Google Shape;3896;p6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7" name="Google Shape;3897;p6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8" name="Google Shape;3898;p6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9" name="Google Shape;3899;p6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0" name="Google Shape;3900;p6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1" name="Google Shape;3901;p6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2" name="Google Shape;3902;p6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3" name="Google Shape;3903;p6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4" name="Google Shape;3904;p6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5" name="Google Shape;3905;p6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6" name="Google Shape;3906;p6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7" name="Google Shape;3907;p6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8" name="Google Shape;3908;p6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9" name="Google Shape;3909;p6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0" name="Google Shape;3910;p6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1" name="Google Shape;3911;p6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2" name="Google Shape;3912;p6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3" name="Google Shape;3913;p6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4" name="Google Shape;3914;p6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5" name="Google Shape;3915;p6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6" name="Google Shape;3916;p6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7" name="Google Shape;3917;p6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8" name="Google Shape;3918;p6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9" name="Google Shape;3919;p6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0" name="Google Shape;3920;p6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1" name="Google Shape;3921;p6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2" name="Google Shape;3922;p6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3" name="Google Shape;3923;p6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4" name="Google Shape;3924;p6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5" name="Google Shape;3925;p6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6" name="Google Shape;3926;p6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7" name="Google Shape;3927;p6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8" name="Google Shape;3928;p6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9" name="Google Shape;3929;p6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0" name="Google Shape;3930;p6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1" name="Google Shape;3931;p6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2" name="Google Shape;3932;p6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3" name="Google Shape;3933;p6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4" name="Google Shape;3934;p6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5" name="Google Shape;3935;p6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6" name="Google Shape;3936;p6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7" name="Google Shape;3937;p6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8" name="Google Shape;3938;p6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9" name="Google Shape;3939;p6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0" name="Google Shape;3940;p6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1" name="Google Shape;3941;p6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2" name="Google Shape;3942;p6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3" name="Google Shape;3943;p6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4" name="Google Shape;3944;p6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5" name="Google Shape;3945;p6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6" name="Google Shape;3946;p6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7" name="Google Shape;3947;p6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8" name="Google Shape;3948;p6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9" name="Google Shape;3949;p6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0" name="Google Shape;3950;p6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1" name="Google Shape;3951;p6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2" name="Google Shape;3952;p6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3" name="Google Shape;3953;p6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4" name="Google Shape;3954;p6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5" name="Google Shape;3955;p6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6" name="Google Shape;3956;p6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7" name="Google Shape;3957;p6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8" name="Google Shape;3958;p6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9" name="Google Shape;3959;p6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0" name="Google Shape;3960;p6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1" name="Google Shape;3961;p6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2" name="Google Shape;3962;p6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3" name="Google Shape;3963;p6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4" name="Google Shape;3964;p6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5" name="Google Shape;3965;p6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6" name="Google Shape;3966;p6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7" name="Google Shape;3967;p6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8" name="Google Shape;3968;p6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9" name="Google Shape;3969;p6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0" name="Google Shape;3970;p6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1" name="Google Shape;3971;p6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2" name="Google Shape;3972;p6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3" name="Google Shape;3973;p6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4" name="Google Shape;3974;p6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5" name="Google Shape;3975;p6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6" name="Google Shape;3976;p6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7" name="Google Shape;3977;p6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8" name="Google Shape;3978;p6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9" name="Google Shape;3979;p6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0" name="Google Shape;3980;p6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1" name="Google Shape;3981;p6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2" name="Google Shape;3982;p6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3" name="Google Shape;3983;p6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4" name="Google Shape;3984;p6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5" name="Google Shape;3985;p6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6" name="Google Shape;3986;p6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7" name="Google Shape;3987;p6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8" name="Google Shape;3988;p6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9" name="Google Shape;3989;p6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0" name="Google Shape;3990;p6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1" name="Google Shape;3991;p6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2" name="Google Shape;3992;p6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3" name="Google Shape;3993;p6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4" name="Google Shape;3994;p6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5" name="Google Shape;3995;p6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6" name="Google Shape;3996;p6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7" name="Google Shape;3997;p6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8" name="Google Shape;3998;p6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9" name="Google Shape;3999;p6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0" name="Google Shape;4000;p6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1" name="Google Shape;4001;p6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2" name="Google Shape;4002;p6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3" name="Google Shape;4003;p6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4" name="Google Shape;4004;p6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5" name="Google Shape;4005;p6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6" name="Google Shape;4006;p6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7" name="Google Shape;4007;p6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8" name="Google Shape;4008;p6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9" name="Google Shape;4009;p6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0" name="Google Shape;4010;p6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1" name="Google Shape;4011;p6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2" name="Google Shape;4012;p6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3" name="Google Shape;4013;p6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4" name="Google Shape;4014;p6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5" name="Google Shape;4015;p6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6" name="Google Shape;4016;p6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7" name="Google Shape;4017;p6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8" name="Google Shape;4018;p6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9" name="Google Shape;4019;p6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0" name="Google Shape;4020;p6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1" name="Google Shape;4021;p6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2" name="Google Shape;4022;p6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3" name="Google Shape;4023;p6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4" name="Google Shape;4024;p6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5" name="Google Shape;4025;p6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6" name="Google Shape;4026;p6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7" name="Google Shape;4027;p6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8" name="Google Shape;4028;p6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9" name="Google Shape;4029;p6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0" name="Google Shape;4030;p6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1" name="Google Shape;4031;p6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2" name="Google Shape;4032;p6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3" name="Google Shape;4033;p6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4" name="Google Shape;4034;p6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5" name="Google Shape;4035;p6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6" name="Google Shape;4036;p6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7" name="Google Shape;4037;p6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8" name="Google Shape;4038;p6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9" name="Google Shape;4039;p6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0" name="Google Shape;4040;p6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1" name="Google Shape;4041;p6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2" name="Google Shape;4042;p6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3" name="Google Shape;4043;p6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4" name="Google Shape;4044;p6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5" name="Google Shape;4045;p6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6" name="Google Shape;4046;p6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7" name="Google Shape;4047;p6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8" name="Google Shape;4048;p6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9" name="Google Shape;4049;p6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0" name="Google Shape;4050;p6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1" name="Google Shape;4051;p6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2" name="Google Shape;4052;p6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3" name="Google Shape;4053;p6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4" name="Google Shape;4054;p6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5" name="Google Shape;4055;p6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6" name="Google Shape;4056;p6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7" name="Google Shape;4057;p6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8" name="Google Shape;4058;p6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9" name="Google Shape;4059;p6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0" name="Google Shape;4060;p6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1" name="Google Shape;4061;p6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2" name="Google Shape;4062;p6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3" name="Google Shape;4063;p6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4" name="Google Shape;4064;p6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5" name="Google Shape;4065;p6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6" name="Google Shape;4066;p6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7" name="Google Shape;4067;p6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8" name="Google Shape;4068;p6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9" name="Google Shape;4069;p6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0" name="Google Shape;4070;p6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1" name="Google Shape;4071;p6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2" name="Google Shape;4072;p6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3" name="Google Shape;4073;p6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4" name="Google Shape;4074;p6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5" name="Google Shape;4075;p6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6" name="Google Shape;4076;p6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7" name="Google Shape;4077;p6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8" name="Google Shape;4078;p6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9" name="Google Shape;4079;p6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0" name="Google Shape;4080;p6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1" name="Google Shape;4081;p6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2" name="Google Shape;4082;p6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3" name="Google Shape;4083;p6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4" name="Google Shape;4084;p6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5" name="Google Shape;4085;p6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6" name="Google Shape;4086;p6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7" name="Google Shape;4087;p6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8" name="Google Shape;4088;p6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9" name="Google Shape;4089;p6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0" name="Google Shape;4090;p6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1" name="Google Shape;4091;p6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2" name="Google Shape;4092;p6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3" name="Google Shape;4093;p6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4" name="Google Shape;4094;p6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5" name="Google Shape;4095;p6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6" name="Google Shape;4096;p6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7" name="Google Shape;4097;p6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8" name="Google Shape;4098;p6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9" name="Google Shape;4099;p6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0" name="Google Shape;4100;p6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1" name="Google Shape;4101;p6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2" name="Google Shape;4102;p6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3" name="Google Shape;4103;p6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4" name="Google Shape;4104;p6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5" name="Google Shape;4105;p6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6" name="Google Shape;4106;p6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7" name="Google Shape;4107;p6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8" name="Google Shape;4108;p6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9" name="Google Shape;4109;p6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0" name="Google Shape;4110;p6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1" name="Google Shape;4111;p6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2" name="Google Shape;4112;p6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3" name="Google Shape;4113;p6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4" name="Google Shape;4114;p6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5" name="Google Shape;4115;p6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6" name="Google Shape;4116;p6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7" name="Google Shape;4117;p6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8" name="Google Shape;4118;p6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9" name="Google Shape;4119;p6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0" name="Google Shape;4120;p6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1" name="Google Shape;4121;p6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2" name="Google Shape;4122;p6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3" name="Google Shape;4123;p6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4" name="Google Shape;4124;p6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5" name="Google Shape;4125;p6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6" name="Google Shape;4126;p6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7" name="Google Shape;4127;p6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8" name="Google Shape;4128;p6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9" name="Google Shape;4129;p6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0" name="Google Shape;4130;p6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1" name="Google Shape;4131;p6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2" name="Google Shape;4132;p6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3" name="Google Shape;4133;p6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4" name="Google Shape;4134;p6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5" name="Google Shape;4135;p6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6" name="Google Shape;4136;p6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7" name="Google Shape;4137;p6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8" name="Google Shape;4138;p6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9" name="Google Shape;4139;p6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0" name="Google Shape;4140;p6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1" name="Google Shape;4141;p6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2" name="Google Shape;4142;p6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3" name="Google Shape;4143;p6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4" name="Google Shape;4144;p6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5" name="Google Shape;4145;p6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6" name="Google Shape;4146;p6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7" name="Google Shape;4147;p6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8" name="Google Shape;4148;p6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9" name="Google Shape;4149;p6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0" name="Google Shape;4150;p6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1" name="Google Shape;4151;p6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2" name="Google Shape;4152;p6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3" name="Google Shape;4153;p6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4" name="Google Shape;4154;p6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5" name="Google Shape;4155;p6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6" name="Google Shape;4156;p6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7" name="Google Shape;4157;p6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8" name="Google Shape;4158;p6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9" name="Google Shape;4159;p6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0" name="Google Shape;4160;p6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1" name="Google Shape;4161;p6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2" name="Google Shape;4162;p6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3" name="Google Shape;4163;p6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4" name="Google Shape;4164;p6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5" name="Google Shape;4165;p6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6" name="Google Shape;4166;p6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7" name="Google Shape;4167;p6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8" name="Google Shape;4168;p6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9" name="Google Shape;4169;p6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0" name="Google Shape;4170;p6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1" name="Google Shape;4171;p6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2" name="Google Shape;4172;p6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3" name="Google Shape;4173;p6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4" name="Google Shape;4174;p6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5" name="Google Shape;4175;p6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6" name="Google Shape;4176;p6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7" name="Google Shape;4177;p6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8" name="Google Shape;4178;p6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9" name="Google Shape;4179;p6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0" name="Google Shape;4180;p6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1" name="Google Shape;4181;p6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2" name="Google Shape;4182;p6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3" name="Google Shape;4183;p6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4" name="Google Shape;4184;p6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5" name="Google Shape;4185;p6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6" name="Google Shape;4186;p6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7" name="Google Shape;4187;p6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8" name="Google Shape;4188;p6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9" name="Google Shape;4189;p6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0" name="Google Shape;4190;p6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1" name="Google Shape;4191;p6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2" name="Google Shape;4192;p6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3" name="Google Shape;4193;p6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4" name="Google Shape;4194;p6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5" name="Google Shape;4195;p6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6" name="Google Shape;4196;p6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7" name="Google Shape;4197;p6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8" name="Google Shape;4198;p6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9" name="Google Shape;4199;p6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0" name="Google Shape;4200;p6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1" name="Google Shape;4201;p6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2" name="Google Shape;4202;p6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3" name="Google Shape;4203;p6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4" name="Google Shape;4204;p6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5" name="Google Shape;4205;p6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6" name="Google Shape;4206;p6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7" name="Google Shape;4207;p6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8" name="Google Shape;4208;p6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9" name="Google Shape;4209;p6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0" name="Google Shape;4210;p6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1" name="Google Shape;4211;p6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2" name="Google Shape;4212;p6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3" name="Google Shape;4213;p6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4" name="Google Shape;4214;p6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5" name="Google Shape;4215;p6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6" name="Google Shape;4216;p6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7" name="Google Shape;4217;p6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8" name="Google Shape;4218;p6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9" name="Google Shape;4219;p6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0" name="Google Shape;4220;p6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1" name="Google Shape;4221;p6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2" name="Google Shape;4222;p6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3" name="Google Shape;4223;p6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4" name="Google Shape;4224;p6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5" name="Google Shape;4225;p6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6" name="Google Shape;4226;p6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7" name="Google Shape;4227;p6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8" name="Google Shape;4228;p6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9" name="Google Shape;4229;p6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0" name="Google Shape;4230;p6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1" name="Google Shape;4231;p6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2" name="Google Shape;4232;p6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3" name="Google Shape;4233;p6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4" name="Google Shape;4234;p6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5" name="Google Shape;4235;p6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6" name="Google Shape;4236;p6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7" name="Google Shape;4237;p6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8" name="Google Shape;4238;p6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9" name="Google Shape;4239;p6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0" name="Google Shape;4240;p6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1" name="Google Shape;4241;p6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2" name="Google Shape;4242;p6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3" name="Google Shape;4243;p6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4" name="Google Shape;4244;p6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5" name="Google Shape;4245;p6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6" name="Google Shape;4246;p6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7" name="Google Shape;4247;p6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8" name="Google Shape;4248;p6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9" name="Google Shape;4249;p6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0" name="Google Shape;4250;p6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1" name="Google Shape;4251;p6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2" name="Google Shape;4252;p6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3" name="Google Shape;4253;p6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4" name="Google Shape;4254;p6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5" name="Google Shape;4255;p6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6" name="Google Shape;4256;p6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7" name="Google Shape;4257;p6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8" name="Google Shape;4258;p6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9" name="Google Shape;4259;p6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0" name="Google Shape;4260;p6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1" name="Google Shape;4261;p6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2" name="Google Shape;4262;p6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3" name="Google Shape;4263;p6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64" name="Google Shape;4264;p64"/>
          <p:cNvGrpSpPr/>
          <p:nvPr/>
        </p:nvGrpSpPr>
        <p:grpSpPr>
          <a:xfrm>
            <a:off x="5961311" y="1231136"/>
            <a:ext cx="2435960" cy="1297725"/>
            <a:chOff x="233350" y="949250"/>
            <a:chExt cx="7137300" cy="3802300"/>
          </a:xfrm>
        </p:grpSpPr>
        <p:sp>
          <p:nvSpPr>
            <p:cNvPr id="4265" name="Google Shape;4265;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6" name="Google Shape;4266;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7" name="Google Shape;4267;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8" name="Google Shape;4268;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9" name="Google Shape;4269;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0" name="Google Shape;4270;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1" name="Google Shape;4271;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2" name="Google Shape;4272;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3" name="Google Shape;4273;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4" name="Google Shape;4274;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5" name="Google Shape;4275;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6" name="Google Shape;4276;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7" name="Google Shape;4277;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8" name="Google Shape;4278;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9" name="Google Shape;4279;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0" name="Google Shape;4280;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1" name="Google Shape;4281;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2" name="Google Shape;4282;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3" name="Google Shape;4283;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4" name="Google Shape;4284;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5" name="Google Shape;4285;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6" name="Google Shape;4286;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7" name="Google Shape;4287;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8" name="Google Shape;4288;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9" name="Google Shape;4289;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0" name="Google Shape;4290;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1" name="Google Shape;4291;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2" name="Google Shape;4292;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3" name="Google Shape;4293;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4" name="Google Shape;4294;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5" name="Google Shape;4295;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6" name="Google Shape;4296;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7" name="Google Shape;4297;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8" name="Google Shape;4298;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9" name="Google Shape;4299;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0" name="Google Shape;4300;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1" name="Google Shape;4301;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2" name="Google Shape;4302;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3" name="Google Shape;4303;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4" name="Google Shape;4304;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5" name="Google Shape;4305;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6" name="Google Shape;4306;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7" name="Google Shape;4307;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8" name="Google Shape;4308;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9" name="Google Shape;4309;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0" name="Google Shape;4310;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1" name="Google Shape;4311;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2" name="Google Shape;4312;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3" name="Google Shape;4313;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4" name="Google Shape;4314;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5" name="Google Shape;4315;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16" name="Google Shape;4316;p64"/>
          <p:cNvGrpSpPr/>
          <p:nvPr/>
        </p:nvGrpSpPr>
        <p:grpSpPr>
          <a:xfrm>
            <a:off x="7714435" y="3194726"/>
            <a:ext cx="104231" cy="320340"/>
            <a:chOff x="7564426" y="3224343"/>
            <a:chExt cx="119985" cy="368801"/>
          </a:xfrm>
        </p:grpSpPr>
        <p:sp>
          <p:nvSpPr>
            <p:cNvPr id="4317" name="Google Shape;4317;p6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8" name="Google Shape;4318;p6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19" name="Google Shape;4319;p64"/>
          <p:cNvGrpSpPr/>
          <p:nvPr/>
        </p:nvGrpSpPr>
        <p:grpSpPr>
          <a:xfrm>
            <a:off x="7413923" y="3188827"/>
            <a:ext cx="189489" cy="332132"/>
            <a:chOff x="8370831" y="3202002"/>
            <a:chExt cx="218129" cy="382376"/>
          </a:xfrm>
        </p:grpSpPr>
        <p:sp>
          <p:nvSpPr>
            <p:cNvPr id="4320" name="Google Shape;4320;p6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1" name="Google Shape;4321;p6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22" name="Google Shape;4322;p64"/>
          <p:cNvGrpSpPr/>
          <p:nvPr/>
        </p:nvGrpSpPr>
        <p:grpSpPr>
          <a:xfrm>
            <a:off x="8137312" y="3599959"/>
            <a:ext cx="309429" cy="267000"/>
            <a:chOff x="6742064" y="3750480"/>
            <a:chExt cx="399315" cy="344560"/>
          </a:xfrm>
        </p:grpSpPr>
        <p:sp>
          <p:nvSpPr>
            <p:cNvPr id="4323" name="Google Shape;4323;p6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4" name="Google Shape;4324;p6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25" name="Google Shape;4325;p64"/>
          <p:cNvGrpSpPr/>
          <p:nvPr/>
        </p:nvGrpSpPr>
        <p:grpSpPr>
          <a:xfrm>
            <a:off x="7676331" y="3951006"/>
            <a:ext cx="180437" cy="281608"/>
            <a:chOff x="7248525" y="3739696"/>
            <a:chExt cx="230531" cy="359790"/>
          </a:xfrm>
        </p:grpSpPr>
        <p:sp>
          <p:nvSpPr>
            <p:cNvPr id="4326" name="Google Shape;4326;p6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7" name="Google Shape;4327;p6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28" name="Google Shape;4328;p64"/>
          <p:cNvGrpSpPr/>
          <p:nvPr/>
        </p:nvGrpSpPr>
        <p:grpSpPr>
          <a:xfrm>
            <a:off x="7922251" y="3594231"/>
            <a:ext cx="162896" cy="278710"/>
            <a:chOff x="7601242" y="3729267"/>
            <a:chExt cx="222566" cy="380803"/>
          </a:xfrm>
        </p:grpSpPr>
        <p:sp>
          <p:nvSpPr>
            <p:cNvPr id="4329" name="Google Shape;4329;p6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0" name="Google Shape;4330;p6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331" name="Google Shape;4331;p64"/>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332" name="Google Shape;4332;p64"/>
          <p:cNvGrpSpPr/>
          <p:nvPr/>
        </p:nvGrpSpPr>
        <p:grpSpPr>
          <a:xfrm>
            <a:off x="7411896" y="3595371"/>
            <a:ext cx="193543" cy="275990"/>
            <a:chOff x="8304647" y="3738687"/>
            <a:chExt cx="225076" cy="320956"/>
          </a:xfrm>
        </p:grpSpPr>
        <p:sp>
          <p:nvSpPr>
            <p:cNvPr id="4333" name="Google Shape;4333;p64"/>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4" name="Google Shape;4334;p6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5" name="Google Shape;4335;p6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36" name="Google Shape;4336;p64"/>
          <p:cNvGrpSpPr/>
          <p:nvPr/>
        </p:nvGrpSpPr>
        <p:grpSpPr>
          <a:xfrm>
            <a:off x="7684389" y="3595371"/>
            <a:ext cx="178492" cy="275990"/>
            <a:chOff x="8615101" y="3738687"/>
            <a:chExt cx="207573" cy="320956"/>
          </a:xfrm>
        </p:grpSpPr>
        <p:sp>
          <p:nvSpPr>
            <p:cNvPr id="4337" name="Google Shape;4337;p64"/>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8" name="Google Shape;4338;p6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9" name="Google Shape;4339;p6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340" name="Google Shape;4340;p64"/>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341" name="Google Shape;4341;p64"/>
          <p:cNvGrpSpPr/>
          <p:nvPr/>
        </p:nvGrpSpPr>
        <p:grpSpPr>
          <a:xfrm>
            <a:off x="7909920" y="3998032"/>
            <a:ext cx="187557" cy="187557"/>
            <a:chOff x="8565775" y="671075"/>
            <a:chExt cx="441000" cy="441000"/>
          </a:xfrm>
        </p:grpSpPr>
        <p:sp>
          <p:nvSpPr>
            <p:cNvPr id="4342" name="Google Shape;4342;p64"/>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3" name="Google Shape;4343;p64"/>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344" name="Google Shape;4344;p64"/>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5" name="Google Shape;4345;p64"/>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346" name="Google Shape;4346;p64"/>
          <p:cNvGrpSpPr/>
          <p:nvPr/>
        </p:nvGrpSpPr>
        <p:grpSpPr>
          <a:xfrm>
            <a:off x="3561370" y="3009282"/>
            <a:ext cx="2241344" cy="1330656"/>
            <a:chOff x="230250" y="739925"/>
            <a:chExt cx="7124425" cy="4229675"/>
          </a:xfrm>
        </p:grpSpPr>
        <p:sp>
          <p:nvSpPr>
            <p:cNvPr id="4347" name="Google Shape;4347;p64"/>
            <p:cNvSpPr/>
            <p:nvPr/>
          </p:nvSpPr>
          <p:spPr>
            <a:xfrm>
              <a:off x="2001525" y="3293875"/>
              <a:ext cx="920575" cy="1635500"/>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8" name="Google Shape;4348;p64"/>
            <p:cNvSpPr/>
            <p:nvPr/>
          </p:nvSpPr>
          <p:spPr>
            <a:xfrm>
              <a:off x="294050" y="1435525"/>
              <a:ext cx="2107300" cy="218045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9" name="Google Shape;4349;p64"/>
            <p:cNvSpPr/>
            <p:nvPr/>
          </p:nvSpPr>
          <p:spPr>
            <a:xfrm>
              <a:off x="2241950" y="3529150"/>
              <a:ext cx="49625" cy="247725"/>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0" name="Google Shape;4350;p64"/>
            <p:cNvSpPr/>
            <p:nvPr/>
          </p:nvSpPr>
          <p:spPr>
            <a:xfrm>
              <a:off x="2241950" y="3400325"/>
              <a:ext cx="441250" cy="371700"/>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1" name="Google Shape;4351;p64"/>
            <p:cNvSpPr/>
            <p:nvPr/>
          </p:nvSpPr>
          <p:spPr>
            <a:xfrm>
              <a:off x="2254050" y="3517075"/>
              <a:ext cx="457575" cy="70475"/>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2" name="Google Shape;4352;p64"/>
            <p:cNvSpPr/>
            <p:nvPr/>
          </p:nvSpPr>
          <p:spPr>
            <a:xfrm>
              <a:off x="2463625" y="3784100"/>
              <a:ext cx="77125" cy="358075"/>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3" name="Google Shape;4353;p64"/>
            <p:cNvSpPr/>
            <p:nvPr/>
          </p:nvSpPr>
          <p:spPr>
            <a:xfrm>
              <a:off x="2540725" y="3772000"/>
              <a:ext cx="128875" cy="445500"/>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4" name="Google Shape;4354;p64"/>
            <p:cNvSpPr/>
            <p:nvPr/>
          </p:nvSpPr>
          <p:spPr>
            <a:xfrm>
              <a:off x="2540725" y="3772000"/>
              <a:ext cx="331475" cy="166950"/>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5" name="Google Shape;4355;p64"/>
            <p:cNvSpPr/>
            <p:nvPr/>
          </p:nvSpPr>
          <p:spPr>
            <a:xfrm>
              <a:off x="2552825" y="3677050"/>
              <a:ext cx="360525" cy="94975"/>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6" name="Google Shape;4356;p64"/>
            <p:cNvSpPr/>
            <p:nvPr/>
          </p:nvSpPr>
          <p:spPr>
            <a:xfrm>
              <a:off x="2221375" y="3772000"/>
              <a:ext cx="75925" cy="2446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7" name="Google Shape;4357;p64"/>
            <p:cNvSpPr/>
            <p:nvPr/>
          </p:nvSpPr>
          <p:spPr>
            <a:xfrm>
              <a:off x="2297275" y="3772000"/>
              <a:ext cx="166375" cy="370175"/>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8" name="Google Shape;4358;p64"/>
            <p:cNvSpPr/>
            <p:nvPr/>
          </p:nvSpPr>
          <p:spPr>
            <a:xfrm>
              <a:off x="2463625" y="4150925"/>
              <a:ext cx="20875" cy="378350"/>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9" name="Google Shape;4359;p64"/>
            <p:cNvSpPr/>
            <p:nvPr/>
          </p:nvSpPr>
          <p:spPr>
            <a:xfrm>
              <a:off x="2207175" y="4345400"/>
              <a:ext cx="271275" cy="192350"/>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0" name="Google Shape;4360;p64"/>
            <p:cNvSpPr/>
            <p:nvPr/>
          </p:nvSpPr>
          <p:spPr>
            <a:xfrm>
              <a:off x="2218950" y="4145500"/>
              <a:ext cx="260425" cy="48100"/>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1" name="Google Shape;4361;p64"/>
            <p:cNvSpPr/>
            <p:nvPr/>
          </p:nvSpPr>
          <p:spPr>
            <a:xfrm>
              <a:off x="2473900" y="4150925"/>
              <a:ext cx="190550" cy="75950"/>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2" name="Google Shape;4362;p64"/>
            <p:cNvSpPr/>
            <p:nvPr/>
          </p:nvSpPr>
          <p:spPr>
            <a:xfrm>
              <a:off x="2149700" y="4558600"/>
              <a:ext cx="127050" cy="245275"/>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3" name="Google Shape;4363;p64"/>
            <p:cNvSpPr/>
            <p:nvPr/>
          </p:nvSpPr>
          <p:spPr>
            <a:xfrm>
              <a:off x="2156650" y="4529250"/>
              <a:ext cx="327850" cy="29375"/>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4" name="Google Shape;4364;p64"/>
            <p:cNvSpPr/>
            <p:nvPr/>
          </p:nvSpPr>
          <p:spPr>
            <a:xfrm>
              <a:off x="2077725" y="3529150"/>
              <a:ext cx="164250" cy="333600"/>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5" name="Google Shape;4365;p64"/>
            <p:cNvSpPr/>
            <p:nvPr/>
          </p:nvSpPr>
          <p:spPr>
            <a:xfrm>
              <a:off x="2297275" y="3772000"/>
              <a:ext cx="243475" cy="25"/>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6" name="Google Shape;4366;p64"/>
            <p:cNvSpPr/>
            <p:nvPr/>
          </p:nvSpPr>
          <p:spPr>
            <a:xfrm>
              <a:off x="2206550" y="4150925"/>
              <a:ext cx="267375" cy="201150"/>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7" name="Google Shape;4367;p64"/>
            <p:cNvSpPr/>
            <p:nvPr/>
          </p:nvSpPr>
          <p:spPr>
            <a:xfrm>
              <a:off x="412000" y="1451850"/>
              <a:ext cx="148825" cy="202950"/>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8" name="Google Shape;4368;p64"/>
            <p:cNvSpPr/>
            <p:nvPr/>
          </p:nvSpPr>
          <p:spPr>
            <a:xfrm>
              <a:off x="300100" y="1654775"/>
              <a:ext cx="272525" cy="11675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9" name="Google Shape;4369;p64"/>
            <p:cNvSpPr/>
            <p:nvPr/>
          </p:nvSpPr>
          <p:spPr>
            <a:xfrm>
              <a:off x="564725" y="1658100"/>
              <a:ext cx="223825" cy="252225"/>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0" name="Google Shape;4370;p64"/>
            <p:cNvSpPr/>
            <p:nvPr/>
          </p:nvSpPr>
          <p:spPr>
            <a:xfrm>
              <a:off x="809075" y="1695300"/>
              <a:ext cx="109500" cy="215025"/>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1" name="Google Shape;4371;p64"/>
            <p:cNvSpPr/>
            <p:nvPr/>
          </p:nvSpPr>
          <p:spPr>
            <a:xfrm>
              <a:off x="560800" y="1654775"/>
              <a:ext cx="369875" cy="40550"/>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2" name="Google Shape;4372;p64"/>
            <p:cNvSpPr/>
            <p:nvPr/>
          </p:nvSpPr>
          <p:spPr>
            <a:xfrm>
              <a:off x="560800" y="1525625"/>
              <a:ext cx="722200" cy="129175"/>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3" name="Google Shape;4373;p64"/>
            <p:cNvSpPr/>
            <p:nvPr/>
          </p:nvSpPr>
          <p:spPr>
            <a:xfrm>
              <a:off x="1154750" y="1525625"/>
              <a:ext cx="128250" cy="363850"/>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4" name="Google Shape;4374;p64"/>
            <p:cNvSpPr/>
            <p:nvPr/>
          </p:nvSpPr>
          <p:spPr>
            <a:xfrm>
              <a:off x="918550" y="1695300"/>
              <a:ext cx="236225" cy="194175"/>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5" name="Google Shape;4375;p64"/>
            <p:cNvSpPr/>
            <p:nvPr/>
          </p:nvSpPr>
          <p:spPr>
            <a:xfrm>
              <a:off x="995075" y="1889450"/>
              <a:ext cx="159700" cy="215350"/>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6" name="Google Shape;4376;p64"/>
            <p:cNvSpPr/>
            <p:nvPr/>
          </p:nvSpPr>
          <p:spPr>
            <a:xfrm>
              <a:off x="918550" y="1525625"/>
              <a:ext cx="364450" cy="169700"/>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7" name="Google Shape;4377;p64"/>
            <p:cNvSpPr/>
            <p:nvPr/>
          </p:nvSpPr>
          <p:spPr>
            <a:xfrm>
              <a:off x="1154750" y="1889450"/>
              <a:ext cx="176025" cy="242250"/>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8" name="Google Shape;4378;p64"/>
            <p:cNvSpPr/>
            <p:nvPr/>
          </p:nvSpPr>
          <p:spPr>
            <a:xfrm>
              <a:off x="1330750" y="1821700"/>
              <a:ext cx="129150" cy="310000"/>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9" name="Google Shape;4379;p64"/>
            <p:cNvSpPr/>
            <p:nvPr/>
          </p:nvSpPr>
          <p:spPr>
            <a:xfrm>
              <a:off x="1459875" y="1666875"/>
              <a:ext cx="175750" cy="154850"/>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0" name="Google Shape;4380;p64"/>
            <p:cNvSpPr/>
            <p:nvPr/>
          </p:nvSpPr>
          <p:spPr>
            <a:xfrm>
              <a:off x="1154750" y="1821700"/>
              <a:ext cx="305150" cy="67775"/>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1" name="Google Shape;4381;p64"/>
            <p:cNvSpPr/>
            <p:nvPr/>
          </p:nvSpPr>
          <p:spPr>
            <a:xfrm>
              <a:off x="1459875" y="1821700"/>
              <a:ext cx="134300" cy="433400"/>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2" name="Google Shape;4382;p64"/>
            <p:cNvSpPr/>
            <p:nvPr/>
          </p:nvSpPr>
          <p:spPr>
            <a:xfrm>
              <a:off x="1594150" y="1889450"/>
              <a:ext cx="113150" cy="365650"/>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3" name="Google Shape;4383;p64"/>
            <p:cNvSpPr/>
            <p:nvPr/>
          </p:nvSpPr>
          <p:spPr>
            <a:xfrm>
              <a:off x="1115425" y="2255075"/>
              <a:ext cx="478750" cy="165450"/>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4" name="Google Shape;4384;p64"/>
            <p:cNvSpPr/>
            <p:nvPr/>
          </p:nvSpPr>
          <p:spPr>
            <a:xfrm>
              <a:off x="1530050" y="2255075"/>
              <a:ext cx="64125" cy="314825"/>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5" name="Google Shape;4385;p64"/>
            <p:cNvSpPr/>
            <p:nvPr/>
          </p:nvSpPr>
          <p:spPr>
            <a:xfrm>
              <a:off x="1231250" y="2569875"/>
              <a:ext cx="310925" cy="132800"/>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6" name="Google Shape;4386;p64"/>
            <p:cNvSpPr/>
            <p:nvPr/>
          </p:nvSpPr>
          <p:spPr>
            <a:xfrm>
              <a:off x="1113325" y="2131675"/>
              <a:ext cx="217450" cy="283400"/>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7" name="Google Shape;4387;p64"/>
            <p:cNvSpPr/>
            <p:nvPr/>
          </p:nvSpPr>
          <p:spPr>
            <a:xfrm>
              <a:off x="1330750" y="2131675"/>
              <a:ext cx="284300" cy="114950"/>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8" name="Google Shape;4388;p64"/>
            <p:cNvSpPr/>
            <p:nvPr/>
          </p:nvSpPr>
          <p:spPr>
            <a:xfrm>
              <a:off x="1615025" y="2089950"/>
              <a:ext cx="422200" cy="156675"/>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9" name="Google Shape;4389;p64"/>
            <p:cNvSpPr/>
            <p:nvPr/>
          </p:nvSpPr>
          <p:spPr>
            <a:xfrm>
              <a:off x="2037200" y="2089950"/>
              <a:ext cx="233500" cy="303650"/>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0" name="Google Shape;4390;p64"/>
            <p:cNvSpPr/>
            <p:nvPr/>
          </p:nvSpPr>
          <p:spPr>
            <a:xfrm>
              <a:off x="1596875" y="2246600"/>
              <a:ext cx="673825" cy="12705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1" name="Google Shape;4391;p64"/>
            <p:cNvSpPr/>
            <p:nvPr/>
          </p:nvSpPr>
          <p:spPr>
            <a:xfrm>
              <a:off x="1596875" y="2246600"/>
              <a:ext cx="316975" cy="555875"/>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2" name="Google Shape;4392;p64"/>
            <p:cNvSpPr/>
            <p:nvPr/>
          </p:nvSpPr>
          <p:spPr>
            <a:xfrm>
              <a:off x="1596875" y="2246600"/>
              <a:ext cx="507800" cy="355075"/>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3" name="Google Shape;4393;p64"/>
            <p:cNvSpPr/>
            <p:nvPr/>
          </p:nvSpPr>
          <p:spPr>
            <a:xfrm>
              <a:off x="1530050" y="2569875"/>
              <a:ext cx="383800" cy="232600"/>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4" name="Google Shape;4394;p64"/>
            <p:cNvSpPr/>
            <p:nvPr/>
          </p:nvSpPr>
          <p:spPr>
            <a:xfrm>
              <a:off x="1530050" y="2569875"/>
              <a:ext cx="126425" cy="445800"/>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5" name="Google Shape;4395;p64"/>
            <p:cNvSpPr/>
            <p:nvPr/>
          </p:nvSpPr>
          <p:spPr>
            <a:xfrm>
              <a:off x="1497375" y="3024425"/>
              <a:ext cx="164850" cy="32675"/>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6" name="Google Shape;4396;p64"/>
            <p:cNvSpPr/>
            <p:nvPr/>
          </p:nvSpPr>
          <p:spPr>
            <a:xfrm>
              <a:off x="1662200" y="3024425"/>
              <a:ext cx="151250" cy="218975"/>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7" name="Google Shape;4397;p64"/>
            <p:cNvSpPr/>
            <p:nvPr/>
          </p:nvSpPr>
          <p:spPr>
            <a:xfrm>
              <a:off x="1813725" y="3036525"/>
              <a:ext cx="32675" cy="206275"/>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8" name="Google Shape;4398;p64"/>
            <p:cNvSpPr/>
            <p:nvPr/>
          </p:nvSpPr>
          <p:spPr>
            <a:xfrm>
              <a:off x="1813425" y="3243375"/>
              <a:ext cx="145175" cy="5052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9" name="Google Shape;4399;p64"/>
            <p:cNvSpPr/>
            <p:nvPr/>
          </p:nvSpPr>
          <p:spPr>
            <a:xfrm>
              <a:off x="1949200" y="3290550"/>
              <a:ext cx="52350" cy="32330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0" name="Google Shape;4400;p64"/>
            <p:cNvSpPr/>
            <p:nvPr/>
          </p:nvSpPr>
          <p:spPr>
            <a:xfrm>
              <a:off x="1113325" y="2415050"/>
              <a:ext cx="416750" cy="154850"/>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1" name="Google Shape;4401;p64"/>
            <p:cNvSpPr/>
            <p:nvPr/>
          </p:nvSpPr>
          <p:spPr>
            <a:xfrm>
              <a:off x="2032675" y="1784200"/>
              <a:ext cx="84100" cy="296100"/>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2" name="Google Shape;4402;p64"/>
            <p:cNvSpPr/>
            <p:nvPr/>
          </p:nvSpPr>
          <p:spPr>
            <a:xfrm>
              <a:off x="2116750" y="1784200"/>
              <a:ext cx="275225" cy="167575"/>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3" name="Google Shape;4403;p64"/>
            <p:cNvSpPr/>
            <p:nvPr/>
          </p:nvSpPr>
          <p:spPr>
            <a:xfrm>
              <a:off x="1166850" y="792275"/>
              <a:ext cx="1104150" cy="510800"/>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4" name="Google Shape;4404;p64"/>
            <p:cNvSpPr/>
            <p:nvPr/>
          </p:nvSpPr>
          <p:spPr>
            <a:xfrm>
              <a:off x="1154750" y="1080175"/>
              <a:ext cx="231975" cy="222900"/>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5" name="Google Shape;4405;p64"/>
            <p:cNvSpPr/>
            <p:nvPr/>
          </p:nvSpPr>
          <p:spPr>
            <a:xfrm>
              <a:off x="1382775" y="1177850"/>
              <a:ext cx="252850" cy="62325"/>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6" name="Google Shape;4406;p64"/>
            <p:cNvSpPr/>
            <p:nvPr/>
          </p:nvSpPr>
          <p:spPr>
            <a:xfrm>
              <a:off x="1647375" y="1043875"/>
              <a:ext cx="344800" cy="134000"/>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7" name="Google Shape;4407;p64"/>
            <p:cNvSpPr/>
            <p:nvPr/>
          </p:nvSpPr>
          <p:spPr>
            <a:xfrm>
              <a:off x="1992150" y="792275"/>
              <a:ext cx="54750" cy="263725"/>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8" name="Google Shape;4408;p64"/>
            <p:cNvSpPr/>
            <p:nvPr/>
          </p:nvSpPr>
          <p:spPr>
            <a:xfrm>
              <a:off x="2046875" y="792275"/>
              <a:ext cx="82000" cy="202025"/>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9" name="Google Shape;4409;p64"/>
            <p:cNvSpPr/>
            <p:nvPr/>
          </p:nvSpPr>
          <p:spPr>
            <a:xfrm>
              <a:off x="1509175" y="1303050"/>
              <a:ext cx="189350" cy="181475"/>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0" name="Google Shape;4410;p64"/>
            <p:cNvSpPr/>
            <p:nvPr/>
          </p:nvSpPr>
          <p:spPr>
            <a:xfrm>
              <a:off x="1850300" y="1393775"/>
              <a:ext cx="487825" cy="35052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1" name="Google Shape;4411;p64"/>
            <p:cNvSpPr/>
            <p:nvPr/>
          </p:nvSpPr>
          <p:spPr>
            <a:xfrm>
              <a:off x="1787100" y="1207200"/>
              <a:ext cx="158800" cy="32975"/>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2" name="Google Shape;4412;p64"/>
            <p:cNvSpPr/>
            <p:nvPr/>
          </p:nvSpPr>
          <p:spPr>
            <a:xfrm>
              <a:off x="1585700" y="1315150"/>
              <a:ext cx="49925" cy="169675"/>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3" name="Google Shape;4413;p64"/>
            <p:cNvSpPr/>
            <p:nvPr/>
          </p:nvSpPr>
          <p:spPr>
            <a:xfrm>
              <a:off x="1517950" y="1361125"/>
              <a:ext cx="180575" cy="44775"/>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4" name="Google Shape;4414;p64"/>
            <p:cNvSpPr/>
            <p:nvPr/>
          </p:nvSpPr>
          <p:spPr>
            <a:xfrm>
              <a:off x="2004250" y="1395000"/>
              <a:ext cx="70475" cy="65350"/>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5" name="Google Shape;4415;p64"/>
            <p:cNvSpPr/>
            <p:nvPr/>
          </p:nvSpPr>
          <p:spPr>
            <a:xfrm>
              <a:off x="2074700" y="1417975"/>
              <a:ext cx="134600" cy="42375"/>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6" name="Google Shape;4416;p64"/>
            <p:cNvSpPr/>
            <p:nvPr/>
          </p:nvSpPr>
          <p:spPr>
            <a:xfrm>
              <a:off x="2209275" y="1417975"/>
              <a:ext cx="25" cy="228050"/>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7" name="Google Shape;4417;p64"/>
            <p:cNvSpPr/>
            <p:nvPr/>
          </p:nvSpPr>
          <p:spPr>
            <a:xfrm>
              <a:off x="2442750" y="780475"/>
              <a:ext cx="856175" cy="991650"/>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8" name="Google Shape;4418;p64"/>
            <p:cNvSpPr/>
            <p:nvPr/>
          </p:nvSpPr>
          <p:spPr>
            <a:xfrm>
              <a:off x="2484475" y="846700"/>
              <a:ext cx="198725" cy="221400"/>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9" name="Google Shape;4419;p64"/>
            <p:cNvSpPr/>
            <p:nvPr/>
          </p:nvSpPr>
          <p:spPr>
            <a:xfrm>
              <a:off x="2683175" y="1068075"/>
              <a:ext cx="82875" cy="313625"/>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0" name="Google Shape;4420;p64"/>
            <p:cNvSpPr/>
            <p:nvPr/>
          </p:nvSpPr>
          <p:spPr>
            <a:xfrm>
              <a:off x="2778125" y="780475"/>
              <a:ext cx="190850" cy="351425"/>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1" name="Google Shape;4421;p64"/>
            <p:cNvSpPr/>
            <p:nvPr/>
          </p:nvSpPr>
          <p:spPr>
            <a:xfrm>
              <a:off x="2695275" y="1068075"/>
              <a:ext cx="261600" cy="63825"/>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2" name="Google Shape;4422;p64"/>
            <p:cNvSpPr/>
            <p:nvPr/>
          </p:nvSpPr>
          <p:spPr>
            <a:xfrm>
              <a:off x="2683175" y="780475"/>
              <a:ext cx="94975" cy="287625"/>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3" name="Google Shape;4423;p64"/>
            <p:cNvSpPr/>
            <p:nvPr/>
          </p:nvSpPr>
          <p:spPr>
            <a:xfrm>
              <a:off x="2443050" y="1068075"/>
              <a:ext cx="240150" cy="130675"/>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4" name="Google Shape;4424;p64"/>
            <p:cNvSpPr/>
            <p:nvPr/>
          </p:nvSpPr>
          <p:spPr>
            <a:xfrm>
              <a:off x="2621775" y="1381675"/>
              <a:ext cx="144275" cy="85925"/>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5" name="Google Shape;4425;p64"/>
            <p:cNvSpPr/>
            <p:nvPr/>
          </p:nvSpPr>
          <p:spPr>
            <a:xfrm>
              <a:off x="2766025" y="1381675"/>
              <a:ext cx="123425" cy="241675"/>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6" name="Google Shape;4426;p64"/>
            <p:cNvSpPr/>
            <p:nvPr/>
          </p:nvSpPr>
          <p:spPr>
            <a:xfrm>
              <a:off x="2654450" y="1381675"/>
              <a:ext cx="111600" cy="387725"/>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7" name="Google Shape;4427;p64"/>
            <p:cNvSpPr/>
            <p:nvPr/>
          </p:nvSpPr>
          <p:spPr>
            <a:xfrm>
              <a:off x="2443050" y="1198725"/>
              <a:ext cx="323000" cy="182975"/>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8" name="Google Shape;4428;p64"/>
            <p:cNvSpPr/>
            <p:nvPr/>
          </p:nvSpPr>
          <p:spPr>
            <a:xfrm>
              <a:off x="2766025" y="1123125"/>
              <a:ext cx="211125" cy="253450"/>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9" name="Google Shape;4429;p64"/>
            <p:cNvSpPr/>
            <p:nvPr/>
          </p:nvSpPr>
          <p:spPr>
            <a:xfrm>
              <a:off x="2968950" y="1133400"/>
              <a:ext cx="133100" cy="392250"/>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0" name="Google Shape;4430;p64"/>
            <p:cNvSpPr/>
            <p:nvPr/>
          </p:nvSpPr>
          <p:spPr>
            <a:xfrm>
              <a:off x="2766025" y="1381675"/>
              <a:ext cx="336025" cy="14397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1" name="Google Shape;4431;p64"/>
            <p:cNvSpPr/>
            <p:nvPr/>
          </p:nvSpPr>
          <p:spPr>
            <a:xfrm>
              <a:off x="3102025" y="1240150"/>
              <a:ext cx="147600" cy="285500"/>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2" name="Google Shape;4432;p64"/>
            <p:cNvSpPr/>
            <p:nvPr/>
          </p:nvSpPr>
          <p:spPr>
            <a:xfrm>
              <a:off x="2969875" y="861825"/>
              <a:ext cx="185700" cy="270075"/>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3" name="Google Shape;4433;p64"/>
            <p:cNvSpPr/>
            <p:nvPr/>
          </p:nvSpPr>
          <p:spPr>
            <a:xfrm>
              <a:off x="2969875" y="1131875"/>
              <a:ext cx="275225" cy="116775"/>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4" name="Google Shape;4434;p64"/>
            <p:cNvSpPr/>
            <p:nvPr/>
          </p:nvSpPr>
          <p:spPr>
            <a:xfrm>
              <a:off x="3349700" y="2603750"/>
              <a:ext cx="1343375" cy="1817575"/>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5" name="Google Shape;4435;p64"/>
            <p:cNvSpPr/>
            <p:nvPr/>
          </p:nvSpPr>
          <p:spPr>
            <a:xfrm>
              <a:off x="3385100" y="2877450"/>
              <a:ext cx="295475" cy="291550"/>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6" name="Google Shape;4436;p64"/>
            <p:cNvSpPr/>
            <p:nvPr/>
          </p:nvSpPr>
          <p:spPr>
            <a:xfrm>
              <a:off x="3680550" y="2603750"/>
              <a:ext cx="106775" cy="565250"/>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7" name="Google Shape;4437;p64"/>
            <p:cNvSpPr/>
            <p:nvPr/>
          </p:nvSpPr>
          <p:spPr>
            <a:xfrm>
              <a:off x="3787300" y="2603750"/>
              <a:ext cx="225625" cy="660225"/>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8" name="Google Shape;4438;p64"/>
            <p:cNvSpPr/>
            <p:nvPr/>
          </p:nvSpPr>
          <p:spPr>
            <a:xfrm>
              <a:off x="4093350" y="2738325"/>
              <a:ext cx="140350" cy="442775"/>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9" name="Google Shape;4439;p64"/>
            <p:cNvSpPr/>
            <p:nvPr/>
          </p:nvSpPr>
          <p:spPr>
            <a:xfrm>
              <a:off x="4012900" y="2738325"/>
              <a:ext cx="80475" cy="525650"/>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0" name="Google Shape;4440;p64"/>
            <p:cNvSpPr/>
            <p:nvPr/>
          </p:nvSpPr>
          <p:spPr>
            <a:xfrm>
              <a:off x="4015025" y="3249125"/>
              <a:ext cx="183000" cy="352025"/>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1" name="Google Shape;4441;p64"/>
            <p:cNvSpPr/>
            <p:nvPr/>
          </p:nvSpPr>
          <p:spPr>
            <a:xfrm>
              <a:off x="4198000" y="3181075"/>
              <a:ext cx="35700" cy="420075"/>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2" name="Google Shape;4442;p64"/>
            <p:cNvSpPr/>
            <p:nvPr/>
          </p:nvSpPr>
          <p:spPr>
            <a:xfrm>
              <a:off x="4013225" y="3179575"/>
              <a:ext cx="220175" cy="70775"/>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3" name="Google Shape;4443;p64"/>
            <p:cNvSpPr/>
            <p:nvPr/>
          </p:nvSpPr>
          <p:spPr>
            <a:xfrm>
              <a:off x="3680550" y="3168975"/>
              <a:ext cx="338125" cy="80175"/>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4" name="Google Shape;4444;p64"/>
            <p:cNvSpPr/>
            <p:nvPr/>
          </p:nvSpPr>
          <p:spPr>
            <a:xfrm>
              <a:off x="3641550" y="3168975"/>
              <a:ext cx="39025" cy="251950"/>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5" name="Google Shape;4445;p64"/>
            <p:cNvSpPr/>
            <p:nvPr/>
          </p:nvSpPr>
          <p:spPr>
            <a:xfrm>
              <a:off x="3364525" y="3168975"/>
              <a:ext cx="316050" cy="109800"/>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6" name="Google Shape;4446;p64"/>
            <p:cNvSpPr/>
            <p:nvPr/>
          </p:nvSpPr>
          <p:spPr>
            <a:xfrm>
              <a:off x="3680550" y="3168975"/>
              <a:ext cx="160000" cy="375025"/>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7" name="Google Shape;4447;p64"/>
            <p:cNvSpPr/>
            <p:nvPr/>
          </p:nvSpPr>
          <p:spPr>
            <a:xfrm>
              <a:off x="3840525" y="3249125"/>
              <a:ext cx="178150" cy="294875"/>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8" name="Google Shape;4448;p64"/>
            <p:cNvSpPr/>
            <p:nvPr/>
          </p:nvSpPr>
          <p:spPr>
            <a:xfrm>
              <a:off x="3929450" y="3247600"/>
              <a:ext cx="83475" cy="524425"/>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9" name="Google Shape;4449;p64"/>
            <p:cNvSpPr/>
            <p:nvPr/>
          </p:nvSpPr>
          <p:spPr>
            <a:xfrm>
              <a:off x="3902525" y="3601125"/>
              <a:ext cx="295500" cy="170900"/>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0" name="Google Shape;4450;p64"/>
            <p:cNvSpPr/>
            <p:nvPr/>
          </p:nvSpPr>
          <p:spPr>
            <a:xfrm>
              <a:off x="4201025" y="3131475"/>
              <a:ext cx="235300" cy="464850"/>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1" name="Google Shape;4451;p64"/>
            <p:cNvSpPr/>
            <p:nvPr/>
          </p:nvSpPr>
          <p:spPr>
            <a:xfrm>
              <a:off x="4233675" y="3136025"/>
              <a:ext cx="222300" cy="45075"/>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2" name="Google Shape;4452;p64"/>
            <p:cNvSpPr/>
            <p:nvPr/>
          </p:nvSpPr>
          <p:spPr>
            <a:xfrm>
              <a:off x="4455950" y="3147500"/>
              <a:ext cx="71100" cy="411625"/>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3" name="Google Shape;4453;p64"/>
            <p:cNvSpPr/>
            <p:nvPr/>
          </p:nvSpPr>
          <p:spPr>
            <a:xfrm>
              <a:off x="4198000" y="3559100"/>
              <a:ext cx="329050" cy="41750"/>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4" name="Google Shape;4454;p64"/>
            <p:cNvSpPr/>
            <p:nvPr/>
          </p:nvSpPr>
          <p:spPr>
            <a:xfrm>
              <a:off x="4198000" y="3589050"/>
              <a:ext cx="205975" cy="407075"/>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5" name="Google Shape;4455;p64"/>
            <p:cNvSpPr/>
            <p:nvPr/>
          </p:nvSpPr>
          <p:spPr>
            <a:xfrm>
              <a:off x="4185900" y="3589050"/>
              <a:ext cx="12125" cy="523800"/>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6" name="Google Shape;4456;p64"/>
            <p:cNvSpPr/>
            <p:nvPr/>
          </p:nvSpPr>
          <p:spPr>
            <a:xfrm>
              <a:off x="4185900" y="4100725"/>
              <a:ext cx="119475" cy="168475"/>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7" name="Google Shape;4457;p64"/>
            <p:cNvSpPr/>
            <p:nvPr/>
          </p:nvSpPr>
          <p:spPr>
            <a:xfrm>
              <a:off x="3958775" y="4085900"/>
              <a:ext cx="227150" cy="14850"/>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8" name="Google Shape;4458;p64"/>
            <p:cNvSpPr/>
            <p:nvPr/>
          </p:nvSpPr>
          <p:spPr>
            <a:xfrm>
              <a:off x="4185900" y="3996100"/>
              <a:ext cx="218075" cy="104650"/>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9" name="Google Shape;4459;p64"/>
            <p:cNvSpPr/>
            <p:nvPr/>
          </p:nvSpPr>
          <p:spPr>
            <a:xfrm>
              <a:off x="4334375" y="2852350"/>
              <a:ext cx="111025" cy="283700"/>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0" name="Google Shape;4460;p64"/>
            <p:cNvSpPr/>
            <p:nvPr/>
          </p:nvSpPr>
          <p:spPr>
            <a:xfrm>
              <a:off x="3385100" y="2652150"/>
              <a:ext cx="158175" cy="225325"/>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1" name="Google Shape;4461;p64"/>
            <p:cNvSpPr/>
            <p:nvPr/>
          </p:nvSpPr>
          <p:spPr>
            <a:xfrm>
              <a:off x="3544150" y="2591975"/>
              <a:ext cx="256175" cy="64425"/>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2" name="Google Shape;4462;p64"/>
            <p:cNvSpPr/>
            <p:nvPr/>
          </p:nvSpPr>
          <p:spPr>
            <a:xfrm>
              <a:off x="3473100" y="1177850"/>
              <a:ext cx="3833475" cy="2175325"/>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3" name="Google Shape;4463;p64"/>
            <p:cNvSpPr/>
            <p:nvPr/>
          </p:nvSpPr>
          <p:spPr>
            <a:xfrm>
              <a:off x="3473100" y="2483100"/>
              <a:ext cx="168475" cy="66850"/>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4" name="Google Shape;4464;p64"/>
            <p:cNvSpPr/>
            <p:nvPr/>
          </p:nvSpPr>
          <p:spPr>
            <a:xfrm>
              <a:off x="3493950" y="2402950"/>
              <a:ext cx="138850" cy="200825"/>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5" name="Google Shape;4465;p64"/>
            <p:cNvSpPr/>
            <p:nvPr/>
          </p:nvSpPr>
          <p:spPr>
            <a:xfrm>
              <a:off x="3632775" y="2176750"/>
              <a:ext cx="356575" cy="226225"/>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6" name="Google Shape;4466;p64"/>
            <p:cNvSpPr/>
            <p:nvPr/>
          </p:nvSpPr>
          <p:spPr>
            <a:xfrm>
              <a:off x="3754650" y="2173125"/>
              <a:ext cx="246200" cy="254050"/>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7" name="Google Shape;4467;p64"/>
            <p:cNvSpPr/>
            <p:nvPr/>
          </p:nvSpPr>
          <p:spPr>
            <a:xfrm>
              <a:off x="3936100" y="2173125"/>
              <a:ext cx="64750" cy="167850"/>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8" name="Google Shape;4468;p64"/>
            <p:cNvSpPr/>
            <p:nvPr/>
          </p:nvSpPr>
          <p:spPr>
            <a:xfrm>
              <a:off x="3998100" y="2185200"/>
              <a:ext cx="145775" cy="309700"/>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9" name="Google Shape;4469;p64"/>
            <p:cNvSpPr/>
            <p:nvPr/>
          </p:nvSpPr>
          <p:spPr>
            <a:xfrm>
              <a:off x="3855350" y="2066350"/>
              <a:ext cx="142775" cy="118875"/>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0" name="Google Shape;4470;p64"/>
            <p:cNvSpPr/>
            <p:nvPr/>
          </p:nvSpPr>
          <p:spPr>
            <a:xfrm>
              <a:off x="3749500" y="2125625"/>
              <a:ext cx="248625" cy="5960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1" name="Google Shape;4471;p64"/>
            <p:cNvSpPr/>
            <p:nvPr/>
          </p:nvSpPr>
          <p:spPr>
            <a:xfrm>
              <a:off x="3632775" y="2185200"/>
              <a:ext cx="368075" cy="61425"/>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2" name="Google Shape;4472;p64"/>
            <p:cNvSpPr/>
            <p:nvPr/>
          </p:nvSpPr>
          <p:spPr>
            <a:xfrm>
              <a:off x="4093350" y="2001950"/>
              <a:ext cx="128250" cy="162725"/>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3" name="Google Shape;4473;p64"/>
            <p:cNvSpPr/>
            <p:nvPr/>
          </p:nvSpPr>
          <p:spPr>
            <a:xfrm>
              <a:off x="4012900" y="2001950"/>
              <a:ext cx="80475" cy="174825"/>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4" name="Google Shape;4474;p64"/>
            <p:cNvSpPr/>
            <p:nvPr/>
          </p:nvSpPr>
          <p:spPr>
            <a:xfrm>
              <a:off x="3992350" y="2164650"/>
              <a:ext cx="229850" cy="22100"/>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5" name="Google Shape;4475;p64"/>
            <p:cNvSpPr/>
            <p:nvPr/>
          </p:nvSpPr>
          <p:spPr>
            <a:xfrm>
              <a:off x="4222175" y="2164650"/>
              <a:ext cx="83200" cy="188125"/>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6" name="Google Shape;4476;p64"/>
            <p:cNvSpPr/>
            <p:nvPr/>
          </p:nvSpPr>
          <p:spPr>
            <a:xfrm>
              <a:off x="4305350" y="2014050"/>
              <a:ext cx="236525" cy="338725"/>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7" name="Google Shape;4477;p64"/>
            <p:cNvSpPr/>
            <p:nvPr/>
          </p:nvSpPr>
          <p:spPr>
            <a:xfrm>
              <a:off x="4138725" y="2164650"/>
              <a:ext cx="83475" cy="319075"/>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8" name="Google Shape;4478;p64"/>
            <p:cNvSpPr/>
            <p:nvPr/>
          </p:nvSpPr>
          <p:spPr>
            <a:xfrm>
              <a:off x="4465925" y="1687425"/>
              <a:ext cx="75950" cy="326650"/>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9" name="Google Shape;4479;p64"/>
            <p:cNvSpPr/>
            <p:nvPr/>
          </p:nvSpPr>
          <p:spPr>
            <a:xfrm>
              <a:off x="4210100" y="1757300"/>
              <a:ext cx="330850" cy="251925"/>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0" name="Google Shape;4480;p64"/>
            <p:cNvSpPr/>
            <p:nvPr/>
          </p:nvSpPr>
          <p:spPr>
            <a:xfrm>
              <a:off x="4209475" y="1505075"/>
              <a:ext cx="145800" cy="252250"/>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1" name="Google Shape;4481;p64"/>
            <p:cNvSpPr/>
            <p:nvPr/>
          </p:nvSpPr>
          <p:spPr>
            <a:xfrm>
              <a:off x="4209475" y="1678950"/>
              <a:ext cx="267975" cy="78375"/>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2" name="Google Shape;4482;p64"/>
            <p:cNvSpPr/>
            <p:nvPr/>
          </p:nvSpPr>
          <p:spPr>
            <a:xfrm>
              <a:off x="4018650" y="1505075"/>
              <a:ext cx="62625" cy="173900"/>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3" name="Google Shape;4483;p64"/>
            <p:cNvSpPr/>
            <p:nvPr/>
          </p:nvSpPr>
          <p:spPr>
            <a:xfrm>
              <a:off x="3855350" y="1666875"/>
              <a:ext cx="238025" cy="32675"/>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4" name="Google Shape;4484;p64"/>
            <p:cNvSpPr/>
            <p:nvPr/>
          </p:nvSpPr>
          <p:spPr>
            <a:xfrm>
              <a:off x="3766450" y="1666875"/>
              <a:ext cx="314825" cy="202025"/>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5" name="Google Shape;4485;p64"/>
            <p:cNvSpPr/>
            <p:nvPr/>
          </p:nvSpPr>
          <p:spPr>
            <a:xfrm>
              <a:off x="4081250" y="1505075"/>
              <a:ext cx="277950" cy="161825"/>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6" name="Google Shape;4486;p64"/>
            <p:cNvSpPr/>
            <p:nvPr/>
          </p:nvSpPr>
          <p:spPr>
            <a:xfrm>
              <a:off x="4541850" y="1827450"/>
              <a:ext cx="336900" cy="186625"/>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7" name="Google Shape;4487;p64"/>
            <p:cNvSpPr/>
            <p:nvPr/>
          </p:nvSpPr>
          <p:spPr>
            <a:xfrm>
              <a:off x="4540925" y="2009200"/>
              <a:ext cx="380775" cy="174225"/>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8" name="Google Shape;4488;p64"/>
            <p:cNvSpPr/>
            <p:nvPr/>
          </p:nvSpPr>
          <p:spPr>
            <a:xfrm>
              <a:off x="4539125" y="2394175"/>
              <a:ext cx="468175" cy="387425"/>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9" name="Google Shape;4489;p64"/>
            <p:cNvSpPr/>
            <p:nvPr/>
          </p:nvSpPr>
          <p:spPr>
            <a:xfrm>
              <a:off x="4921675" y="2186725"/>
              <a:ext cx="85625" cy="228350"/>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0" name="Google Shape;4490;p64"/>
            <p:cNvSpPr/>
            <p:nvPr/>
          </p:nvSpPr>
          <p:spPr>
            <a:xfrm>
              <a:off x="5007275" y="2394175"/>
              <a:ext cx="85000" cy="258000"/>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1" name="Google Shape;4491;p64"/>
            <p:cNvSpPr/>
            <p:nvPr/>
          </p:nvSpPr>
          <p:spPr>
            <a:xfrm>
              <a:off x="4968850" y="1334200"/>
              <a:ext cx="2205875" cy="1654875"/>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2" name="Google Shape;4492;p64"/>
            <p:cNvSpPr/>
            <p:nvPr/>
          </p:nvSpPr>
          <p:spPr>
            <a:xfrm>
              <a:off x="4878750" y="1177850"/>
              <a:ext cx="1731050" cy="1005575"/>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3" name="Google Shape;4493;p64"/>
            <p:cNvSpPr/>
            <p:nvPr/>
          </p:nvSpPr>
          <p:spPr>
            <a:xfrm>
              <a:off x="5092250" y="2143775"/>
              <a:ext cx="396500" cy="851350"/>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4" name="Google Shape;4494;p64"/>
            <p:cNvSpPr/>
            <p:nvPr/>
          </p:nvSpPr>
          <p:spPr>
            <a:xfrm>
              <a:off x="4389725" y="2014050"/>
              <a:ext cx="617575" cy="114075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5" name="Google Shape;4495;p64"/>
            <p:cNvSpPr/>
            <p:nvPr/>
          </p:nvSpPr>
          <p:spPr>
            <a:xfrm>
              <a:off x="4420875" y="2917075"/>
              <a:ext cx="25" cy="25"/>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6" name="Google Shape;4496;p64"/>
            <p:cNvSpPr/>
            <p:nvPr/>
          </p:nvSpPr>
          <p:spPr>
            <a:xfrm>
              <a:off x="5007275" y="2143775"/>
              <a:ext cx="316650" cy="250425"/>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7" name="Google Shape;4497;p64"/>
            <p:cNvSpPr/>
            <p:nvPr/>
          </p:nvSpPr>
          <p:spPr>
            <a:xfrm>
              <a:off x="5323900" y="2123225"/>
              <a:ext cx="497500" cy="20575"/>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8" name="Google Shape;4498;p64"/>
            <p:cNvSpPr/>
            <p:nvPr/>
          </p:nvSpPr>
          <p:spPr>
            <a:xfrm>
              <a:off x="5092250" y="2143775"/>
              <a:ext cx="231675" cy="495400"/>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9" name="Google Shape;4499;p64"/>
            <p:cNvSpPr/>
            <p:nvPr/>
          </p:nvSpPr>
          <p:spPr>
            <a:xfrm>
              <a:off x="4647700" y="2415050"/>
              <a:ext cx="359600" cy="378650"/>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0" name="Google Shape;4500;p64"/>
            <p:cNvSpPr/>
            <p:nvPr/>
          </p:nvSpPr>
          <p:spPr>
            <a:xfrm>
              <a:off x="5809275" y="1751550"/>
              <a:ext cx="401350" cy="374100"/>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1" name="Google Shape;4501;p64"/>
            <p:cNvSpPr/>
            <p:nvPr/>
          </p:nvSpPr>
          <p:spPr>
            <a:xfrm>
              <a:off x="5821375" y="1313650"/>
              <a:ext cx="195700" cy="8096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2" name="Google Shape;4502;p64"/>
            <p:cNvSpPr/>
            <p:nvPr/>
          </p:nvSpPr>
          <p:spPr>
            <a:xfrm>
              <a:off x="5809275" y="2077550"/>
              <a:ext cx="449725" cy="33600"/>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3" name="Google Shape;4503;p64"/>
            <p:cNvSpPr/>
            <p:nvPr/>
          </p:nvSpPr>
          <p:spPr>
            <a:xfrm>
              <a:off x="5812300" y="2123225"/>
              <a:ext cx="57500" cy="434600"/>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4" name="Google Shape;4504;p64"/>
            <p:cNvSpPr/>
            <p:nvPr/>
          </p:nvSpPr>
          <p:spPr>
            <a:xfrm>
              <a:off x="5344475" y="2503650"/>
              <a:ext cx="325425" cy="314250"/>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5" name="Google Shape;4505;p64"/>
            <p:cNvSpPr/>
            <p:nvPr/>
          </p:nvSpPr>
          <p:spPr>
            <a:xfrm>
              <a:off x="5619050" y="2805775"/>
              <a:ext cx="50850" cy="321800"/>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6" name="Google Shape;4506;p64"/>
            <p:cNvSpPr/>
            <p:nvPr/>
          </p:nvSpPr>
          <p:spPr>
            <a:xfrm>
              <a:off x="5092250" y="2627950"/>
              <a:ext cx="295175" cy="427650"/>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7" name="Google Shape;4507;p64"/>
            <p:cNvSpPr/>
            <p:nvPr/>
          </p:nvSpPr>
          <p:spPr>
            <a:xfrm>
              <a:off x="6210600" y="1570400"/>
              <a:ext cx="478750" cy="181175"/>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8" name="Google Shape;4508;p64"/>
            <p:cNvSpPr/>
            <p:nvPr/>
          </p:nvSpPr>
          <p:spPr>
            <a:xfrm>
              <a:off x="6245375" y="2065450"/>
              <a:ext cx="187525" cy="15750"/>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9" name="Google Shape;4509;p64"/>
            <p:cNvSpPr/>
            <p:nvPr/>
          </p:nvSpPr>
          <p:spPr>
            <a:xfrm>
              <a:off x="6246875" y="2065450"/>
              <a:ext cx="210225" cy="24590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0" name="Google Shape;4510;p64"/>
            <p:cNvSpPr/>
            <p:nvPr/>
          </p:nvSpPr>
          <p:spPr>
            <a:xfrm>
              <a:off x="5869775" y="2545100"/>
              <a:ext cx="188725" cy="12725"/>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1" name="Google Shape;4511;p64"/>
            <p:cNvSpPr/>
            <p:nvPr/>
          </p:nvSpPr>
          <p:spPr>
            <a:xfrm>
              <a:off x="5809275" y="2111125"/>
              <a:ext cx="249225" cy="434000"/>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2" name="Google Shape;4512;p64"/>
            <p:cNvSpPr/>
            <p:nvPr/>
          </p:nvSpPr>
          <p:spPr>
            <a:xfrm>
              <a:off x="4412100" y="2781575"/>
              <a:ext cx="127050" cy="144275"/>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3" name="Google Shape;4513;p64"/>
            <p:cNvSpPr/>
            <p:nvPr/>
          </p:nvSpPr>
          <p:spPr>
            <a:xfrm>
              <a:off x="4334375" y="2769475"/>
              <a:ext cx="192675" cy="8290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4" name="Google Shape;4514;p64"/>
            <p:cNvSpPr/>
            <p:nvPr/>
          </p:nvSpPr>
          <p:spPr>
            <a:xfrm>
              <a:off x="4424500" y="2402950"/>
              <a:ext cx="102550" cy="378650"/>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5" name="Google Shape;4515;p64"/>
            <p:cNvSpPr/>
            <p:nvPr/>
          </p:nvSpPr>
          <p:spPr>
            <a:xfrm>
              <a:off x="4424500" y="2014050"/>
              <a:ext cx="129475" cy="388925"/>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6" name="Google Shape;4516;p64"/>
            <p:cNvSpPr/>
            <p:nvPr/>
          </p:nvSpPr>
          <p:spPr>
            <a:xfrm>
              <a:off x="5702825" y="3559100"/>
              <a:ext cx="355675" cy="25"/>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7" name="Google Shape;4517;p64"/>
            <p:cNvSpPr/>
            <p:nvPr/>
          </p:nvSpPr>
          <p:spPr>
            <a:xfrm>
              <a:off x="5975625" y="3844275"/>
              <a:ext cx="460900" cy="552550"/>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8" name="Google Shape;4518;p64"/>
            <p:cNvSpPr/>
            <p:nvPr/>
          </p:nvSpPr>
          <p:spPr>
            <a:xfrm>
              <a:off x="6283175" y="4106775"/>
              <a:ext cx="427050" cy="43097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9" name="Google Shape;4519;p64"/>
            <p:cNvSpPr/>
            <p:nvPr/>
          </p:nvSpPr>
          <p:spPr>
            <a:xfrm>
              <a:off x="6415625" y="3845800"/>
              <a:ext cx="315150" cy="259500"/>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0" name="Google Shape;4520;p64"/>
            <p:cNvSpPr/>
            <p:nvPr/>
          </p:nvSpPr>
          <p:spPr>
            <a:xfrm>
              <a:off x="6282875" y="4157275"/>
              <a:ext cx="329650" cy="164850"/>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1" name="Google Shape;4521;p64"/>
            <p:cNvSpPr/>
            <p:nvPr/>
          </p:nvSpPr>
          <p:spPr>
            <a:xfrm>
              <a:off x="6263525" y="4379875"/>
              <a:ext cx="336900" cy="159400"/>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2" name="Google Shape;4522;p64"/>
            <p:cNvSpPr/>
            <p:nvPr/>
          </p:nvSpPr>
          <p:spPr>
            <a:xfrm>
              <a:off x="5975625" y="4136425"/>
              <a:ext cx="307275" cy="20875"/>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3" name="Google Shape;4523;p64"/>
            <p:cNvSpPr/>
            <p:nvPr/>
          </p:nvSpPr>
          <p:spPr>
            <a:xfrm>
              <a:off x="3882275" y="952550"/>
              <a:ext cx="276125" cy="179350"/>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4" name="Google Shape;4524;p64"/>
            <p:cNvSpPr/>
            <p:nvPr/>
          </p:nvSpPr>
          <p:spPr>
            <a:xfrm>
              <a:off x="3882275" y="992475"/>
              <a:ext cx="157275" cy="42975"/>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5" name="Google Shape;4525;p64"/>
            <p:cNvSpPr/>
            <p:nvPr/>
          </p:nvSpPr>
          <p:spPr>
            <a:xfrm>
              <a:off x="4527025" y="2781575"/>
              <a:ext cx="72600" cy="23167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6" name="Google Shape;4526;p64"/>
            <p:cNvSpPr/>
            <p:nvPr/>
          </p:nvSpPr>
          <p:spPr>
            <a:xfrm>
              <a:off x="4407875" y="2921600"/>
              <a:ext cx="191750" cy="91650"/>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7" name="Google Shape;4527;p64"/>
            <p:cNvSpPr/>
            <p:nvPr/>
          </p:nvSpPr>
          <p:spPr>
            <a:xfrm>
              <a:off x="4599600" y="2933700"/>
              <a:ext cx="80775" cy="79550"/>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8" name="Google Shape;4528;p64"/>
            <p:cNvSpPr/>
            <p:nvPr/>
          </p:nvSpPr>
          <p:spPr>
            <a:xfrm>
              <a:off x="4878750" y="1827450"/>
              <a:ext cx="354150" cy="62025"/>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9" name="Google Shape;4529;p64"/>
            <p:cNvSpPr/>
            <p:nvPr/>
          </p:nvSpPr>
          <p:spPr>
            <a:xfrm>
              <a:off x="5092250" y="2503650"/>
              <a:ext cx="252250" cy="135525"/>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0" name="Google Shape;4530;p64"/>
            <p:cNvSpPr/>
            <p:nvPr/>
          </p:nvSpPr>
          <p:spPr>
            <a:xfrm>
              <a:off x="4527025" y="2781575"/>
              <a:ext cx="120700" cy="1212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1" name="Google Shape;4531;p64"/>
            <p:cNvSpPr/>
            <p:nvPr/>
          </p:nvSpPr>
          <p:spPr>
            <a:xfrm>
              <a:off x="4338925" y="2717475"/>
              <a:ext cx="16350" cy="139125"/>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2" name="Google Shape;4532;p64"/>
            <p:cNvSpPr/>
            <p:nvPr/>
          </p:nvSpPr>
          <p:spPr>
            <a:xfrm>
              <a:off x="4367350" y="2717475"/>
              <a:ext cx="171800" cy="64125"/>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3" name="Google Shape;4533;p64"/>
            <p:cNvSpPr/>
            <p:nvPr/>
          </p:nvSpPr>
          <p:spPr>
            <a:xfrm>
              <a:off x="4250925" y="2757375"/>
              <a:ext cx="88025" cy="99225"/>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4" name="Google Shape;4534;p64"/>
            <p:cNvSpPr/>
            <p:nvPr/>
          </p:nvSpPr>
          <p:spPr>
            <a:xfrm>
              <a:off x="4540925" y="1474825"/>
              <a:ext cx="464250" cy="534400"/>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5" name="Google Shape;4535;p64"/>
            <p:cNvSpPr/>
            <p:nvPr/>
          </p:nvSpPr>
          <p:spPr>
            <a:xfrm>
              <a:off x="2083775" y="4509400"/>
              <a:ext cx="120100" cy="10305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6" name="Google Shape;4536;p64"/>
            <p:cNvSpPr/>
            <p:nvPr/>
          </p:nvSpPr>
          <p:spPr>
            <a:xfrm>
              <a:off x="2131875" y="454015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7" name="Google Shape;4537;p64"/>
            <p:cNvSpPr/>
            <p:nvPr/>
          </p:nvSpPr>
          <p:spPr>
            <a:xfrm>
              <a:off x="2149700" y="3967650"/>
              <a:ext cx="120100" cy="102875"/>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8" name="Google Shape;4538;p64"/>
            <p:cNvSpPr/>
            <p:nvPr/>
          </p:nvSpPr>
          <p:spPr>
            <a:xfrm>
              <a:off x="2190825" y="3998525"/>
              <a:ext cx="48425" cy="4145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9" name="Google Shape;4539;p64"/>
            <p:cNvSpPr/>
            <p:nvPr/>
          </p:nvSpPr>
          <p:spPr>
            <a:xfrm>
              <a:off x="2412800" y="3351325"/>
              <a:ext cx="120100" cy="103150"/>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0" name="Google Shape;4540;p64"/>
            <p:cNvSpPr/>
            <p:nvPr/>
          </p:nvSpPr>
          <p:spPr>
            <a:xfrm>
              <a:off x="2460900" y="3381875"/>
              <a:ext cx="41450" cy="41475"/>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1" name="Google Shape;4541;p64"/>
            <p:cNvSpPr/>
            <p:nvPr/>
          </p:nvSpPr>
          <p:spPr>
            <a:xfrm>
              <a:off x="2219875" y="3265425"/>
              <a:ext cx="120375" cy="102875"/>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2" name="Google Shape;4542;p64"/>
            <p:cNvSpPr/>
            <p:nvPr/>
          </p:nvSpPr>
          <p:spPr>
            <a:xfrm>
              <a:off x="2267950" y="3296300"/>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3" name="Google Shape;4543;p64"/>
            <p:cNvSpPr/>
            <p:nvPr/>
          </p:nvSpPr>
          <p:spPr>
            <a:xfrm>
              <a:off x="1842150" y="2753150"/>
              <a:ext cx="120075" cy="102850"/>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4" name="Google Shape;4544;p64"/>
            <p:cNvSpPr/>
            <p:nvPr/>
          </p:nvSpPr>
          <p:spPr>
            <a:xfrm>
              <a:off x="1890225" y="2784000"/>
              <a:ext cx="41450" cy="4145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5" name="Google Shape;4545;p64"/>
            <p:cNvSpPr/>
            <p:nvPr/>
          </p:nvSpPr>
          <p:spPr>
            <a:xfrm>
              <a:off x="1965225" y="2040750"/>
              <a:ext cx="120400" cy="10305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6" name="Google Shape;4546;p64"/>
            <p:cNvSpPr/>
            <p:nvPr/>
          </p:nvSpPr>
          <p:spPr>
            <a:xfrm>
              <a:off x="2013325" y="2071500"/>
              <a:ext cx="41450" cy="4145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7" name="Google Shape;4547;p64"/>
            <p:cNvSpPr/>
            <p:nvPr/>
          </p:nvSpPr>
          <p:spPr>
            <a:xfrm>
              <a:off x="2199300" y="2345175"/>
              <a:ext cx="120075" cy="102875"/>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8" name="Google Shape;4548;p64"/>
            <p:cNvSpPr/>
            <p:nvPr/>
          </p:nvSpPr>
          <p:spPr>
            <a:xfrm>
              <a:off x="2247375" y="2376025"/>
              <a:ext cx="41475" cy="41475"/>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9" name="Google Shape;4549;p64"/>
            <p:cNvSpPr/>
            <p:nvPr/>
          </p:nvSpPr>
          <p:spPr>
            <a:xfrm>
              <a:off x="3401425" y="2433800"/>
              <a:ext cx="120075" cy="103150"/>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0" name="Google Shape;4550;p64"/>
            <p:cNvSpPr/>
            <p:nvPr/>
          </p:nvSpPr>
          <p:spPr>
            <a:xfrm>
              <a:off x="3449500" y="2464650"/>
              <a:ext cx="41450" cy="4145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1" name="Google Shape;4551;p64"/>
            <p:cNvSpPr/>
            <p:nvPr/>
          </p:nvSpPr>
          <p:spPr>
            <a:xfrm>
              <a:off x="3549000" y="2197525"/>
              <a:ext cx="120075" cy="102925"/>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2" name="Google Shape;4552;p64"/>
            <p:cNvSpPr/>
            <p:nvPr/>
          </p:nvSpPr>
          <p:spPr>
            <a:xfrm>
              <a:off x="3597075" y="2228150"/>
              <a:ext cx="41475" cy="4145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3" name="Google Shape;4553;p64"/>
            <p:cNvSpPr/>
            <p:nvPr/>
          </p:nvSpPr>
          <p:spPr>
            <a:xfrm>
              <a:off x="3569875" y="3371900"/>
              <a:ext cx="120075" cy="102850"/>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4" name="Google Shape;4554;p64"/>
            <p:cNvSpPr/>
            <p:nvPr/>
          </p:nvSpPr>
          <p:spPr>
            <a:xfrm>
              <a:off x="3617950" y="3402750"/>
              <a:ext cx="41450" cy="4145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5" name="Google Shape;4555;p64"/>
            <p:cNvSpPr/>
            <p:nvPr/>
          </p:nvSpPr>
          <p:spPr>
            <a:xfrm>
              <a:off x="3313425" y="2828375"/>
              <a:ext cx="120375" cy="102925"/>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6" name="Google Shape;4556;p64"/>
            <p:cNvSpPr/>
            <p:nvPr/>
          </p:nvSpPr>
          <p:spPr>
            <a:xfrm>
              <a:off x="3354550" y="2859000"/>
              <a:ext cx="48400" cy="41525"/>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7" name="Google Shape;4557;p64"/>
            <p:cNvSpPr/>
            <p:nvPr/>
          </p:nvSpPr>
          <p:spPr>
            <a:xfrm>
              <a:off x="3471575" y="2603150"/>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8" name="Google Shape;4558;p64"/>
            <p:cNvSpPr/>
            <p:nvPr/>
          </p:nvSpPr>
          <p:spPr>
            <a:xfrm>
              <a:off x="3519675" y="2634000"/>
              <a:ext cx="41450" cy="4145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9" name="Google Shape;4559;p64"/>
            <p:cNvSpPr/>
            <p:nvPr/>
          </p:nvSpPr>
          <p:spPr>
            <a:xfrm>
              <a:off x="3857775" y="2291950"/>
              <a:ext cx="120375" cy="102850"/>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0" name="Google Shape;4560;p64"/>
            <p:cNvSpPr/>
            <p:nvPr/>
          </p:nvSpPr>
          <p:spPr>
            <a:xfrm>
              <a:off x="3898900" y="2322800"/>
              <a:ext cx="48400" cy="41475"/>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1" name="Google Shape;4561;p64"/>
            <p:cNvSpPr/>
            <p:nvPr/>
          </p:nvSpPr>
          <p:spPr>
            <a:xfrm>
              <a:off x="4072500" y="2533875"/>
              <a:ext cx="120075" cy="102875"/>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2" name="Google Shape;4562;p64"/>
            <p:cNvSpPr/>
            <p:nvPr/>
          </p:nvSpPr>
          <p:spPr>
            <a:xfrm>
              <a:off x="4113625" y="2564750"/>
              <a:ext cx="48400" cy="4145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3" name="Google Shape;4563;p64"/>
            <p:cNvSpPr/>
            <p:nvPr/>
          </p:nvSpPr>
          <p:spPr>
            <a:xfrm>
              <a:off x="3851425" y="3723000"/>
              <a:ext cx="120375" cy="102850"/>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4" name="Google Shape;4564;p64"/>
            <p:cNvSpPr/>
            <p:nvPr/>
          </p:nvSpPr>
          <p:spPr>
            <a:xfrm>
              <a:off x="3899500" y="3753850"/>
              <a:ext cx="41450" cy="41475"/>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5" name="Google Shape;4565;p64"/>
            <p:cNvSpPr/>
            <p:nvPr/>
          </p:nvSpPr>
          <p:spPr>
            <a:xfrm>
              <a:off x="3967850" y="4372300"/>
              <a:ext cx="120075" cy="102850"/>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6" name="Google Shape;4566;p64"/>
            <p:cNvSpPr/>
            <p:nvPr/>
          </p:nvSpPr>
          <p:spPr>
            <a:xfrm>
              <a:off x="4015625" y="4403150"/>
              <a:ext cx="41475" cy="4145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7" name="Google Shape;4567;p64"/>
            <p:cNvSpPr/>
            <p:nvPr/>
          </p:nvSpPr>
          <p:spPr>
            <a:xfrm>
              <a:off x="4332275" y="3946800"/>
              <a:ext cx="120075" cy="103150"/>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8" name="Google Shape;4568;p64"/>
            <p:cNvSpPr/>
            <p:nvPr/>
          </p:nvSpPr>
          <p:spPr>
            <a:xfrm>
              <a:off x="4373400" y="3977650"/>
              <a:ext cx="48400" cy="41525"/>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9" name="Google Shape;4569;p64"/>
            <p:cNvSpPr/>
            <p:nvPr/>
          </p:nvSpPr>
          <p:spPr>
            <a:xfrm>
              <a:off x="4373700" y="3087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0" name="Google Shape;4570;p64"/>
            <p:cNvSpPr/>
            <p:nvPr/>
          </p:nvSpPr>
          <p:spPr>
            <a:xfrm>
              <a:off x="4414825" y="3117875"/>
              <a:ext cx="48425" cy="4145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1" name="Google Shape;4571;p64"/>
            <p:cNvSpPr/>
            <p:nvPr/>
          </p:nvSpPr>
          <p:spPr>
            <a:xfrm>
              <a:off x="4262700" y="2803350"/>
              <a:ext cx="120300" cy="102850"/>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2" name="Google Shape;4572;p64"/>
            <p:cNvSpPr/>
            <p:nvPr/>
          </p:nvSpPr>
          <p:spPr>
            <a:xfrm>
              <a:off x="4303850" y="2833900"/>
              <a:ext cx="48400" cy="41650"/>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3" name="Google Shape;4573;p64"/>
            <p:cNvSpPr/>
            <p:nvPr/>
          </p:nvSpPr>
          <p:spPr>
            <a:xfrm>
              <a:off x="4621375" y="3199925"/>
              <a:ext cx="120400" cy="10305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4" name="Google Shape;4574;p64"/>
            <p:cNvSpPr/>
            <p:nvPr/>
          </p:nvSpPr>
          <p:spPr>
            <a:xfrm>
              <a:off x="4669475" y="3230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5" name="Google Shape;4575;p64"/>
            <p:cNvSpPr/>
            <p:nvPr/>
          </p:nvSpPr>
          <p:spPr>
            <a:xfrm>
              <a:off x="4021975" y="2689275"/>
              <a:ext cx="120100" cy="102925"/>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6" name="Google Shape;4576;p64"/>
            <p:cNvSpPr/>
            <p:nvPr/>
          </p:nvSpPr>
          <p:spPr>
            <a:xfrm>
              <a:off x="4062800" y="2719875"/>
              <a:ext cx="48425" cy="41550"/>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7" name="Google Shape;4577;p64"/>
            <p:cNvSpPr/>
            <p:nvPr/>
          </p:nvSpPr>
          <p:spPr>
            <a:xfrm>
              <a:off x="4233675" y="2303750"/>
              <a:ext cx="120075" cy="102850"/>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8" name="Google Shape;4578;p64"/>
            <p:cNvSpPr/>
            <p:nvPr/>
          </p:nvSpPr>
          <p:spPr>
            <a:xfrm>
              <a:off x="4274500" y="2334600"/>
              <a:ext cx="48725" cy="4145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9" name="Google Shape;4579;p64"/>
            <p:cNvSpPr/>
            <p:nvPr/>
          </p:nvSpPr>
          <p:spPr>
            <a:xfrm>
              <a:off x="4318350" y="2590375"/>
              <a:ext cx="120100" cy="102925"/>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0" name="Google Shape;4580;p64"/>
            <p:cNvSpPr/>
            <p:nvPr/>
          </p:nvSpPr>
          <p:spPr>
            <a:xfrm>
              <a:off x="4359175" y="2621000"/>
              <a:ext cx="48725" cy="41350"/>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1" name="Google Shape;4581;p64"/>
            <p:cNvSpPr/>
            <p:nvPr/>
          </p:nvSpPr>
          <p:spPr>
            <a:xfrm>
              <a:off x="4394250" y="1634200"/>
              <a:ext cx="120400" cy="102850"/>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2" name="Google Shape;4582;p64"/>
            <p:cNvSpPr/>
            <p:nvPr/>
          </p:nvSpPr>
          <p:spPr>
            <a:xfrm>
              <a:off x="4442350" y="1665050"/>
              <a:ext cx="41450" cy="4145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3" name="Google Shape;4583;p64"/>
            <p:cNvSpPr/>
            <p:nvPr/>
          </p:nvSpPr>
          <p:spPr>
            <a:xfrm>
              <a:off x="4894150" y="2876825"/>
              <a:ext cx="120100" cy="102875"/>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4" name="Google Shape;4584;p64"/>
            <p:cNvSpPr/>
            <p:nvPr/>
          </p:nvSpPr>
          <p:spPr>
            <a:xfrm>
              <a:off x="4935300" y="2907375"/>
              <a:ext cx="48400" cy="41550"/>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5" name="Google Shape;4585;p64"/>
            <p:cNvSpPr/>
            <p:nvPr/>
          </p:nvSpPr>
          <p:spPr>
            <a:xfrm>
              <a:off x="4915025" y="1435200"/>
              <a:ext cx="120100" cy="102850"/>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6" name="Google Shape;4586;p64"/>
            <p:cNvSpPr/>
            <p:nvPr/>
          </p:nvSpPr>
          <p:spPr>
            <a:xfrm>
              <a:off x="4962800" y="1466050"/>
              <a:ext cx="41475" cy="41475"/>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7" name="Google Shape;4587;p64"/>
            <p:cNvSpPr/>
            <p:nvPr/>
          </p:nvSpPr>
          <p:spPr>
            <a:xfrm>
              <a:off x="5924800" y="2946025"/>
              <a:ext cx="120100" cy="102925"/>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8" name="Google Shape;4588;p64"/>
            <p:cNvSpPr/>
            <p:nvPr/>
          </p:nvSpPr>
          <p:spPr>
            <a:xfrm>
              <a:off x="5965925" y="2976650"/>
              <a:ext cx="48425" cy="41525"/>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9" name="Google Shape;4589;p64"/>
            <p:cNvSpPr/>
            <p:nvPr/>
          </p:nvSpPr>
          <p:spPr>
            <a:xfrm>
              <a:off x="5966250" y="3510025"/>
              <a:ext cx="120075" cy="102925"/>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0" name="Google Shape;4590;p64"/>
            <p:cNvSpPr/>
            <p:nvPr/>
          </p:nvSpPr>
          <p:spPr>
            <a:xfrm>
              <a:off x="6007075" y="3540650"/>
              <a:ext cx="48700" cy="41525"/>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1" name="Google Shape;4591;p64"/>
            <p:cNvSpPr/>
            <p:nvPr/>
          </p:nvSpPr>
          <p:spPr>
            <a:xfrm>
              <a:off x="5904250" y="4108225"/>
              <a:ext cx="120075" cy="102925"/>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2" name="Google Shape;4592;p64"/>
            <p:cNvSpPr/>
            <p:nvPr/>
          </p:nvSpPr>
          <p:spPr>
            <a:xfrm>
              <a:off x="5945075" y="4138825"/>
              <a:ext cx="48400" cy="41550"/>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3" name="Google Shape;4593;p64"/>
            <p:cNvSpPr/>
            <p:nvPr/>
          </p:nvSpPr>
          <p:spPr>
            <a:xfrm>
              <a:off x="6199400" y="4330850"/>
              <a:ext cx="120100" cy="102875"/>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4" name="Google Shape;4594;p64"/>
            <p:cNvSpPr/>
            <p:nvPr/>
          </p:nvSpPr>
          <p:spPr>
            <a:xfrm>
              <a:off x="6240225" y="4361725"/>
              <a:ext cx="48725" cy="4145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5" name="Google Shape;4595;p64"/>
            <p:cNvSpPr/>
            <p:nvPr/>
          </p:nvSpPr>
          <p:spPr>
            <a:xfrm>
              <a:off x="6380250" y="3795600"/>
              <a:ext cx="105875" cy="102550"/>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6" name="Google Shape;4596;p64"/>
            <p:cNvSpPr/>
            <p:nvPr/>
          </p:nvSpPr>
          <p:spPr>
            <a:xfrm>
              <a:off x="6405950" y="3826100"/>
              <a:ext cx="49275" cy="41525"/>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7" name="Google Shape;4597;p64"/>
            <p:cNvSpPr/>
            <p:nvPr/>
          </p:nvSpPr>
          <p:spPr>
            <a:xfrm>
              <a:off x="6565025" y="4489025"/>
              <a:ext cx="106475" cy="102575"/>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8" name="Google Shape;4598;p64"/>
            <p:cNvSpPr/>
            <p:nvPr/>
          </p:nvSpPr>
          <p:spPr>
            <a:xfrm>
              <a:off x="6590725" y="4519525"/>
              <a:ext cx="48975" cy="41475"/>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9" name="Google Shape;4599;p64"/>
            <p:cNvSpPr/>
            <p:nvPr/>
          </p:nvSpPr>
          <p:spPr>
            <a:xfrm>
              <a:off x="6653950" y="4057775"/>
              <a:ext cx="105250" cy="102850"/>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0" name="Google Shape;4600;p64"/>
            <p:cNvSpPr/>
            <p:nvPr/>
          </p:nvSpPr>
          <p:spPr>
            <a:xfrm>
              <a:off x="6679650" y="4088300"/>
              <a:ext cx="49250" cy="41500"/>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1" name="Google Shape;4601;p64"/>
            <p:cNvSpPr/>
            <p:nvPr/>
          </p:nvSpPr>
          <p:spPr>
            <a:xfrm>
              <a:off x="5631150" y="3510025"/>
              <a:ext cx="120100" cy="102925"/>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2" name="Google Shape;4602;p64"/>
            <p:cNvSpPr/>
            <p:nvPr/>
          </p:nvSpPr>
          <p:spPr>
            <a:xfrm>
              <a:off x="5672275" y="3540650"/>
              <a:ext cx="48425" cy="41525"/>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3" name="Google Shape;4603;p64"/>
            <p:cNvSpPr/>
            <p:nvPr/>
          </p:nvSpPr>
          <p:spPr>
            <a:xfrm>
              <a:off x="6059075" y="2542375"/>
              <a:ext cx="120400" cy="103150"/>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4" name="Google Shape;4604;p64"/>
            <p:cNvSpPr/>
            <p:nvPr/>
          </p:nvSpPr>
          <p:spPr>
            <a:xfrm>
              <a:off x="6100200" y="2573225"/>
              <a:ext cx="48425" cy="41525"/>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5" name="Google Shape;4605;p64"/>
            <p:cNvSpPr/>
            <p:nvPr/>
          </p:nvSpPr>
          <p:spPr>
            <a:xfrm>
              <a:off x="6406250" y="2262325"/>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6" name="Google Shape;4606;p64"/>
            <p:cNvSpPr/>
            <p:nvPr/>
          </p:nvSpPr>
          <p:spPr>
            <a:xfrm>
              <a:off x="6447375" y="2293175"/>
              <a:ext cx="48425" cy="4145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7" name="Google Shape;4607;p64"/>
            <p:cNvSpPr/>
            <p:nvPr/>
          </p:nvSpPr>
          <p:spPr>
            <a:xfrm>
              <a:off x="6528750" y="1840450"/>
              <a:ext cx="120075" cy="102850"/>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8" name="Google Shape;4608;p64"/>
            <p:cNvSpPr/>
            <p:nvPr/>
          </p:nvSpPr>
          <p:spPr>
            <a:xfrm>
              <a:off x="6576825" y="1871300"/>
              <a:ext cx="41450" cy="4145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9" name="Google Shape;4609;p64"/>
            <p:cNvSpPr/>
            <p:nvPr/>
          </p:nvSpPr>
          <p:spPr>
            <a:xfrm>
              <a:off x="7234575" y="1435200"/>
              <a:ext cx="120100" cy="102850"/>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0" name="Google Shape;4610;p64"/>
            <p:cNvSpPr/>
            <p:nvPr/>
          </p:nvSpPr>
          <p:spPr>
            <a:xfrm>
              <a:off x="7282675" y="1466050"/>
              <a:ext cx="41450" cy="41475"/>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1" name="Google Shape;4611;p64"/>
            <p:cNvSpPr/>
            <p:nvPr/>
          </p:nvSpPr>
          <p:spPr>
            <a:xfrm>
              <a:off x="7114525" y="1799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2" name="Google Shape;4612;p64"/>
            <p:cNvSpPr/>
            <p:nvPr/>
          </p:nvSpPr>
          <p:spPr>
            <a:xfrm>
              <a:off x="7155650" y="1829875"/>
              <a:ext cx="48425" cy="4145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3" name="Google Shape;4613;p64"/>
            <p:cNvSpPr/>
            <p:nvPr/>
          </p:nvSpPr>
          <p:spPr>
            <a:xfrm>
              <a:off x="5945675" y="1264625"/>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4" name="Google Shape;4614;p64"/>
            <p:cNvSpPr/>
            <p:nvPr/>
          </p:nvSpPr>
          <p:spPr>
            <a:xfrm>
              <a:off x="5986500" y="1295200"/>
              <a:ext cx="48400" cy="41525"/>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5" name="Google Shape;4615;p64"/>
            <p:cNvSpPr/>
            <p:nvPr/>
          </p:nvSpPr>
          <p:spPr>
            <a:xfrm>
              <a:off x="3967850" y="986125"/>
              <a:ext cx="120075" cy="103150"/>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6" name="Google Shape;4616;p64"/>
            <p:cNvSpPr/>
            <p:nvPr/>
          </p:nvSpPr>
          <p:spPr>
            <a:xfrm>
              <a:off x="4015625" y="1016975"/>
              <a:ext cx="41475" cy="4145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7" name="Google Shape;4617;p64"/>
            <p:cNvSpPr/>
            <p:nvPr/>
          </p:nvSpPr>
          <p:spPr>
            <a:xfrm>
              <a:off x="3810600" y="947700"/>
              <a:ext cx="120075" cy="103175"/>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8" name="Google Shape;4618;p64"/>
            <p:cNvSpPr/>
            <p:nvPr/>
          </p:nvSpPr>
          <p:spPr>
            <a:xfrm>
              <a:off x="3858675" y="978550"/>
              <a:ext cx="41450" cy="41475"/>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9" name="Google Shape;4619;p64"/>
            <p:cNvSpPr/>
            <p:nvPr/>
          </p:nvSpPr>
          <p:spPr>
            <a:xfrm>
              <a:off x="3908875" y="1090125"/>
              <a:ext cx="102850" cy="88350"/>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0" name="Google Shape;4620;p64"/>
            <p:cNvSpPr/>
            <p:nvPr/>
          </p:nvSpPr>
          <p:spPr>
            <a:xfrm>
              <a:off x="3949700" y="1121000"/>
              <a:ext cx="31475" cy="26675"/>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1" name="Google Shape;4621;p64"/>
            <p:cNvSpPr/>
            <p:nvPr/>
          </p:nvSpPr>
          <p:spPr>
            <a:xfrm>
              <a:off x="4091550" y="910775"/>
              <a:ext cx="103150" cy="88375"/>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2" name="Google Shape;4622;p64"/>
            <p:cNvSpPr/>
            <p:nvPr/>
          </p:nvSpPr>
          <p:spPr>
            <a:xfrm>
              <a:off x="4137200" y="941675"/>
              <a:ext cx="26950" cy="26625"/>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3" name="Google Shape;4623;p64"/>
            <p:cNvSpPr/>
            <p:nvPr/>
          </p:nvSpPr>
          <p:spPr>
            <a:xfrm>
              <a:off x="5526825" y="1128850"/>
              <a:ext cx="120075" cy="102850"/>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4" name="Google Shape;4624;p64"/>
            <p:cNvSpPr/>
            <p:nvPr/>
          </p:nvSpPr>
          <p:spPr>
            <a:xfrm>
              <a:off x="5574900" y="1159700"/>
              <a:ext cx="41475" cy="41475"/>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5" name="Google Shape;4625;p64"/>
            <p:cNvSpPr/>
            <p:nvPr/>
          </p:nvSpPr>
          <p:spPr>
            <a:xfrm>
              <a:off x="6549300" y="1285200"/>
              <a:ext cx="120400" cy="102850"/>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6" name="Google Shape;4626;p64"/>
            <p:cNvSpPr/>
            <p:nvPr/>
          </p:nvSpPr>
          <p:spPr>
            <a:xfrm>
              <a:off x="6590425" y="1316050"/>
              <a:ext cx="48425" cy="41475"/>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7" name="Google Shape;4627;p64"/>
            <p:cNvSpPr/>
            <p:nvPr/>
          </p:nvSpPr>
          <p:spPr>
            <a:xfrm>
              <a:off x="3219375" y="1617800"/>
              <a:ext cx="120075" cy="102925"/>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8" name="Google Shape;4628;p64"/>
            <p:cNvSpPr/>
            <p:nvPr/>
          </p:nvSpPr>
          <p:spPr>
            <a:xfrm>
              <a:off x="3267150" y="1648725"/>
              <a:ext cx="41450" cy="4145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9" name="Google Shape;4629;p64"/>
            <p:cNvSpPr/>
            <p:nvPr/>
          </p:nvSpPr>
          <p:spPr>
            <a:xfrm>
              <a:off x="4287500"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0" name="Google Shape;4630;p64"/>
            <p:cNvSpPr/>
            <p:nvPr/>
          </p:nvSpPr>
          <p:spPr>
            <a:xfrm>
              <a:off x="4335600" y="1486625"/>
              <a:ext cx="41450" cy="4145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1" name="Google Shape;4631;p64"/>
            <p:cNvSpPr/>
            <p:nvPr/>
          </p:nvSpPr>
          <p:spPr>
            <a:xfrm>
              <a:off x="5316025" y="3027225"/>
              <a:ext cx="120100" cy="103075"/>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2" name="Google Shape;4632;p64"/>
            <p:cNvSpPr/>
            <p:nvPr/>
          </p:nvSpPr>
          <p:spPr>
            <a:xfrm>
              <a:off x="5363825" y="3058000"/>
              <a:ext cx="41450" cy="4145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3" name="Google Shape;4633;p64"/>
            <p:cNvSpPr/>
            <p:nvPr/>
          </p:nvSpPr>
          <p:spPr>
            <a:xfrm>
              <a:off x="5252225" y="2094775"/>
              <a:ext cx="120075" cy="102850"/>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4" name="Google Shape;4634;p64"/>
            <p:cNvSpPr/>
            <p:nvPr/>
          </p:nvSpPr>
          <p:spPr>
            <a:xfrm>
              <a:off x="5300300" y="2125625"/>
              <a:ext cx="41475" cy="41475"/>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5" name="Google Shape;4635;p64"/>
            <p:cNvSpPr/>
            <p:nvPr/>
          </p:nvSpPr>
          <p:spPr>
            <a:xfrm>
              <a:off x="5798100" y="2508725"/>
              <a:ext cx="120375" cy="102925"/>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6" name="Google Shape;4636;p64"/>
            <p:cNvSpPr/>
            <p:nvPr/>
          </p:nvSpPr>
          <p:spPr>
            <a:xfrm>
              <a:off x="5839225" y="2539650"/>
              <a:ext cx="48400" cy="4145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7" name="Google Shape;4637;p64"/>
            <p:cNvSpPr/>
            <p:nvPr/>
          </p:nvSpPr>
          <p:spPr>
            <a:xfrm>
              <a:off x="4906250" y="2323200"/>
              <a:ext cx="171500" cy="146925"/>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8" name="Google Shape;4638;p64"/>
            <p:cNvSpPr/>
            <p:nvPr/>
          </p:nvSpPr>
          <p:spPr>
            <a:xfrm>
              <a:off x="4961600" y="2353950"/>
              <a:ext cx="85300" cy="85325"/>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9" name="Google Shape;4639;p64"/>
            <p:cNvSpPr/>
            <p:nvPr/>
          </p:nvSpPr>
          <p:spPr>
            <a:xfrm>
              <a:off x="4807075" y="1778150"/>
              <a:ext cx="120375" cy="103150"/>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0" name="Google Shape;4640;p64"/>
            <p:cNvSpPr/>
            <p:nvPr/>
          </p:nvSpPr>
          <p:spPr>
            <a:xfrm>
              <a:off x="4848200" y="1809000"/>
              <a:ext cx="48400" cy="41525"/>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1" name="Google Shape;4641;p64"/>
            <p:cNvSpPr/>
            <p:nvPr/>
          </p:nvSpPr>
          <p:spPr>
            <a:xfrm>
              <a:off x="6138625" y="1702250"/>
              <a:ext cx="120375" cy="103150"/>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2" name="Google Shape;4642;p64"/>
            <p:cNvSpPr/>
            <p:nvPr/>
          </p:nvSpPr>
          <p:spPr>
            <a:xfrm>
              <a:off x="6179750" y="1733100"/>
              <a:ext cx="48400" cy="41525"/>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3" name="Google Shape;4643;p64"/>
            <p:cNvSpPr/>
            <p:nvPr/>
          </p:nvSpPr>
          <p:spPr>
            <a:xfrm>
              <a:off x="3911000" y="2124650"/>
              <a:ext cx="147000" cy="125900"/>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4" name="Google Shape;4644;p64"/>
            <p:cNvSpPr/>
            <p:nvPr/>
          </p:nvSpPr>
          <p:spPr>
            <a:xfrm>
              <a:off x="3952125" y="2155575"/>
              <a:ext cx="75325" cy="64275"/>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5" name="Google Shape;4645;p64"/>
            <p:cNvSpPr/>
            <p:nvPr/>
          </p:nvSpPr>
          <p:spPr>
            <a:xfrm>
              <a:off x="3674500" y="2074000"/>
              <a:ext cx="120100" cy="103075"/>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6" name="Google Shape;4646;p64"/>
            <p:cNvSpPr/>
            <p:nvPr/>
          </p:nvSpPr>
          <p:spPr>
            <a:xfrm>
              <a:off x="3722600" y="2104775"/>
              <a:ext cx="41450" cy="4145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7" name="Google Shape;4647;p64"/>
            <p:cNvSpPr/>
            <p:nvPr/>
          </p:nvSpPr>
          <p:spPr>
            <a:xfrm>
              <a:off x="3946975"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8" name="Google Shape;4648;p64"/>
            <p:cNvSpPr/>
            <p:nvPr/>
          </p:nvSpPr>
          <p:spPr>
            <a:xfrm>
              <a:off x="3988200" y="1486925"/>
              <a:ext cx="48325" cy="41350"/>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9" name="Google Shape;4649;p64"/>
            <p:cNvSpPr/>
            <p:nvPr/>
          </p:nvSpPr>
          <p:spPr>
            <a:xfrm>
              <a:off x="3695075" y="1819575"/>
              <a:ext cx="120075" cy="103150"/>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0" name="Google Shape;4650;p64"/>
            <p:cNvSpPr/>
            <p:nvPr/>
          </p:nvSpPr>
          <p:spPr>
            <a:xfrm>
              <a:off x="3743150" y="1850425"/>
              <a:ext cx="41450" cy="41475"/>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1" name="Google Shape;4651;p64"/>
            <p:cNvSpPr/>
            <p:nvPr/>
          </p:nvSpPr>
          <p:spPr>
            <a:xfrm>
              <a:off x="2320275" y="1902450"/>
              <a:ext cx="120075" cy="103150"/>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2" name="Google Shape;4652;p64"/>
            <p:cNvSpPr/>
            <p:nvPr/>
          </p:nvSpPr>
          <p:spPr>
            <a:xfrm>
              <a:off x="2368350" y="1933300"/>
              <a:ext cx="41450" cy="4145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3" name="Google Shape;4653;p64"/>
            <p:cNvSpPr/>
            <p:nvPr/>
          </p:nvSpPr>
          <p:spPr>
            <a:xfrm>
              <a:off x="2371375" y="1149525"/>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4" name="Google Shape;4654;p64"/>
            <p:cNvSpPr/>
            <p:nvPr/>
          </p:nvSpPr>
          <p:spPr>
            <a:xfrm>
              <a:off x="2419475" y="1180275"/>
              <a:ext cx="41450" cy="4145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5" name="Google Shape;4655;p64"/>
            <p:cNvSpPr/>
            <p:nvPr/>
          </p:nvSpPr>
          <p:spPr>
            <a:xfrm>
              <a:off x="1965525" y="743275"/>
              <a:ext cx="120100" cy="102850"/>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6" name="Google Shape;4656;p64"/>
            <p:cNvSpPr/>
            <p:nvPr/>
          </p:nvSpPr>
          <p:spPr>
            <a:xfrm>
              <a:off x="2013325" y="774125"/>
              <a:ext cx="41450" cy="4145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7" name="Google Shape;4657;p64"/>
            <p:cNvSpPr/>
            <p:nvPr/>
          </p:nvSpPr>
          <p:spPr>
            <a:xfrm>
              <a:off x="1650400" y="859700"/>
              <a:ext cx="120100" cy="103150"/>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8" name="Google Shape;4658;p64"/>
            <p:cNvSpPr/>
            <p:nvPr/>
          </p:nvSpPr>
          <p:spPr>
            <a:xfrm>
              <a:off x="1698200" y="890550"/>
              <a:ext cx="41450" cy="41475"/>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9" name="Google Shape;4659;p64"/>
            <p:cNvSpPr/>
            <p:nvPr/>
          </p:nvSpPr>
          <p:spPr>
            <a:xfrm>
              <a:off x="1564225" y="1128850"/>
              <a:ext cx="120075" cy="102850"/>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0" name="Google Shape;4660;p64"/>
            <p:cNvSpPr/>
            <p:nvPr/>
          </p:nvSpPr>
          <p:spPr>
            <a:xfrm>
              <a:off x="1612000" y="1159700"/>
              <a:ext cx="41450" cy="41475"/>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1" name="Google Shape;4661;p64"/>
            <p:cNvSpPr/>
            <p:nvPr/>
          </p:nvSpPr>
          <p:spPr>
            <a:xfrm>
              <a:off x="1259375" y="1031175"/>
              <a:ext cx="120100" cy="102850"/>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2" name="Google Shape;4662;p64"/>
            <p:cNvSpPr/>
            <p:nvPr/>
          </p:nvSpPr>
          <p:spPr>
            <a:xfrm>
              <a:off x="1307175" y="1062025"/>
              <a:ext cx="41450" cy="4145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3" name="Google Shape;4663;p64"/>
            <p:cNvSpPr/>
            <p:nvPr/>
          </p:nvSpPr>
          <p:spPr>
            <a:xfrm>
              <a:off x="1437800" y="1312050"/>
              <a:ext cx="120100" cy="102925"/>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4" name="Google Shape;4664;p64"/>
            <p:cNvSpPr/>
            <p:nvPr/>
          </p:nvSpPr>
          <p:spPr>
            <a:xfrm>
              <a:off x="1485600" y="1342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5" name="Google Shape;4665;p64"/>
            <p:cNvSpPr/>
            <p:nvPr/>
          </p:nvSpPr>
          <p:spPr>
            <a:xfrm>
              <a:off x="1315025" y="1203175"/>
              <a:ext cx="120100" cy="102925"/>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6" name="Google Shape;4666;p64"/>
            <p:cNvSpPr/>
            <p:nvPr/>
          </p:nvSpPr>
          <p:spPr>
            <a:xfrm>
              <a:off x="1363125" y="1233800"/>
              <a:ext cx="41450" cy="4145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7" name="Google Shape;4667;p64"/>
            <p:cNvSpPr/>
            <p:nvPr/>
          </p:nvSpPr>
          <p:spPr>
            <a:xfrm>
              <a:off x="2412800" y="797700"/>
              <a:ext cx="120100" cy="102850"/>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8" name="Google Shape;4668;p64"/>
            <p:cNvSpPr/>
            <p:nvPr/>
          </p:nvSpPr>
          <p:spPr>
            <a:xfrm>
              <a:off x="2460900" y="828550"/>
              <a:ext cx="41450" cy="41475"/>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9" name="Google Shape;4669;p64"/>
            <p:cNvSpPr/>
            <p:nvPr/>
          </p:nvSpPr>
          <p:spPr>
            <a:xfrm>
              <a:off x="3030350" y="1476350"/>
              <a:ext cx="120075" cy="103150"/>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0" name="Google Shape;4670;p64"/>
            <p:cNvSpPr/>
            <p:nvPr/>
          </p:nvSpPr>
          <p:spPr>
            <a:xfrm>
              <a:off x="3078125" y="1507500"/>
              <a:ext cx="41475" cy="4145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1" name="Google Shape;4671;p64"/>
            <p:cNvSpPr/>
            <p:nvPr/>
          </p:nvSpPr>
          <p:spPr>
            <a:xfrm>
              <a:off x="2817750" y="1584900"/>
              <a:ext cx="120075" cy="103150"/>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2" name="Google Shape;4672;p64"/>
            <p:cNvSpPr/>
            <p:nvPr/>
          </p:nvSpPr>
          <p:spPr>
            <a:xfrm>
              <a:off x="2865825" y="1615750"/>
              <a:ext cx="41475" cy="41475"/>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3" name="Google Shape;4673;p64"/>
            <p:cNvSpPr/>
            <p:nvPr/>
          </p:nvSpPr>
          <p:spPr>
            <a:xfrm>
              <a:off x="2583075" y="1723100"/>
              <a:ext cx="120075" cy="102850"/>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4" name="Google Shape;4674;p64"/>
            <p:cNvSpPr/>
            <p:nvPr/>
          </p:nvSpPr>
          <p:spPr>
            <a:xfrm>
              <a:off x="2631150" y="1753950"/>
              <a:ext cx="41475" cy="41475"/>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5" name="Google Shape;4675;p64"/>
            <p:cNvSpPr/>
            <p:nvPr/>
          </p:nvSpPr>
          <p:spPr>
            <a:xfrm>
              <a:off x="1041650" y="2365850"/>
              <a:ext cx="120075" cy="10305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6" name="Google Shape;4676;p64"/>
            <p:cNvSpPr/>
            <p:nvPr/>
          </p:nvSpPr>
          <p:spPr>
            <a:xfrm>
              <a:off x="1089725" y="2396600"/>
              <a:ext cx="41450" cy="4145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7" name="Google Shape;4677;p64"/>
            <p:cNvSpPr/>
            <p:nvPr/>
          </p:nvSpPr>
          <p:spPr>
            <a:xfrm>
              <a:off x="1635600"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8" name="Google Shape;4678;p64"/>
            <p:cNvSpPr/>
            <p:nvPr/>
          </p:nvSpPr>
          <p:spPr>
            <a:xfrm>
              <a:off x="1683675" y="1871300"/>
              <a:ext cx="41450" cy="4145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9" name="Google Shape;4679;p64"/>
            <p:cNvSpPr/>
            <p:nvPr/>
          </p:nvSpPr>
          <p:spPr>
            <a:xfrm>
              <a:off x="1563925" y="1617800"/>
              <a:ext cx="120375" cy="102925"/>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0" name="Google Shape;4680;p64"/>
            <p:cNvSpPr/>
            <p:nvPr/>
          </p:nvSpPr>
          <p:spPr>
            <a:xfrm>
              <a:off x="1612000" y="1648725"/>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1" name="Google Shape;4681;p64"/>
            <p:cNvSpPr/>
            <p:nvPr/>
          </p:nvSpPr>
          <p:spPr>
            <a:xfrm>
              <a:off x="1504650" y="2183975"/>
              <a:ext cx="151825" cy="130100"/>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2" name="Google Shape;4682;p64"/>
            <p:cNvSpPr/>
            <p:nvPr/>
          </p:nvSpPr>
          <p:spPr>
            <a:xfrm>
              <a:off x="1546075" y="2214850"/>
              <a:ext cx="79550" cy="68175"/>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3" name="Google Shape;4683;p64"/>
            <p:cNvSpPr/>
            <p:nvPr/>
          </p:nvSpPr>
          <p:spPr>
            <a:xfrm>
              <a:off x="716850" y="1861250"/>
              <a:ext cx="120075" cy="102925"/>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4" name="Google Shape;4684;p64"/>
            <p:cNvSpPr/>
            <p:nvPr/>
          </p:nvSpPr>
          <p:spPr>
            <a:xfrm>
              <a:off x="764925" y="1891875"/>
              <a:ext cx="41450" cy="4145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5" name="Google Shape;4685;p64"/>
            <p:cNvSpPr/>
            <p:nvPr/>
          </p:nvSpPr>
          <p:spPr>
            <a:xfrm>
              <a:off x="340625" y="1402850"/>
              <a:ext cx="120100" cy="102850"/>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6" name="Google Shape;4686;p64"/>
            <p:cNvSpPr/>
            <p:nvPr/>
          </p:nvSpPr>
          <p:spPr>
            <a:xfrm>
              <a:off x="388425" y="143340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7" name="Google Shape;4687;p64"/>
            <p:cNvSpPr/>
            <p:nvPr/>
          </p:nvSpPr>
          <p:spPr>
            <a:xfrm>
              <a:off x="1211300" y="1476350"/>
              <a:ext cx="120075" cy="103150"/>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8" name="Google Shape;4688;p64"/>
            <p:cNvSpPr/>
            <p:nvPr/>
          </p:nvSpPr>
          <p:spPr>
            <a:xfrm>
              <a:off x="1259375" y="1507500"/>
              <a:ext cx="41475" cy="4145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9" name="Google Shape;4689;p64"/>
            <p:cNvSpPr/>
            <p:nvPr/>
          </p:nvSpPr>
          <p:spPr>
            <a:xfrm>
              <a:off x="1083075"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0" name="Google Shape;4690;p64"/>
            <p:cNvSpPr/>
            <p:nvPr/>
          </p:nvSpPr>
          <p:spPr>
            <a:xfrm>
              <a:off x="1131150" y="1871300"/>
              <a:ext cx="41475" cy="4145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1" name="Google Shape;4691;p64"/>
            <p:cNvSpPr/>
            <p:nvPr/>
          </p:nvSpPr>
          <p:spPr>
            <a:xfrm>
              <a:off x="1584775" y="2966650"/>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2" name="Google Shape;4692;p64"/>
            <p:cNvSpPr/>
            <p:nvPr/>
          </p:nvSpPr>
          <p:spPr>
            <a:xfrm>
              <a:off x="1632875" y="2997500"/>
              <a:ext cx="41450" cy="41475"/>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3" name="Google Shape;4693;p64"/>
            <p:cNvSpPr/>
            <p:nvPr/>
          </p:nvSpPr>
          <p:spPr>
            <a:xfrm>
              <a:off x="1425725" y="3008100"/>
              <a:ext cx="120075" cy="102850"/>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4" name="Google Shape;4694;p64"/>
            <p:cNvSpPr/>
            <p:nvPr/>
          </p:nvSpPr>
          <p:spPr>
            <a:xfrm>
              <a:off x="1473800" y="3038950"/>
              <a:ext cx="41450" cy="4145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5" name="Google Shape;4695;p64"/>
            <p:cNvSpPr/>
            <p:nvPr/>
          </p:nvSpPr>
          <p:spPr>
            <a:xfrm>
              <a:off x="1742050" y="3194300"/>
              <a:ext cx="120075" cy="102925"/>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6" name="Google Shape;4696;p64"/>
            <p:cNvSpPr/>
            <p:nvPr/>
          </p:nvSpPr>
          <p:spPr>
            <a:xfrm>
              <a:off x="1789825" y="3224925"/>
              <a:ext cx="41450" cy="4145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7" name="Google Shape;4697;p64"/>
            <p:cNvSpPr/>
            <p:nvPr/>
          </p:nvSpPr>
          <p:spPr>
            <a:xfrm>
              <a:off x="2597975" y="4168450"/>
              <a:ext cx="120000" cy="102875"/>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8" name="Google Shape;4698;p64"/>
            <p:cNvSpPr/>
            <p:nvPr/>
          </p:nvSpPr>
          <p:spPr>
            <a:xfrm>
              <a:off x="2639025" y="4199325"/>
              <a:ext cx="48400" cy="4145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9" name="Google Shape;4699;p64"/>
            <p:cNvSpPr/>
            <p:nvPr/>
          </p:nvSpPr>
          <p:spPr>
            <a:xfrm>
              <a:off x="2800500" y="3889925"/>
              <a:ext cx="120100" cy="102875"/>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0" name="Google Shape;4700;p64"/>
            <p:cNvSpPr/>
            <p:nvPr/>
          </p:nvSpPr>
          <p:spPr>
            <a:xfrm>
              <a:off x="2841650" y="3920775"/>
              <a:ext cx="48400" cy="41375"/>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1" name="Google Shape;4701;p64"/>
            <p:cNvSpPr/>
            <p:nvPr/>
          </p:nvSpPr>
          <p:spPr>
            <a:xfrm>
              <a:off x="3081750" y="8182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2" name="Google Shape;4702;p64"/>
            <p:cNvSpPr/>
            <p:nvPr/>
          </p:nvSpPr>
          <p:spPr>
            <a:xfrm>
              <a:off x="3129850" y="849125"/>
              <a:ext cx="41450" cy="4145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3" name="Google Shape;4703;p64"/>
            <p:cNvSpPr/>
            <p:nvPr/>
          </p:nvSpPr>
          <p:spPr>
            <a:xfrm>
              <a:off x="3177925" y="1190950"/>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4" name="Google Shape;4704;p64"/>
            <p:cNvSpPr/>
            <p:nvPr/>
          </p:nvSpPr>
          <p:spPr>
            <a:xfrm>
              <a:off x="3226025" y="1221700"/>
              <a:ext cx="41450" cy="4145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5" name="Google Shape;4705;p64"/>
            <p:cNvSpPr/>
            <p:nvPr/>
          </p:nvSpPr>
          <p:spPr>
            <a:xfrm>
              <a:off x="2412800" y="4488725"/>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6" name="Google Shape;4706;p64"/>
            <p:cNvSpPr/>
            <p:nvPr/>
          </p:nvSpPr>
          <p:spPr>
            <a:xfrm>
              <a:off x="2460900" y="4519575"/>
              <a:ext cx="41450" cy="4145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7" name="Google Shape;4707;p64"/>
            <p:cNvSpPr/>
            <p:nvPr/>
          </p:nvSpPr>
          <p:spPr>
            <a:xfrm>
              <a:off x="2205050" y="47621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8" name="Google Shape;4708;p64"/>
            <p:cNvSpPr/>
            <p:nvPr/>
          </p:nvSpPr>
          <p:spPr>
            <a:xfrm>
              <a:off x="2246175" y="4792975"/>
              <a:ext cx="48425" cy="4145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9" name="Google Shape;4709;p64"/>
            <p:cNvSpPr/>
            <p:nvPr/>
          </p:nvSpPr>
          <p:spPr>
            <a:xfrm>
              <a:off x="2157575" y="4159525"/>
              <a:ext cx="106475" cy="91225"/>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0" name="Google Shape;4710;p64"/>
            <p:cNvSpPr/>
            <p:nvPr/>
          </p:nvSpPr>
          <p:spPr>
            <a:xfrm>
              <a:off x="2198400" y="4189950"/>
              <a:ext cx="35100" cy="29875"/>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1" name="Google Shape;4711;p64"/>
            <p:cNvSpPr/>
            <p:nvPr/>
          </p:nvSpPr>
          <p:spPr>
            <a:xfrm>
              <a:off x="2467250" y="3721450"/>
              <a:ext cx="123700" cy="105925"/>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2" name="Google Shape;4712;p64"/>
            <p:cNvSpPr/>
            <p:nvPr/>
          </p:nvSpPr>
          <p:spPr>
            <a:xfrm>
              <a:off x="2508075" y="3752350"/>
              <a:ext cx="52350" cy="445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3" name="Google Shape;4713;p64"/>
            <p:cNvSpPr/>
            <p:nvPr/>
          </p:nvSpPr>
          <p:spPr>
            <a:xfrm>
              <a:off x="4442950" y="1944400"/>
              <a:ext cx="167875" cy="144050"/>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4" name="Google Shape;4714;p64"/>
            <p:cNvSpPr/>
            <p:nvPr/>
          </p:nvSpPr>
          <p:spPr>
            <a:xfrm>
              <a:off x="4198000" y="2611725"/>
              <a:ext cx="99825" cy="85800"/>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5" name="Google Shape;4715;p64"/>
            <p:cNvSpPr/>
            <p:nvPr/>
          </p:nvSpPr>
          <p:spPr>
            <a:xfrm>
              <a:off x="4238825" y="2642475"/>
              <a:ext cx="28150" cy="24400"/>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6" name="Google Shape;4716;p64"/>
            <p:cNvSpPr/>
            <p:nvPr/>
          </p:nvSpPr>
          <p:spPr>
            <a:xfrm>
              <a:off x="4451125" y="2729175"/>
              <a:ext cx="127950" cy="109575"/>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7" name="Google Shape;4717;p64"/>
            <p:cNvSpPr/>
            <p:nvPr/>
          </p:nvSpPr>
          <p:spPr>
            <a:xfrm>
              <a:off x="4491950" y="2759800"/>
              <a:ext cx="56275" cy="48275"/>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8" name="Google Shape;4718;p64"/>
            <p:cNvSpPr/>
            <p:nvPr/>
          </p:nvSpPr>
          <p:spPr>
            <a:xfrm>
              <a:off x="4352525" y="2885400"/>
              <a:ext cx="99825" cy="85525"/>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9" name="Google Shape;4719;p64"/>
            <p:cNvSpPr/>
            <p:nvPr/>
          </p:nvSpPr>
          <p:spPr>
            <a:xfrm>
              <a:off x="4393350" y="2916150"/>
              <a:ext cx="28450" cy="2417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0" name="Google Shape;4720;p64"/>
            <p:cNvSpPr/>
            <p:nvPr/>
          </p:nvSpPr>
          <p:spPr>
            <a:xfrm>
              <a:off x="4567550" y="2743950"/>
              <a:ext cx="121600" cy="104175"/>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1" name="Google Shape;4721;p64"/>
            <p:cNvSpPr/>
            <p:nvPr/>
          </p:nvSpPr>
          <p:spPr>
            <a:xfrm>
              <a:off x="4608675" y="2774925"/>
              <a:ext cx="49625" cy="42550"/>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2" name="Google Shape;4722;p64"/>
            <p:cNvSpPr/>
            <p:nvPr/>
          </p:nvSpPr>
          <p:spPr>
            <a:xfrm>
              <a:off x="4624400" y="2893350"/>
              <a:ext cx="100125" cy="85725"/>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3" name="Google Shape;4723;p64"/>
            <p:cNvSpPr/>
            <p:nvPr/>
          </p:nvSpPr>
          <p:spPr>
            <a:xfrm>
              <a:off x="4665525" y="2924325"/>
              <a:ext cx="28150" cy="2417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4" name="Google Shape;4724;p64"/>
            <p:cNvSpPr/>
            <p:nvPr/>
          </p:nvSpPr>
          <p:spPr>
            <a:xfrm>
              <a:off x="4731150" y="2864625"/>
              <a:ext cx="100125" cy="85725"/>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5" name="Google Shape;4725;p64"/>
            <p:cNvSpPr/>
            <p:nvPr/>
          </p:nvSpPr>
          <p:spPr>
            <a:xfrm>
              <a:off x="4776525" y="2895300"/>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6" name="Google Shape;4726;p64"/>
            <p:cNvSpPr/>
            <p:nvPr/>
          </p:nvSpPr>
          <p:spPr>
            <a:xfrm>
              <a:off x="4804050" y="2960725"/>
              <a:ext cx="100125" cy="85500"/>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7" name="Google Shape;4727;p64"/>
            <p:cNvSpPr/>
            <p:nvPr/>
          </p:nvSpPr>
          <p:spPr>
            <a:xfrm>
              <a:off x="4845175" y="2991450"/>
              <a:ext cx="28150" cy="2417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8" name="Google Shape;4728;p64"/>
            <p:cNvSpPr/>
            <p:nvPr/>
          </p:nvSpPr>
          <p:spPr>
            <a:xfrm>
              <a:off x="4539725" y="2972825"/>
              <a:ext cx="99825" cy="85500"/>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9" name="Google Shape;4729;p64"/>
            <p:cNvSpPr/>
            <p:nvPr/>
          </p:nvSpPr>
          <p:spPr>
            <a:xfrm>
              <a:off x="4580550" y="3003550"/>
              <a:ext cx="28450" cy="24425"/>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0" name="Google Shape;4730;p64"/>
            <p:cNvSpPr/>
            <p:nvPr/>
          </p:nvSpPr>
          <p:spPr>
            <a:xfrm>
              <a:off x="4575400" y="3117975"/>
              <a:ext cx="100125" cy="85800"/>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1" name="Google Shape;4731;p64"/>
            <p:cNvSpPr/>
            <p:nvPr/>
          </p:nvSpPr>
          <p:spPr>
            <a:xfrm>
              <a:off x="4616550" y="3148725"/>
              <a:ext cx="28150" cy="24400"/>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2" name="Google Shape;4732;p64"/>
            <p:cNvSpPr/>
            <p:nvPr/>
          </p:nvSpPr>
          <p:spPr>
            <a:xfrm>
              <a:off x="4443550" y="3075025"/>
              <a:ext cx="100025" cy="85500"/>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3" name="Google Shape;4733;p64"/>
            <p:cNvSpPr/>
            <p:nvPr/>
          </p:nvSpPr>
          <p:spPr>
            <a:xfrm>
              <a:off x="4488625" y="310577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4" name="Google Shape;4734;p64"/>
            <p:cNvSpPr/>
            <p:nvPr/>
          </p:nvSpPr>
          <p:spPr>
            <a:xfrm>
              <a:off x="5032375" y="2599625"/>
              <a:ext cx="99825" cy="85800"/>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5" name="Google Shape;4735;p64"/>
            <p:cNvSpPr/>
            <p:nvPr/>
          </p:nvSpPr>
          <p:spPr>
            <a:xfrm>
              <a:off x="5077425" y="2630375"/>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6" name="Google Shape;4736;p64"/>
            <p:cNvSpPr/>
            <p:nvPr/>
          </p:nvSpPr>
          <p:spPr>
            <a:xfrm>
              <a:off x="5066850" y="29486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7" name="Google Shape;4737;p64"/>
            <p:cNvSpPr/>
            <p:nvPr/>
          </p:nvSpPr>
          <p:spPr>
            <a:xfrm>
              <a:off x="5107975" y="2979350"/>
              <a:ext cx="28150" cy="24325"/>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8" name="Google Shape;4738;p64"/>
            <p:cNvSpPr/>
            <p:nvPr/>
          </p:nvSpPr>
          <p:spPr>
            <a:xfrm>
              <a:off x="5066850" y="30360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9" name="Google Shape;4739;p64"/>
            <p:cNvSpPr/>
            <p:nvPr/>
          </p:nvSpPr>
          <p:spPr>
            <a:xfrm>
              <a:off x="5107975" y="3066750"/>
              <a:ext cx="28150" cy="2417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0" name="Google Shape;4740;p64"/>
            <p:cNvSpPr/>
            <p:nvPr/>
          </p:nvSpPr>
          <p:spPr>
            <a:xfrm>
              <a:off x="5189625" y="3312725"/>
              <a:ext cx="99825" cy="85825"/>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1" name="Google Shape;4741;p64"/>
            <p:cNvSpPr/>
            <p:nvPr/>
          </p:nvSpPr>
          <p:spPr>
            <a:xfrm>
              <a:off x="5230450" y="3343475"/>
              <a:ext cx="28450" cy="24300"/>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2" name="Google Shape;4742;p64"/>
            <p:cNvSpPr/>
            <p:nvPr/>
          </p:nvSpPr>
          <p:spPr>
            <a:xfrm>
              <a:off x="5428525" y="2960725"/>
              <a:ext cx="100125" cy="85500"/>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3" name="Google Shape;4743;p64"/>
            <p:cNvSpPr/>
            <p:nvPr/>
          </p:nvSpPr>
          <p:spPr>
            <a:xfrm>
              <a:off x="5469675" y="2991450"/>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4" name="Google Shape;4744;p64"/>
            <p:cNvSpPr/>
            <p:nvPr/>
          </p:nvSpPr>
          <p:spPr>
            <a:xfrm>
              <a:off x="5565225" y="3091050"/>
              <a:ext cx="100125" cy="85525"/>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5" name="Google Shape;4745;p64"/>
            <p:cNvSpPr/>
            <p:nvPr/>
          </p:nvSpPr>
          <p:spPr>
            <a:xfrm>
              <a:off x="5606350" y="3121800"/>
              <a:ext cx="28150" cy="2417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6" name="Google Shape;4746;p64"/>
            <p:cNvSpPr/>
            <p:nvPr/>
          </p:nvSpPr>
          <p:spPr>
            <a:xfrm>
              <a:off x="5622075" y="3238500"/>
              <a:ext cx="99825" cy="85650"/>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7" name="Google Shape;4747;p64"/>
            <p:cNvSpPr/>
            <p:nvPr/>
          </p:nvSpPr>
          <p:spPr>
            <a:xfrm>
              <a:off x="5667150" y="3269075"/>
              <a:ext cx="24225" cy="24225"/>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8" name="Google Shape;4748;p64"/>
            <p:cNvSpPr/>
            <p:nvPr/>
          </p:nvSpPr>
          <p:spPr>
            <a:xfrm>
              <a:off x="5773600" y="3238400"/>
              <a:ext cx="99825" cy="85750"/>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9" name="Google Shape;4749;p64"/>
            <p:cNvSpPr/>
            <p:nvPr/>
          </p:nvSpPr>
          <p:spPr>
            <a:xfrm>
              <a:off x="5814425" y="3269375"/>
              <a:ext cx="28450" cy="24125"/>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0" name="Google Shape;4750;p64"/>
            <p:cNvSpPr/>
            <p:nvPr/>
          </p:nvSpPr>
          <p:spPr>
            <a:xfrm>
              <a:off x="4861800" y="2144800"/>
              <a:ext cx="99825" cy="85800"/>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1" name="Google Shape;4751;p64"/>
            <p:cNvSpPr/>
            <p:nvPr/>
          </p:nvSpPr>
          <p:spPr>
            <a:xfrm>
              <a:off x="4902625" y="2175525"/>
              <a:ext cx="28450" cy="2417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2" name="Google Shape;4752;p64"/>
            <p:cNvSpPr/>
            <p:nvPr/>
          </p:nvSpPr>
          <p:spPr>
            <a:xfrm>
              <a:off x="4295075" y="2677125"/>
              <a:ext cx="99825" cy="85725"/>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3" name="Google Shape;4753;p64"/>
            <p:cNvSpPr/>
            <p:nvPr/>
          </p:nvSpPr>
          <p:spPr>
            <a:xfrm>
              <a:off x="4336200" y="2707800"/>
              <a:ext cx="28150" cy="24400"/>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4" name="Google Shape;4754;p64"/>
            <p:cNvSpPr/>
            <p:nvPr/>
          </p:nvSpPr>
          <p:spPr>
            <a:xfrm>
              <a:off x="4185900" y="2718475"/>
              <a:ext cx="99825" cy="85800"/>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5" name="Google Shape;4755;p64"/>
            <p:cNvSpPr/>
            <p:nvPr/>
          </p:nvSpPr>
          <p:spPr>
            <a:xfrm>
              <a:off x="4226725" y="2749500"/>
              <a:ext cx="28150" cy="24125"/>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6" name="Google Shape;4756;p64"/>
            <p:cNvSpPr/>
            <p:nvPr/>
          </p:nvSpPr>
          <p:spPr>
            <a:xfrm>
              <a:off x="5284575" y="2463225"/>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7" name="Google Shape;4757;p64"/>
            <p:cNvSpPr/>
            <p:nvPr/>
          </p:nvSpPr>
          <p:spPr>
            <a:xfrm>
              <a:off x="5329650" y="2493975"/>
              <a:ext cx="24225" cy="24225"/>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8" name="Google Shape;4758;p64"/>
            <p:cNvSpPr/>
            <p:nvPr/>
          </p:nvSpPr>
          <p:spPr>
            <a:xfrm>
              <a:off x="5140625" y="1833850"/>
              <a:ext cx="135225" cy="116100"/>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9" name="Google Shape;4759;p64"/>
            <p:cNvSpPr/>
            <p:nvPr/>
          </p:nvSpPr>
          <p:spPr>
            <a:xfrm>
              <a:off x="5190825" y="1864650"/>
              <a:ext cx="54475" cy="5445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0" name="Google Shape;4760;p64"/>
            <p:cNvSpPr/>
            <p:nvPr/>
          </p:nvSpPr>
          <p:spPr>
            <a:xfrm>
              <a:off x="5543150" y="1497350"/>
              <a:ext cx="127950" cy="109350"/>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1" name="Google Shape;4761;p64"/>
            <p:cNvSpPr/>
            <p:nvPr/>
          </p:nvSpPr>
          <p:spPr>
            <a:xfrm>
              <a:off x="5592150" y="1528050"/>
              <a:ext cx="48100" cy="48125"/>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2" name="Google Shape;4762;p64"/>
            <p:cNvSpPr/>
            <p:nvPr/>
          </p:nvSpPr>
          <p:spPr>
            <a:xfrm>
              <a:off x="5727925" y="2045500"/>
              <a:ext cx="158500" cy="135800"/>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3" name="Google Shape;4763;p64"/>
            <p:cNvSpPr/>
            <p:nvPr/>
          </p:nvSpPr>
          <p:spPr>
            <a:xfrm>
              <a:off x="5768750" y="2076350"/>
              <a:ext cx="86825" cy="74400"/>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4" name="Google Shape;4764;p64"/>
            <p:cNvSpPr/>
            <p:nvPr/>
          </p:nvSpPr>
          <p:spPr>
            <a:xfrm>
              <a:off x="5610000" y="2765350"/>
              <a:ext cx="99800" cy="85500"/>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5" name="Google Shape;4765;p64"/>
            <p:cNvSpPr/>
            <p:nvPr/>
          </p:nvSpPr>
          <p:spPr>
            <a:xfrm>
              <a:off x="5655050" y="2796100"/>
              <a:ext cx="24225" cy="24225"/>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6" name="Google Shape;4766;p64"/>
            <p:cNvSpPr/>
            <p:nvPr/>
          </p:nvSpPr>
          <p:spPr>
            <a:xfrm>
              <a:off x="5773600" y="299700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7" name="Google Shape;4767;p64"/>
            <p:cNvSpPr/>
            <p:nvPr/>
          </p:nvSpPr>
          <p:spPr>
            <a:xfrm>
              <a:off x="5814425" y="3027750"/>
              <a:ext cx="28450" cy="2417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8" name="Google Shape;4768;p64"/>
            <p:cNvSpPr/>
            <p:nvPr/>
          </p:nvSpPr>
          <p:spPr>
            <a:xfrm>
              <a:off x="6082975" y="275325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9" name="Google Shape;4769;p64"/>
            <p:cNvSpPr/>
            <p:nvPr/>
          </p:nvSpPr>
          <p:spPr>
            <a:xfrm>
              <a:off x="6128025" y="2784000"/>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0" name="Google Shape;4770;p64"/>
            <p:cNvSpPr/>
            <p:nvPr/>
          </p:nvSpPr>
          <p:spPr>
            <a:xfrm>
              <a:off x="5998300" y="2508600"/>
              <a:ext cx="100125" cy="85800"/>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1" name="Google Shape;4771;p64"/>
            <p:cNvSpPr/>
            <p:nvPr/>
          </p:nvSpPr>
          <p:spPr>
            <a:xfrm>
              <a:off x="6043650" y="2539650"/>
              <a:ext cx="23925" cy="23900"/>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2" name="Google Shape;4772;p64"/>
            <p:cNvSpPr/>
            <p:nvPr/>
          </p:nvSpPr>
          <p:spPr>
            <a:xfrm>
              <a:off x="6210900" y="4116850"/>
              <a:ext cx="99825" cy="85525"/>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3" name="Google Shape;4773;p64"/>
            <p:cNvSpPr/>
            <p:nvPr/>
          </p:nvSpPr>
          <p:spPr>
            <a:xfrm>
              <a:off x="6255950" y="4147600"/>
              <a:ext cx="24225" cy="24225"/>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4" name="Google Shape;4774;p64"/>
            <p:cNvSpPr/>
            <p:nvPr/>
          </p:nvSpPr>
          <p:spPr>
            <a:xfrm>
              <a:off x="6540225" y="4281675"/>
              <a:ext cx="100125" cy="85500"/>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5" name="Google Shape;4775;p64"/>
            <p:cNvSpPr/>
            <p:nvPr/>
          </p:nvSpPr>
          <p:spPr>
            <a:xfrm>
              <a:off x="6585300" y="431242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6" name="Google Shape;4776;p64"/>
            <p:cNvSpPr/>
            <p:nvPr/>
          </p:nvSpPr>
          <p:spPr>
            <a:xfrm>
              <a:off x="6201225" y="2037025"/>
              <a:ext cx="85300" cy="8560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7" name="Google Shape;4777;p64"/>
            <p:cNvSpPr/>
            <p:nvPr/>
          </p:nvSpPr>
          <p:spPr>
            <a:xfrm>
              <a:off x="6231750" y="2067875"/>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8" name="Google Shape;4778;p64"/>
            <p:cNvSpPr/>
            <p:nvPr/>
          </p:nvSpPr>
          <p:spPr>
            <a:xfrm>
              <a:off x="6481875" y="2061325"/>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9" name="Google Shape;4779;p64"/>
            <p:cNvSpPr/>
            <p:nvPr/>
          </p:nvSpPr>
          <p:spPr>
            <a:xfrm>
              <a:off x="6526925" y="2092075"/>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0" name="Google Shape;4780;p64"/>
            <p:cNvSpPr/>
            <p:nvPr/>
          </p:nvSpPr>
          <p:spPr>
            <a:xfrm>
              <a:off x="6385100" y="20250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1" name="Google Shape;4781;p64"/>
            <p:cNvSpPr/>
            <p:nvPr/>
          </p:nvSpPr>
          <p:spPr>
            <a:xfrm>
              <a:off x="6425925" y="2055775"/>
              <a:ext cx="28450" cy="24100"/>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2" name="Google Shape;4782;p64"/>
            <p:cNvSpPr/>
            <p:nvPr/>
          </p:nvSpPr>
          <p:spPr>
            <a:xfrm>
              <a:off x="6629150" y="1530150"/>
              <a:ext cx="100125" cy="85625"/>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3" name="Google Shape;4783;p64"/>
            <p:cNvSpPr/>
            <p:nvPr/>
          </p:nvSpPr>
          <p:spPr>
            <a:xfrm>
              <a:off x="6670275" y="1561000"/>
              <a:ext cx="28450" cy="24125"/>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4" name="Google Shape;4784;p64"/>
            <p:cNvSpPr/>
            <p:nvPr/>
          </p:nvSpPr>
          <p:spPr>
            <a:xfrm>
              <a:off x="4161400" y="2124225"/>
              <a:ext cx="100125" cy="85500"/>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5" name="Google Shape;4785;p64"/>
            <p:cNvSpPr/>
            <p:nvPr/>
          </p:nvSpPr>
          <p:spPr>
            <a:xfrm>
              <a:off x="4202525" y="2154975"/>
              <a:ext cx="28450" cy="2417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6" name="Google Shape;4786;p64"/>
            <p:cNvSpPr/>
            <p:nvPr/>
          </p:nvSpPr>
          <p:spPr>
            <a:xfrm>
              <a:off x="4364625" y="2374625"/>
              <a:ext cx="99825" cy="85500"/>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7" name="Google Shape;4787;p64"/>
            <p:cNvSpPr/>
            <p:nvPr/>
          </p:nvSpPr>
          <p:spPr>
            <a:xfrm>
              <a:off x="4405450" y="2405375"/>
              <a:ext cx="28450" cy="2417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8" name="Google Shape;4788;p64"/>
            <p:cNvSpPr/>
            <p:nvPr/>
          </p:nvSpPr>
          <p:spPr>
            <a:xfrm>
              <a:off x="4314425" y="2463225"/>
              <a:ext cx="100125" cy="85825"/>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9" name="Google Shape;4789;p64"/>
            <p:cNvSpPr/>
            <p:nvPr/>
          </p:nvSpPr>
          <p:spPr>
            <a:xfrm>
              <a:off x="4355550" y="2493975"/>
              <a:ext cx="28450" cy="24325"/>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0" name="Google Shape;4790;p64"/>
            <p:cNvSpPr/>
            <p:nvPr/>
          </p:nvSpPr>
          <p:spPr>
            <a:xfrm>
              <a:off x="4189525" y="2537525"/>
              <a:ext cx="51725" cy="51450"/>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1" name="Google Shape;4791;p64"/>
            <p:cNvSpPr/>
            <p:nvPr/>
          </p:nvSpPr>
          <p:spPr>
            <a:xfrm>
              <a:off x="4207975" y="2555975"/>
              <a:ext cx="14850" cy="14550"/>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2" name="Google Shape;4792;p64"/>
            <p:cNvSpPr/>
            <p:nvPr/>
          </p:nvSpPr>
          <p:spPr>
            <a:xfrm>
              <a:off x="3822075" y="2410925"/>
              <a:ext cx="100125" cy="85500"/>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3" name="Google Shape;4793;p64"/>
            <p:cNvSpPr/>
            <p:nvPr/>
          </p:nvSpPr>
          <p:spPr>
            <a:xfrm>
              <a:off x="3863225" y="2441650"/>
              <a:ext cx="28150" cy="24125"/>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4" name="Google Shape;4794;p64"/>
            <p:cNvSpPr/>
            <p:nvPr/>
          </p:nvSpPr>
          <p:spPr>
            <a:xfrm>
              <a:off x="3581350" y="2509500"/>
              <a:ext cx="99825" cy="85525"/>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5" name="Google Shape;4795;p64"/>
            <p:cNvSpPr/>
            <p:nvPr/>
          </p:nvSpPr>
          <p:spPr>
            <a:xfrm>
              <a:off x="3626425" y="2540250"/>
              <a:ext cx="24200" cy="24225"/>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6" name="Google Shape;4796;p64"/>
            <p:cNvSpPr/>
            <p:nvPr/>
          </p:nvSpPr>
          <p:spPr>
            <a:xfrm>
              <a:off x="3445875" y="2365850"/>
              <a:ext cx="100125" cy="85825"/>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7" name="Google Shape;4797;p64"/>
            <p:cNvSpPr/>
            <p:nvPr/>
          </p:nvSpPr>
          <p:spPr>
            <a:xfrm>
              <a:off x="3490925" y="23966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8" name="Google Shape;4798;p64"/>
            <p:cNvSpPr/>
            <p:nvPr/>
          </p:nvSpPr>
          <p:spPr>
            <a:xfrm>
              <a:off x="3572600" y="2365850"/>
              <a:ext cx="100125" cy="85825"/>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9" name="Google Shape;4799;p64"/>
            <p:cNvSpPr/>
            <p:nvPr/>
          </p:nvSpPr>
          <p:spPr>
            <a:xfrm>
              <a:off x="3613725" y="2396600"/>
              <a:ext cx="28150" cy="24400"/>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0" name="Google Shape;4800;p64"/>
            <p:cNvSpPr/>
            <p:nvPr/>
          </p:nvSpPr>
          <p:spPr>
            <a:xfrm>
              <a:off x="3433775" y="2563325"/>
              <a:ext cx="100125" cy="85525"/>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1" name="Google Shape;4801;p64"/>
            <p:cNvSpPr/>
            <p:nvPr/>
          </p:nvSpPr>
          <p:spPr>
            <a:xfrm>
              <a:off x="3478850" y="2594075"/>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2" name="Google Shape;4802;p64"/>
            <p:cNvSpPr/>
            <p:nvPr/>
          </p:nvSpPr>
          <p:spPr>
            <a:xfrm>
              <a:off x="4004450" y="2497600"/>
              <a:ext cx="85600" cy="85325"/>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3" name="Google Shape;4803;p64"/>
            <p:cNvSpPr/>
            <p:nvPr/>
          </p:nvSpPr>
          <p:spPr>
            <a:xfrm>
              <a:off x="4031350" y="2528150"/>
              <a:ext cx="28150" cy="24125"/>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4" name="Google Shape;4804;p64"/>
            <p:cNvSpPr/>
            <p:nvPr/>
          </p:nvSpPr>
          <p:spPr>
            <a:xfrm>
              <a:off x="4083975" y="2442675"/>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5" name="Google Shape;4805;p64"/>
            <p:cNvSpPr/>
            <p:nvPr/>
          </p:nvSpPr>
          <p:spPr>
            <a:xfrm>
              <a:off x="4129050" y="2473425"/>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6" name="Google Shape;4806;p64"/>
            <p:cNvSpPr/>
            <p:nvPr/>
          </p:nvSpPr>
          <p:spPr>
            <a:xfrm>
              <a:off x="4150200" y="1716875"/>
              <a:ext cx="99825" cy="85500"/>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7" name="Google Shape;4807;p64"/>
            <p:cNvSpPr/>
            <p:nvPr/>
          </p:nvSpPr>
          <p:spPr>
            <a:xfrm>
              <a:off x="4195275" y="1747600"/>
              <a:ext cx="23900" cy="24225"/>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8" name="Google Shape;4808;p64"/>
            <p:cNvSpPr/>
            <p:nvPr/>
          </p:nvSpPr>
          <p:spPr>
            <a:xfrm>
              <a:off x="3795175" y="1659100"/>
              <a:ext cx="100125" cy="85825"/>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9" name="Google Shape;4809;p64"/>
            <p:cNvSpPr/>
            <p:nvPr/>
          </p:nvSpPr>
          <p:spPr>
            <a:xfrm>
              <a:off x="3840525" y="1690150"/>
              <a:ext cx="23925" cy="23925"/>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0" name="Google Shape;4810;p64"/>
            <p:cNvSpPr/>
            <p:nvPr/>
          </p:nvSpPr>
          <p:spPr>
            <a:xfrm>
              <a:off x="4047700" y="1961725"/>
              <a:ext cx="85600" cy="8560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1" name="Google Shape;4811;p64"/>
            <p:cNvSpPr/>
            <p:nvPr/>
          </p:nvSpPr>
          <p:spPr>
            <a:xfrm>
              <a:off x="4074600" y="1992275"/>
              <a:ext cx="28150" cy="2417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2" name="Google Shape;4812;p64"/>
            <p:cNvSpPr/>
            <p:nvPr/>
          </p:nvSpPr>
          <p:spPr>
            <a:xfrm>
              <a:off x="3560800" y="2016700"/>
              <a:ext cx="99825" cy="85675"/>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3" name="Google Shape;4813;p64"/>
            <p:cNvSpPr/>
            <p:nvPr/>
          </p:nvSpPr>
          <p:spPr>
            <a:xfrm>
              <a:off x="3605850" y="2047300"/>
              <a:ext cx="23925" cy="24225"/>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4" name="Google Shape;4814;p64"/>
            <p:cNvSpPr/>
            <p:nvPr/>
          </p:nvSpPr>
          <p:spPr>
            <a:xfrm>
              <a:off x="3694475" y="2386725"/>
              <a:ext cx="100125" cy="85500"/>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5" name="Google Shape;4815;p64"/>
            <p:cNvSpPr/>
            <p:nvPr/>
          </p:nvSpPr>
          <p:spPr>
            <a:xfrm>
              <a:off x="3735600" y="2417475"/>
              <a:ext cx="28450" cy="24100"/>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6" name="Google Shape;4816;p64"/>
            <p:cNvSpPr/>
            <p:nvPr/>
          </p:nvSpPr>
          <p:spPr>
            <a:xfrm>
              <a:off x="3795175" y="2028650"/>
              <a:ext cx="100125" cy="85825"/>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7" name="Google Shape;4817;p64"/>
            <p:cNvSpPr/>
            <p:nvPr/>
          </p:nvSpPr>
          <p:spPr>
            <a:xfrm>
              <a:off x="3836300"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8" name="Google Shape;4818;p64"/>
            <p:cNvSpPr/>
            <p:nvPr/>
          </p:nvSpPr>
          <p:spPr>
            <a:xfrm>
              <a:off x="3795175" y="1911325"/>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9" name="Google Shape;4819;p64"/>
            <p:cNvSpPr/>
            <p:nvPr/>
          </p:nvSpPr>
          <p:spPr>
            <a:xfrm>
              <a:off x="3836300" y="1942075"/>
              <a:ext cx="28150" cy="24100"/>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0" name="Google Shape;4820;p64"/>
            <p:cNvSpPr/>
            <p:nvPr/>
          </p:nvSpPr>
          <p:spPr>
            <a:xfrm>
              <a:off x="3952725" y="1807600"/>
              <a:ext cx="100125" cy="85500"/>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1" name="Google Shape;4821;p64"/>
            <p:cNvSpPr/>
            <p:nvPr/>
          </p:nvSpPr>
          <p:spPr>
            <a:xfrm>
              <a:off x="3997800" y="1838325"/>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2" name="Google Shape;4822;p64"/>
            <p:cNvSpPr/>
            <p:nvPr/>
          </p:nvSpPr>
          <p:spPr>
            <a:xfrm>
              <a:off x="3931550" y="2028850"/>
              <a:ext cx="85625" cy="85625"/>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3" name="Google Shape;4823;p64"/>
            <p:cNvSpPr/>
            <p:nvPr/>
          </p:nvSpPr>
          <p:spPr>
            <a:xfrm>
              <a:off x="3958175"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4" name="Google Shape;4824;p64"/>
            <p:cNvSpPr/>
            <p:nvPr/>
          </p:nvSpPr>
          <p:spPr>
            <a:xfrm>
              <a:off x="4021375" y="1626450"/>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5" name="Google Shape;4825;p64"/>
            <p:cNvSpPr/>
            <p:nvPr/>
          </p:nvSpPr>
          <p:spPr>
            <a:xfrm>
              <a:off x="4066450" y="1657200"/>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6" name="Google Shape;4826;p64"/>
            <p:cNvSpPr/>
            <p:nvPr/>
          </p:nvSpPr>
          <p:spPr>
            <a:xfrm>
              <a:off x="4127225" y="3552550"/>
              <a:ext cx="118875" cy="101825"/>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7" name="Google Shape;4827;p64"/>
            <p:cNvSpPr/>
            <p:nvPr/>
          </p:nvSpPr>
          <p:spPr>
            <a:xfrm>
              <a:off x="4168050" y="3583300"/>
              <a:ext cx="47200" cy="40425"/>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8" name="Google Shape;4828;p64"/>
            <p:cNvSpPr/>
            <p:nvPr/>
          </p:nvSpPr>
          <p:spPr>
            <a:xfrm>
              <a:off x="4126025" y="4060600"/>
              <a:ext cx="99825" cy="85525"/>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9" name="Google Shape;4829;p64"/>
            <p:cNvSpPr/>
            <p:nvPr/>
          </p:nvSpPr>
          <p:spPr>
            <a:xfrm>
              <a:off x="4166850" y="4091050"/>
              <a:ext cx="28450" cy="24425"/>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0" name="Google Shape;4830;p64"/>
            <p:cNvSpPr/>
            <p:nvPr/>
          </p:nvSpPr>
          <p:spPr>
            <a:xfrm>
              <a:off x="4173500" y="3140650"/>
              <a:ext cx="100125" cy="85500"/>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1" name="Google Shape;4831;p64"/>
            <p:cNvSpPr/>
            <p:nvPr/>
          </p:nvSpPr>
          <p:spPr>
            <a:xfrm>
              <a:off x="4214625" y="3171400"/>
              <a:ext cx="28450" cy="24100"/>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2" name="Google Shape;4832;p64"/>
            <p:cNvSpPr/>
            <p:nvPr/>
          </p:nvSpPr>
          <p:spPr>
            <a:xfrm>
              <a:off x="3610700" y="3121125"/>
              <a:ext cx="117050" cy="100200"/>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3" name="Google Shape;4833;p64"/>
            <p:cNvSpPr/>
            <p:nvPr/>
          </p:nvSpPr>
          <p:spPr>
            <a:xfrm>
              <a:off x="3658175" y="3152050"/>
              <a:ext cx="38725" cy="38725"/>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4" name="Google Shape;4834;p64"/>
            <p:cNvSpPr/>
            <p:nvPr/>
          </p:nvSpPr>
          <p:spPr>
            <a:xfrm>
              <a:off x="2178425" y="3469700"/>
              <a:ext cx="116175" cy="99700"/>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5" name="Google Shape;4835;p64"/>
            <p:cNvSpPr/>
            <p:nvPr/>
          </p:nvSpPr>
          <p:spPr>
            <a:xfrm>
              <a:off x="2225925" y="3500425"/>
              <a:ext cx="38125" cy="38125"/>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6" name="Google Shape;4836;p64"/>
            <p:cNvSpPr/>
            <p:nvPr/>
          </p:nvSpPr>
          <p:spPr>
            <a:xfrm>
              <a:off x="1469875" y="2529475"/>
              <a:ext cx="100125" cy="85800"/>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7" name="Google Shape;4837;p64"/>
            <p:cNvSpPr/>
            <p:nvPr/>
          </p:nvSpPr>
          <p:spPr>
            <a:xfrm>
              <a:off x="1511000" y="2560200"/>
              <a:ext cx="28150" cy="2417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8" name="Google Shape;4838;p64"/>
            <p:cNvSpPr/>
            <p:nvPr/>
          </p:nvSpPr>
          <p:spPr>
            <a:xfrm>
              <a:off x="1786500" y="2996100"/>
              <a:ext cx="99825" cy="85500"/>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9" name="Google Shape;4839;p64"/>
            <p:cNvSpPr/>
            <p:nvPr/>
          </p:nvSpPr>
          <p:spPr>
            <a:xfrm>
              <a:off x="1831250" y="30268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0" name="Google Shape;4840;p64"/>
            <p:cNvSpPr/>
            <p:nvPr/>
          </p:nvSpPr>
          <p:spPr>
            <a:xfrm>
              <a:off x="1886600" y="3253450"/>
              <a:ext cx="99825" cy="85525"/>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1" name="Google Shape;4841;p64"/>
            <p:cNvSpPr/>
            <p:nvPr/>
          </p:nvSpPr>
          <p:spPr>
            <a:xfrm>
              <a:off x="1931650" y="32842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2" name="Google Shape;4842;p64"/>
            <p:cNvSpPr/>
            <p:nvPr/>
          </p:nvSpPr>
          <p:spPr>
            <a:xfrm>
              <a:off x="2044475" y="2563325"/>
              <a:ext cx="100125" cy="85525"/>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3" name="Google Shape;4843;p64"/>
            <p:cNvSpPr/>
            <p:nvPr/>
          </p:nvSpPr>
          <p:spPr>
            <a:xfrm>
              <a:off x="2089525" y="2594075"/>
              <a:ext cx="24525" cy="24225"/>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4" name="Google Shape;4844;p64"/>
            <p:cNvSpPr/>
            <p:nvPr/>
          </p:nvSpPr>
          <p:spPr>
            <a:xfrm>
              <a:off x="1400000" y="1781450"/>
              <a:ext cx="99825" cy="85650"/>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5" name="Google Shape;4845;p64"/>
            <p:cNvSpPr/>
            <p:nvPr/>
          </p:nvSpPr>
          <p:spPr>
            <a:xfrm>
              <a:off x="1440825" y="1812325"/>
              <a:ext cx="28450" cy="24125"/>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6" name="Google Shape;4846;p64"/>
            <p:cNvSpPr/>
            <p:nvPr/>
          </p:nvSpPr>
          <p:spPr>
            <a:xfrm>
              <a:off x="1944050" y="1353350"/>
              <a:ext cx="100125" cy="85825"/>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7" name="Google Shape;4847;p64"/>
            <p:cNvSpPr/>
            <p:nvPr/>
          </p:nvSpPr>
          <p:spPr>
            <a:xfrm>
              <a:off x="1989425" y="1384100"/>
              <a:ext cx="24225" cy="24225"/>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8" name="Google Shape;4848;p64"/>
            <p:cNvSpPr/>
            <p:nvPr/>
          </p:nvSpPr>
          <p:spPr>
            <a:xfrm>
              <a:off x="1638625" y="1365450"/>
              <a:ext cx="99825" cy="85825"/>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9" name="Google Shape;4849;p64"/>
            <p:cNvSpPr/>
            <p:nvPr/>
          </p:nvSpPr>
          <p:spPr>
            <a:xfrm>
              <a:off x="1683375" y="13962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0" name="Google Shape;4850;p64"/>
            <p:cNvSpPr/>
            <p:nvPr/>
          </p:nvSpPr>
          <p:spPr>
            <a:xfrm>
              <a:off x="1575725" y="12626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1" name="Google Shape;4851;p64"/>
            <p:cNvSpPr/>
            <p:nvPr/>
          </p:nvSpPr>
          <p:spPr>
            <a:xfrm>
              <a:off x="162077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2" name="Google Shape;4852;p64"/>
            <p:cNvSpPr/>
            <p:nvPr/>
          </p:nvSpPr>
          <p:spPr>
            <a:xfrm>
              <a:off x="1513425" y="1444250"/>
              <a:ext cx="100125" cy="85650"/>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3" name="Google Shape;4853;p64"/>
            <p:cNvSpPr/>
            <p:nvPr/>
          </p:nvSpPr>
          <p:spPr>
            <a:xfrm>
              <a:off x="1554550" y="1475125"/>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4" name="Google Shape;4854;p64"/>
            <p:cNvSpPr/>
            <p:nvPr/>
          </p:nvSpPr>
          <p:spPr>
            <a:xfrm>
              <a:off x="1778025" y="1377550"/>
              <a:ext cx="100025" cy="85500"/>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5" name="Google Shape;4855;p64"/>
            <p:cNvSpPr/>
            <p:nvPr/>
          </p:nvSpPr>
          <p:spPr>
            <a:xfrm>
              <a:off x="1823100" y="1408300"/>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6" name="Google Shape;4856;p64"/>
            <p:cNvSpPr/>
            <p:nvPr/>
          </p:nvSpPr>
          <p:spPr>
            <a:xfrm>
              <a:off x="2014825" y="1420050"/>
              <a:ext cx="99825" cy="85650"/>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7" name="Google Shape;4857;p64"/>
            <p:cNvSpPr/>
            <p:nvPr/>
          </p:nvSpPr>
          <p:spPr>
            <a:xfrm>
              <a:off x="2059875" y="14509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8" name="Google Shape;4858;p64"/>
            <p:cNvSpPr/>
            <p:nvPr/>
          </p:nvSpPr>
          <p:spPr>
            <a:xfrm>
              <a:off x="2149400" y="1377625"/>
              <a:ext cx="99825" cy="85450"/>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9" name="Google Shape;4859;p64"/>
            <p:cNvSpPr/>
            <p:nvPr/>
          </p:nvSpPr>
          <p:spPr>
            <a:xfrm>
              <a:off x="2190025" y="1408600"/>
              <a:ext cx="28350" cy="24100"/>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0" name="Google Shape;4860;p64"/>
            <p:cNvSpPr/>
            <p:nvPr/>
          </p:nvSpPr>
          <p:spPr>
            <a:xfrm>
              <a:off x="2149400" y="1605775"/>
              <a:ext cx="99825" cy="8560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1" name="Google Shape;4861;p64"/>
            <p:cNvSpPr/>
            <p:nvPr/>
          </p:nvSpPr>
          <p:spPr>
            <a:xfrm>
              <a:off x="2190025" y="1636600"/>
              <a:ext cx="28350" cy="24125"/>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2" name="Google Shape;4862;p64"/>
            <p:cNvSpPr/>
            <p:nvPr/>
          </p:nvSpPr>
          <p:spPr>
            <a:xfrm>
              <a:off x="2266125" y="1703850"/>
              <a:ext cx="99825" cy="85825"/>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3" name="Google Shape;4863;p64"/>
            <p:cNvSpPr/>
            <p:nvPr/>
          </p:nvSpPr>
          <p:spPr>
            <a:xfrm>
              <a:off x="2307275" y="1734600"/>
              <a:ext cx="28150" cy="2417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4" name="Google Shape;4864;p64"/>
            <p:cNvSpPr/>
            <p:nvPr/>
          </p:nvSpPr>
          <p:spPr>
            <a:xfrm>
              <a:off x="2068950" y="965875"/>
              <a:ext cx="99825" cy="8560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5" name="Google Shape;4865;p64"/>
            <p:cNvSpPr/>
            <p:nvPr/>
          </p:nvSpPr>
          <p:spPr>
            <a:xfrm>
              <a:off x="2113725" y="996700"/>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6" name="Google Shape;4866;p64"/>
            <p:cNvSpPr/>
            <p:nvPr/>
          </p:nvSpPr>
          <p:spPr>
            <a:xfrm>
              <a:off x="2056550" y="1743775"/>
              <a:ext cx="100125" cy="85825"/>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7" name="Google Shape;4867;p64"/>
            <p:cNvSpPr/>
            <p:nvPr/>
          </p:nvSpPr>
          <p:spPr>
            <a:xfrm>
              <a:off x="2097700" y="1774525"/>
              <a:ext cx="28150" cy="2417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8" name="Google Shape;4868;p64"/>
            <p:cNvSpPr/>
            <p:nvPr/>
          </p:nvSpPr>
          <p:spPr>
            <a:xfrm>
              <a:off x="1931975" y="1015550"/>
              <a:ext cx="100125" cy="85825"/>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9" name="Google Shape;4869;p64"/>
            <p:cNvSpPr/>
            <p:nvPr/>
          </p:nvSpPr>
          <p:spPr>
            <a:xfrm>
              <a:off x="1977025" y="10463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0" name="Google Shape;4870;p64"/>
            <p:cNvSpPr/>
            <p:nvPr/>
          </p:nvSpPr>
          <p:spPr>
            <a:xfrm>
              <a:off x="1873900" y="1166775"/>
              <a:ext cx="99825" cy="85800"/>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1" name="Google Shape;4871;p64"/>
            <p:cNvSpPr/>
            <p:nvPr/>
          </p:nvSpPr>
          <p:spPr>
            <a:xfrm>
              <a:off x="1914725" y="1197500"/>
              <a:ext cx="28450" cy="24425"/>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2" name="Google Shape;4872;p64"/>
            <p:cNvSpPr/>
            <p:nvPr/>
          </p:nvSpPr>
          <p:spPr>
            <a:xfrm>
              <a:off x="1726925" y="1199725"/>
              <a:ext cx="100125" cy="85525"/>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3" name="Google Shape;4873;p64"/>
            <p:cNvSpPr/>
            <p:nvPr/>
          </p:nvSpPr>
          <p:spPr>
            <a:xfrm>
              <a:off x="1768050" y="1230475"/>
              <a:ext cx="28150" cy="24100"/>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4" name="Google Shape;4874;p64"/>
            <p:cNvSpPr/>
            <p:nvPr/>
          </p:nvSpPr>
          <p:spPr>
            <a:xfrm>
              <a:off x="2210800" y="764250"/>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5" name="Google Shape;4875;p64"/>
            <p:cNvSpPr/>
            <p:nvPr/>
          </p:nvSpPr>
          <p:spPr>
            <a:xfrm>
              <a:off x="2255850" y="794700"/>
              <a:ext cx="24225" cy="24200"/>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6" name="Google Shape;4876;p64"/>
            <p:cNvSpPr/>
            <p:nvPr/>
          </p:nvSpPr>
          <p:spPr>
            <a:xfrm>
              <a:off x="1094575" y="1262625"/>
              <a:ext cx="100125" cy="85525"/>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7" name="Google Shape;4877;p64"/>
            <p:cNvSpPr/>
            <p:nvPr/>
          </p:nvSpPr>
          <p:spPr>
            <a:xfrm>
              <a:off x="113962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8" name="Google Shape;4878;p64"/>
            <p:cNvSpPr/>
            <p:nvPr/>
          </p:nvSpPr>
          <p:spPr>
            <a:xfrm>
              <a:off x="2909075" y="1091475"/>
              <a:ext cx="100125" cy="85500"/>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9" name="Google Shape;4879;p64"/>
            <p:cNvSpPr/>
            <p:nvPr/>
          </p:nvSpPr>
          <p:spPr>
            <a:xfrm>
              <a:off x="2954150" y="11222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0" name="Google Shape;4880;p64"/>
            <p:cNvSpPr/>
            <p:nvPr/>
          </p:nvSpPr>
          <p:spPr>
            <a:xfrm>
              <a:off x="2623000" y="1027650"/>
              <a:ext cx="99825" cy="85825"/>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1" name="Google Shape;4881;p64"/>
            <p:cNvSpPr/>
            <p:nvPr/>
          </p:nvSpPr>
          <p:spPr>
            <a:xfrm>
              <a:off x="2668050" y="1058400"/>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2" name="Google Shape;4882;p64"/>
            <p:cNvSpPr/>
            <p:nvPr/>
          </p:nvSpPr>
          <p:spPr>
            <a:xfrm>
              <a:off x="1270875" y="2091250"/>
              <a:ext cx="99825" cy="85825"/>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3" name="Google Shape;4883;p64"/>
            <p:cNvSpPr/>
            <p:nvPr/>
          </p:nvSpPr>
          <p:spPr>
            <a:xfrm>
              <a:off x="1315925" y="2122000"/>
              <a:ext cx="24225" cy="24225"/>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4" name="Google Shape;4884;p64"/>
            <p:cNvSpPr/>
            <p:nvPr/>
          </p:nvSpPr>
          <p:spPr>
            <a:xfrm>
              <a:off x="2706150" y="1341250"/>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5" name="Google Shape;4885;p64"/>
            <p:cNvSpPr/>
            <p:nvPr/>
          </p:nvSpPr>
          <p:spPr>
            <a:xfrm>
              <a:off x="2751225" y="13720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6" name="Google Shape;4886;p64"/>
            <p:cNvSpPr/>
            <p:nvPr/>
          </p:nvSpPr>
          <p:spPr>
            <a:xfrm>
              <a:off x="2561900" y="1432150"/>
              <a:ext cx="99825" cy="85650"/>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7" name="Google Shape;4887;p64"/>
            <p:cNvSpPr/>
            <p:nvPr/>
          </p:nvSpPr>
          <p:spPr>
            <a:xfrm>
              <a:off x="2606975" y="1462725"/>
              <a:ext cx="24200" cy="24225"/>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8" name="Google Shape;4888;p64"/>
            <p:cNvSpPr/>
            <p:nvPr/>
          </p:nvSpPr>
          <p:spPr>
            <a:xfrm>
              <a:off x="2718250" y="739925"/>
              <a:ext cx="99825" cy="85625"/>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9" name="Google Shape;4889;p64"/>
            <p:cNvSpPr/>
            <p:nvPr/>
          </p:nvSpPr>
          <p:spPr>
            <a:xfrm>
              <a:off x="2759075" y="770500"/>
              <a:ext cx="28450" cy="24400"/>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0" name="Google Shape;4890;p64"/>
            <p:cNvSpPr/>
            <p:nvPr/>
          </p:nvSpPr>
          <p:spPr>
            <a:xfrm>
              <a:off x="500625" y="1614350"/>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1" name="Google Shape;4891;p64"/>
            <p:cNvSpPr/>
            <p:nvPr/>
          </p:nvSpPr>
          <p:spPr>
            <a:xfrm>
              <a:off x="541750" y="1645100"/>
              <a:ext cx="28150" cy="24300"/>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2" name="Google Shape;4892;p64"/>
            <p:cNvSpPr/>
            <p:nvPr/>
          </p:nvSpPr>
          <p:spPr>
            <a:xfrm>
              <a:off x="858375" y="1654875"/>
              <a:ext cx="100125" cy="85800"/>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3" name="Google Shape;4893;p64"/>
            <p:cNvSpPr/>
            <p:nvPr/>
          </p:nvSpPr>
          <p:spPr>
            <a:xfrm>
              <a:off x="903750" y="1685625"/>
              <a:ext cx="24200" cy="24200"/>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4" name="Google Shape;4894;p64"/>
            <p:cNvSpPr/>
            <p:nvPr/>
          </p:nvSpPr>
          <p:spPr>
            <a:xfrm>
              <a:off x="2071075" y="4863700"/>
              <a:ext cx="123725" cy="105900"/>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5" name="Google Shape;4895;p64"/>
            <p:cNvSpPr/>
            <p:nvPr/>
          </p:nvSpPr>
          <p:spPr>
            <a:xfrm>
              <a:off x="2119775" y="4894575"/>
              <a:ext cx="44175" cy="44475"/>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6" name="Google Shape;4896;p64"/>
            <p:cNvSpPr/>
            <p:nvPr/>
          </p:nvSpPr>
          <p:spPr>
            <a:xfrm>
              <a:off x="2227725" y="3733500"/>
              <a:ext cx="106675" cy="9145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7" name="Google Shape;4897;p64"/>
            <p:cNvSpPr/>
            <p:nvPr/>
          </p:nvSpPr>
          <p:spPr>
            <a:xfrm>
              <a:off x="2268850" y="3764450"/>
              <a:ext cx="34800" cy="29825"/>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8" name="Google Shape;4898;p64"/>
            <p:cNvSpPr/>
            <p:nvPr/>
          </p:nvSpPr>
          <p:spPr>
            <a:xfrm>
              <a:off x="230250" y="1729000"/>
              <a:ext cx="106775" cy="91225"/>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9" name="Google Shape;4899;p64"/>
            <p:cNvSpPr/>
            <p:nvPr/>
          </p:nvSpPr>
          <p:spPr>
            <a:xfrm>
              <a:off x="276525" y="1759700"/>
              <a:ext cx="29650" cy="29675"/>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0" name="Google Shape;4900;p64"/>
            <p:cNvSpPr/>
            <p:nvPr/>
          </p:nvSpPr>
          <p:spPr>
            <a:xfrm>
              <a:off x="1152325" y="2659550"/>
              <a:ext cx="106775" cy="91200"/>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1" name="Google Shape;4901;p64"/>
            <p:cNvSpPr/>
            <p:nvPr/>
          </p:nvSpPr>
          <p:spPr>
            <a:xfrm>
              <a:off x="1198600" y="2690250"/>
              <a:ext cx="29950" cy="29650"/>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2" name="Google Shape;4902;p64"/>
            <p:cNvSpPr/>
            <p:nvPr/>
          </p:nvSpPr>
          <p:spPr>
            <a:xfrm>
              <a:off x="931250" y="2061425"/>
              <a:ext cx="106475" cy="9145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3" name="Google Shape;4903;p64"/>
            <p:cNvSpPr/>
            <p:nvPr/>
          </p:nvSpPr>
          <p:spPr>
            <a:xfrm>
              <a:off x="972375" y="2092375"/>
              <a:ext cx="34825" cy="29800"/>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4" name="Google Shape;4904;p64"/>
            <p:cNvSpPr/>
            <p:nvPr/>
          </p:nvSpPr>
          <p:spPr>
            <a:xfrm>
              <a:off x="2392850" y="4093600"/>
              <a:ext cx="119175" cy="102125"/>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5" name="Google Shape;4905;p64"/>
            <p:cNvSpPr/>
            <p:nvPr/>
          </p:nvSpPr>
          <p:spPr>
            <a:xfrm>
              <a:off x="2433675" y="4124325"/>
              <a:ext cx="47500" cy="40725"/>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6" name="Google Shape;4906;p64"/>
            <p:cNvSpPr/>
            <p:nvPr/>
          </p:nvSpPr>
          <p:spPr>
            <a:xfrm>
              <a:off x="2843450" y="3637275"/>
              <a:ext cx="106475" cy="91200"/>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7" name="Google Shape;4907;p64"/>
            <p:cNvSpPr/>
            <p:nvPr/>
          </p:nvSpPr>
          <p:spPr>
            <a:xfrm>
              <a:off x="2884275" y="3667975"/>
              <a:ext cx="35100" cy="29875"/>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8" name="Google Shape;4908;p64"/>
            <p:cNvSpPr/>
            <p:nvPr/>
          </p:nvSpPr>
          <p:spPr>
            <a:xfrm>
              <a:off x="3285600" y="3235650"/>
              <a:ext cx="106775" cy="91225"/>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9" name="Google Shape;4909;p64"/>
            <p:cNvSpPr/>
            <p:nvPr/>
          </p:nvSpPr>
          <p:spPr>
            <a:xfrm>
              <a:off x="3331875" y="3266350"/>
              <a:ext cx="29650" cy="29975"/>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0" name="Google Shape;4910;p64"/>
            <p:cNvSpPr/>
            <p:nvPr/>
          </p:nvSpPr>
          <p:spPr>
            <a:xfrm>
              <a:off x="3723500" y="2560350"/>
              <a:ext cx="106775" cy="91525"/>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1" name="Google Shape;4911;p64"/>
            <p:cNvSpPr/>
            <p:nvPr/>
          </p:nvSpPr>
          <p:spPr>
            <a:xfrm>
              <a:off x="3769775" y="2591050"/>
              <a:ext cx="29650" cy="29975"/>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2" name="Google Shape;4912;p64"/>
            <p:cNvSpPr/>
            <p:nvPr/>
          </p:nvSpPr>
          <p:spPr>
            <a:xfrm>
              <a:off x="4463225" y="3515700"/>
              <a:ext cx="106475" cy="91200"/>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3" name="Google Shape;4913;p64"/>
            <p:cNvSpPr/>
            <p:nvPr/>
          </p:nvSpPr>
          <p:spPr>
            <a:xfrm>
              <a:off x="4509175" y="3546700"/>
              <a:ext cx="29975" cy="29650"/>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4" name="Google Shape;4914;p64"/>
            <p:cNvSpPr/>
            <p:nvPr/>
          </p:nvSpPr>
          <p:spPr>
            <a:xfrm>
              <a:off x="4392150" y="3664775"/>
              <a:ext cx="106475" cy="91225"/>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5" name="Google Shape;4915;p64"/>
            <p:cNvSpPr/>
            <p:nvPr/>
          </p:nvSpPr>
          <p:spPr>
            <a:xfrm>
              <a:off x="4438125" y="3695500"/>
              <a:ext cx="29950" cy="29650"/>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6" name="Google Shape;4916;p64"/>
            <p:cNvSpPr/>
            <p:nvPr/>
          </p:nvSpPr>
          <p:spPr>
            <a:xfrm>
              <a:off x="4406975" y="3862050"/>
              <a:ext cx="106775" cy="91425"/>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7" name="Google Shape;4917;p64"/>
            <p:cNvSpPr/>
            <p:nvPr/>
          </p:nvSpPr>
          <p:spPr>
            <a:xfrm>
              <a:off x="4453225" y="3892975"/>
              <a:ext cx="29675" cy="29650"/>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8" name="Google Shape;4918;p64"/>
            <p:cNvSpPr/>
            <p:nvPr/>
          </p:nvSpPr>
          <p:spPr>
            <a:xfrm>
              <a:off x="3776725" y="3500875"/>
              <a:ext cx="106475" cy="91200"/>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9" name="Google Shape;4919;p64"/>
            <p:cNvSpPr/>
            <p:nvPr/>
          </p:nvSpPr>
          <p:spPr>
            <a:xfrm>
              <a:off x="3822700" y="3531575"/>
              <a:ext cx="29650" cy="29975"/>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0" name="Google Shape;4920;p64"/>
            <p:cNvSpPr/>
            <p:nvPr/>
          </p:nvSpPr>
          <p:spPr>
            <a:xfrm>
              <a:off x="3932850" y="3193725"/>
              <a:ext cx="134825" cy="115300"/>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1" name="Google Shape;4921;p64"/>
            <p:cNvSpPr/>
            <p:nvPr/>
          </p:nvSpPr>
          <p:spPr>
            <a:xfrm>
              <a:off x="3973900" y="3224625"/>
              <a:ext cx="62925" cy="53900"/>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2" name="Google Shape;4922;p64"/>
            <p:cNvSpPr/>
            <p:nvPr/>
          </p:nvSpPr>
          <p:spPr>
            <a:xfrm>
              <a:off x="3880150" y="4042800"/>
              <a:ext cx="106475" cy="91225"/>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3" name="Google Shape;4923;p64"/>
            <p:cNvSpPr/>
            <p:nvPr/>
          </p:nvSpPr>
          <p:spPr>
            <a:xfrm>
              <a:off x="3920975" y="4073525"/>
              <a:ext cx="35100" cy="29800"/>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4" name="Google Shape;4924;p64"/>
            <p:cNvSpPr/>
            <p:nvPr/>
          </p:nvSpPr>
          <p:spPr>
            <a:xfrm>
              <a:off x="4241250" y="4225850"/>
              <a:ext cx="106775" cy="91425"/>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5" name="Google Shape;4925;p64"/>
            <p:cNvSpPr/>
            <p:nvPr/>
          </p:nvSpPr>
          <p:spPr>
            <a:xfrm>
              <a:off x="4287500" y="4256775"/>
              <a:ext cx="29675" cy="29675"/>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6" name="Google Shape;4926;p64"/>
            <p:cNvSpPr/>
            <p:nvPr/>
          </p:nvSpPr>
          <p:spPr>
            <a:xfrm>
              <a:off x="2013925" y="3819400"/>
              <a:ext cx="106475" cy="91425"/>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7" name="Google Shape;4927;p64"/>
            <p:cNvSpPr/>
            <p:nvPr/>
          </p:nvSpPr>
          <p:spPr>
            <a:xfrm>
              <a:off x="2059875" y="3850025"/>
              <a:ext cx="29675" cy="29975"/>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8" name="Google Shape;4928;p64"/>
            <p:cNvSpPr/>
            <p:nvPr/>
          </p:nvSpPr>
          <p:spPr>
            <a:xfrm>
              <a:off x="1937700" y="3572625"/>
              <a:ext cx="106475" cy="9145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9" name="Google Shape;4929;p64"/>
            <p:cNvSpPr/>
            <p:nvPr/>
          </p:nvSpPr>
          <p:spPr>
            <a:xfrm>
              <a:off x="1978525" y="3603550"/>
              <a:ext cx="34825" cy="29825"/>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0" name="Google Shape;4930;p64"/>
            <p:cNvSpPr/>
            <p:nvPr/>
          </p:nvSpPr>
          <p:spPr>
            <a:xfrm>
              <a:off x="2124300" y="4295300"/>
              <a:ext cx="138525" cy="118450"/>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1" name="Google Shape;4931;p64"/>
            <p:cNvSpPr/>
            <p:nvPr/>
          </p:nvSpPr>
          <p:spPr>
            <a:xfrm>
              <a:off x="2165425" y="4326025"/>
              <a:ext cx="66575" cy="57050"/>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2" name="Google Shape;4932;p64"/>
            <p:cNvSpPr/>
            <p:nvPr/>
          </p:nvSpPr>
          <p:spPr>
            <a:xfrm>
              <a:off x="2600925" y="3530650"/>
              <a:ext cx="138525" cy="118600"/>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3" name="Google Shape;4933;p64"/>
            <p:cNvSpPr/>
            <p:nvPr/>
          </p:nvSpPr>
          <p:spPr>
            <a:xfrm>
              <a:off x="2651725" y="3561525"/>
              <a:ext cx="56875" cy="56875"/>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4" name="Google Shape;4934;p64"/>
            <p:cNvSpPr/>
            <p:nvPr/>
          </p:nvSpPr>
          <p:spPr>
            <a:xfrm>
              <a:off x="4484075" y="1975325"/>
              <a:ext cx="96200" cy="8237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35" name="Google Shape;4935;p64"/>
          <p:cNvGrpSpPr/>
          <p:nvPr/>
        </p:nvGrpSpPr>
        <p:grpSpPr>
          <a:xfrm>
            <a:off x="6064392" y="3070557"/>
            <a:ext cx="587865" cy="517731"/>
            <a:chOff x="6000718" y="3070557"/>
            <a:chExt cx="587865" cy="517731"/>
          </a:xfrm>
        </p:grpSpPr>
        <p:sp>
          <p:nvSpPr>
            <p:cNvPr id="4936" name="Google Shape;4936;p64"/>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7" name="Google Shape;4937;p64"/>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8" name="Google Shape;4938;p64"/>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9" name="Google Shape;4939;p64"/>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0" name="Google Shape;4940;p64"/>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1" name="Google Shape;4941;p64"/>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2" name="Google Shape;4942;p64"/>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3" name="Google Shape;4943;p64"/>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4" name="Google Shape;4944;p64"/>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5" name="Google Shape;4945;p64"/>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46" name="Google Shape;4946;p64"/>
          <p:cNvGrpSpPr/>
          <p:nvPr/>
        </p:nvGrpSpPr>
        <p:grpSpPr>
          <a:xfrm>
            <a:off x="6079197" y="3714217"/>
            <a:ext cx="557665" cy="516387"/>
            <a:chOff x="6015523" y="3714217"/>
            <a:chExt cx="557665" cy="516387"/>
          </a:xfrm>
        </p:grpSpPr>
        <p:grpSp>
          <p:nvGrpSpPr>
            <p:cNvPr id="4947" name="Google Shape;4947;p64"/>
            <p:cNvGrpSpPr/>
            <p:nvPr/>
          </p:nvGrpSpPr>
          <p:grpSpPr>
            <a:xfrm>
              <a:off x="6036094" y="3716980"/>
              <a:ext cx="529822" cy="510480"/>
              <a:chOff x="3148311" y="-545634"/>
              <a:chExt cx="1006118" cy="969572"/>
            </a:xfrm>
          </p:grpSpPr>
          <p:sp>
            <p:nvSpPr>
              <p:cNvPr id="4948" name="Google Shape;4948;p64"/>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9" name="Google Shape;4949;p64"/>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0" name="Google Shape;4950;p64"/>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1" name="Google Shape;4951;p64"/>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2" name="Google Shape;4952;p64"/>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3" name="Google Shape;4953;p64"/>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4" name="Google Shape;4954;p64"/>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5" name="Google Shape;4955;p64"/>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6" name="Google Shape;4956;p64"/>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7" name="Google Shape;4957;p64"/>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958" name="Google Shape;4958;p64"/>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59" name="Google Shape;4959;p64"/>
          <p:cNvGrpSpPr/>
          <p:nvPr/>
        </p:nvGrpSpPr>
        <p:grpSpPr>
          <a:xfrm>
            <a:off x="6707979" y="3073628"/>
            <a:ext cx="576302" cy="511871"/>
            <a:chOff x="6644304" y="3073628"/>
            <a:chExt cx="576302" cy="511871"/>
          </a:xfrm>
        </p:grpSpPr>
        <p:grpSp>
          <p:nvGrpSpPr>
            <p:cNvPr id="4960" name="Google Shape;4960;p64"/>
            <p:cNvGrpSpPr/>
            <p:nvPr/>
          </p:nvGrpSpPr>
          <p:grpSpPr>
            <a:xfrm>
              <a:off x="6712169" y="3073651"/>
              <a:ext cx="481611" cy="506713"/>
              <a:chOff x="1833536" y="-546641"/>
              <a:chExt cx="914567" cy="962419"/>
            </a:xfrm>
          </p:grpSpPr>
          <p:grpSp>
            <p:nvGrpSpPr>
              <p:cNvPr id="4961" name="Google Shape;4961;p64"/>
              <p:cNvGrpSpPr/>
              <p:nvPr/>
            </p:nvGrpSpPr>
            <p:grpSpPr>
              <a:xfrm>
                <a:off x="1833536" y="-524249"/>
                <a:ext cx="914567" cy="940027"/>
                <a:chOff x="1833536" y="-524249"/>
                <a:chExt cx="914567" cy="940027"/>
              </a:xfrm>
            </p:grpSpPr>
            <p:sp>
              <p:nvSpPr>
                <p:cNvPr id="4962" name="Google Shape;4962;p64"/>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3" name="Google Shape;4963;p64"/>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4" name="Google Shape;4964;p64"/>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5" name="Google Shape;4965;p64"/>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6" name="Google Shape;4966;p64"/>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967" name="Google Shape;4967;p64"/>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8" name="Google Shape;4968;p64"/>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9" name="Google Shape;4969;p64"/>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0" name="Google Shape;4970;p64"/>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971" name="Google Shape;4971;p6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72" name="Google Shape;4972;p64"/>
          <p:cNvGrpSpPr/>
          <p:nvPr/>
        </p:nvGrpSpPr>
        <p:grpSpPr>
          <a:xfrm>
            <a:off x="6715725" y="3714143"/>
            <a:ext cx="560636" cy="516497"/>
            <a:chOff x="6652051" y="3714143"/>
            <a:chExt cx="560636" cy="516497"/>
          </a:xfrm>
        </p:grpSpPr>
        <p:grpSp>
          <p:nvGrpSpPr>
            <p:cNvPr id="4973" name="Google Shape;4973;p64"/>
            <p:cNvGrpSpPr/>
            <p:nvPr/>
          </p:nvGrpSpPr>
          <p:grpSpPr>
            <a:xfrm>
              <a:off x="6669657" y="3716715"/>
              <a:ext cx="466768" cy="464314"/>
              <a:chOff x="3139766" y="765669"/>
              <a:chExt cx="886380" cy="881888"/>
            </a:xfrm>
          </p:grpSpPr>
          <p:grpSp>
            <p:nvGrpSpPr>
              <p:cNvPr id="4974" name="Google Shape;4974;p64"/>
              <p:cNvGrpSpPr/>
              <p:nvPr/>
            </p:nvGrpSpPr>
            <p:grpSpPr>
              <a:xfrm>
                <a:off x="3139766" y="765669"/>
                <a:ext cx="886380" cy="881888"/>
                <a:chOff x="3139766" y="765669"/>
                <a:chExt cx="886380" cy="881888"/>
              </a:xfrm>
            </p:grpSpPr>
            <p:sp>
              <p:nvSpPr>
                <p:cNvPr id="4975" name="Google Shape;4975;p64"/>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6" name="Google Shape;4976;p64"/>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7" name="Google Shape;4977;p64"/>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8" name="Google Shape;4978;p64"/>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9" name="Google Shape;4979;p64"/>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0" name="Google Shape;4980;p64"/>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1" name="Google Shape;4981;p64"/>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2" name="Google Shape;4982;p64"/>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3" name="Google Shape;4983;p64"/>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984" name="Google Shape;4984;p64"/>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5" name="Google Shape;4985;p64"/>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6" name="Google Shape;4986;p64"/>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7" name="Google Shape;4987;p64"/>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988" name="Google Shape;4988;p64"/>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89" name="Google Shape;4989;p64"/>
          <p:cNvGrpSpPr/>
          <p:nvPr/>
        </p:nvGrpSpPr>
        <p:grpSpPr>
          <a:xfrm>
            <a:off x="726609" y="1192826"/>
            <a:ext cx="2665073" cy="1317140"/>
            <a:chOff x="793334" y="1192826"/>
            <a:chExt cx="2665073" cy="1317140"/>
          </a:xfrm>
        </p:grpSpPr>
        <p:sp>
          <p:nvSpPr>
            <p:cNvPr id="4990" name="Google Shape;4990;p64"/>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1" name="Google Shape;4991;p64"/>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2" name="Google Shape;4992;p64"/>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3" name="Google Shape;4993;p64"/>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4" name="Google Shape;4994;p64"/>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5" name="Google Shape;4995;p64"/>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6" name="Google Shape;4996;p64"/>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7" name="Google Shape;4997;p64"/>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8" name="Google Shape;4998;p64"/>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9" name="Google Shape;4999;p64"/>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0" name="Google Shape;5000;p64"/>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1" name="Google Shape;5001;p64"/>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2" name="Google Shape;5002;p64"/>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3" name="Google Shape;5003;p64"/>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4" name="Google Shape;5004;p64"/>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5" name="Google Shape;5005;p64"/>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6" name="Google Shape;5006;p64"/>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7" name="Google Shape;5007;p64"/>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8" name="Google Shape;5008;p64"/>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9" name="Google Shape;5009;p64"/>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0" name="Google Shape;5010;p64"/>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1" name="Google Shape;5011;p64"/>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2" name="Google Shape;5012;p64"/>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3" name="Google Shape;5013;p64"/>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4" name="Google Shape;5014;p64"/>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5" name="Google Shape;5015;p64"/>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6" name="Google Shape;5016;p64"/>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7" name="Google Shape;5017;p64"/>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8" name="Google Shape;5018;p64"/>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9" name="Google Shape;5019;p64"/>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0" name="Google Shape;5020;p64"/>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1" name="Google Shape;5021;p64"/>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2" name="Google Shape;5022;p64"/>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3" name="Google Shape;5023;p64"/>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4" name="Google Shape;5024;p64"/>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5" name="Google Shape;5025;p64"/>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6" name="Google Shape;5026;p64"/>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7" name="Google Shape;5027;p64"/>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8" name="Google Shape;5028;p64"/>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9" name="Google Shape;5029;p64"/>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0" name="Google Shape;5030;p64"/>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1" name="Google Shape;5031;p64"/>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2" name="Google Shape;5032;p64"/>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3" name="Google Shape;5033;p64"/>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4" name="Google Shape;5034;p64"/>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5" name="Google Shape;5035;p64"/>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6" name="Google Shape;5036;p64"/>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7" name="Google Shape;5037;p64"/>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8" name="Google Shape;5038;p64"/>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9" name="Google Shape;5039;p64"/>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0" name="Google Shape;5040;p64"/>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1" name="Google Shape;5041;p64"/>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2" name="Google Shape;5042;p64"/>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3" name="Google Shape;5043;p64"/>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4" name="Google Shape;5044;p64"/>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5" name="Google Shape;5045;p64"/>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6" name="Google Shape;5046;p64"/>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7" name="Google Shape;5047;p64"/>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8" name="Google Shape;5048;p64"/>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9" name="Google Shape;5049;p64"/>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0" name="Google Shape;5050;p64"/>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1" name="Google Shape;5051;p64"/>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2" name="Google Shape;5052;p64"/>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3" name="Google Shape;5053;p64"/>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4" name="Google Shape;5054;p64"/>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5" name="Google Shape;5055;p64"/>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6" name="Google Shape;5056;p64"/>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7" name="Google Shape;5057;p64"/>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8" name="Google Shape;5058;p64"/>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9" name="Google Shape;5059;p64"/>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0" name="Google Shape;5060;p64"/>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1" name="Google Shape;5061;p64"/>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2" name="Google Shape;5062;p64"/>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3" name="Google Shape;5063;p64"/>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4" name="Google Shape;5064;p64"/>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5" name="Google Shape;5065;p64"/>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6" name="Google Shape;5066;p64"/>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7" name="Google Shape;5067;p64"/>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8" name="Google Shape;5068;p64"/>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9" name="Google Shape;5069;p64"/>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0" name="Google Shape;5070;p64"/>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1" name="Google Shape;5071;p64"/>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2" name="Google Shape;5072;p64"/>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3" name="Google Shape;5073;p64"/>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4" name="Google Shape;5074;p64"/>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5" name="Google Shape;5075;p64"/>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6" name="Google Shape;5076;p64"/>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7" name="Google Shape;5077;p64"/>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8" name="Google Shape;5078;p64"/>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9" name="Google Shape;5079;p64"/>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0" name="Google Shape;5080;p64"/>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1" name="Google Shape;5081;p64"/>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2" name="Google Shape;5082;p64"/>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3" name="Google Shape;5083;p64"/>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4" name="Google Shape;5084;p64"/>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5" name="Google Shape;5085;p64"/>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6" name="Google Shape;5086;p64"/>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7" name="Google Shape;5087;p64"/>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8" name="Google Shape;5088;p64"/>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9" name="Google Shape;5089;p64"/>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0" name="Google Shape;5090;p64"/>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1" name="Google Shape;5091;p64"/>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2" name="Google Shape;5092;p64"/>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3" name="Google Shape;5093;p64"/>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4" name="Google Shape;5094;p64"/>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5" name="Google Shape;5095;p64"/>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6" name="Google Shape;5096;p64"/>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7" name="Google Shape;5097;p64"/>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8" name="Google Shape;5098;p64"/>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9" name="Google Shape;5099;p64"/>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0" name="Google Shape;5100;p64"/>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1" name="Google Shape;5101;p64"/>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2" name="Google Shape;5102;p64"/>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3" name="Google Shape;5103;p64"/>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4" name="Google Shape;5104;p64"/>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5" name="Google Shape;5105;p64"/>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6" name="Google Shape;5106;p64"/>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7" name="Google Shape;5107;p64"/>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8" name="Google Shape;5108;p64"/>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9" name="Google Shape;5109;p64"/>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0" name="Google Shape;5110;p64"/>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1" name="Google Shape;5111;p64"/>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2" name="Google Shape;5112;p64"/>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3" name="Google Shape;5113;p64"/>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4" name="Google Shape;5114;p64"/>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5" name="Google Shape;5115;p64"/>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6" name="Google Shape;5116;p64"/>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7" name="Google Shape;5117;p64"/>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8" name="Google Shape;5118;p64"/>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9" name="Google Shape;5119;p64"/>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0" name="Google Shape;5120;p64"/>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1" name="Google Shape;5121;p64"/>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2" name="Google Shape;5122;p64"/>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3" name="Google Shape;5123;p64"/>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4" name="Google Shape;5124;p64"/>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5" name="Google Shape;5125;p64"/>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6" name="Google Shape;5126;p64"/>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7" name="Google Shape;5127;p64"/>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8" name="Google Shape;5128;p64"/>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9" name="Google Shape;5129;p64"/>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0" name="Google Shape;5130;p64"/>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1" name="Google Shape;5131;p64"/>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2" name="Google Shape;5132;p64"/>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3" name="Google Shape;5133;p64"/>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4" name="Google Shape;5134;p64"/>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5" name="Google Shape;5135;p64"/>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6" name="Google Shape;5136;p64"/>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7" name="Google Shape;5137;p64"/>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8" name="Google Shape;5138;p64"/>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9" name="Google Shape;5139;p64"/>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0" name="Google Shape;5140;p64"/>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1" name="Google Shape;5141;p64"/>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2" name="Google Shape;5142;p64"/>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3" name="Google Shape;5143;p64"/>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4" name="Google Shape;5144;p64"/>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5" name="Google Shape;5145;p64"/>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6" name="Google Shape;5146;p64"/>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7" name="Google Shape;5147;p64"/>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8" name="Google Shape;5148;p64"/>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9" name="Google Shape;5149;p64"/>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0" name="Google Shape;5150;p64"/>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1" name="Google Shape;5151;p64"/>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2" name="Google Shape;5152;p64"/>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3" name="Google Shape;5153;p64"/>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4" name="Google Shape;5154;p64"/>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5" name="Google Shape;5155;p64"/>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6" name="Google Shape;5156;p64"/>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7" name="Google Shape;5157;p64"/>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8" name="Google Shape;5158;p64"/>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9" name="Google Shape;5159;p64"/>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0" name="Google Shape;5160;p64"/>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1" name="Google Shape;5161;p64"/>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2" name="Google Shape;5162;p64"/>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3" name="Google Shape;5163;p64"/>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4" name="Google Shape;5164;p64"/>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5" name="Google Shape;5165;p64"/>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6" name="Google Shape;5166;p64"/>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7" name="Google Shape;5167;p64"/>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8" name="Google Shape;5168;p64"/>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9" name="Google Shape;5169;p64"/>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0" name="Google Shape;5170;p64"/>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1" name="Google Shape;5171;p64"/>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2" name="Google Shape;5172;p64"/>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3" name="Google Shape;5173;p64"/>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4" name="Google Shape;5174;p64"/>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5" name="Google Shape;5175;p64"/>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6" name="Google Shape;5176;p64"/>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7" name="Google Shape;5177;p64"/>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8" name="Google Shape;5178;p64"/>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9" name="Google Shape;5179;p64"/>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0" name="Google Shape;5180;p64"/>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1" name="Google Shape;5181;p64"/>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2" name="Google Shape;5182;p64"/>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3" name="Google Shape;5183;p64"/>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4" name="Google Shape;5184;p64"/>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5" name="Google Shape;5185;p64"/>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6" name="Google Shape;5186;p64"/>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7" name="Google Shape;5187;p64"/>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8" name="Google Shape;5188;p64"/>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9" name="Google Shape;5189;p64"/>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0" name="Google Shape;5190;p64"/>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1" name="Google Shape;5191;p64"/>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2" name="Google Shape;5192;p64"/>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3" name="Google Shape;5193;p64"/>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4" name="Google Shape;5194;p64"/>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5" name="Google Shape;5195;p64"/>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6" name="Google Shape;5196;p64"/>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7" name="Google Shape;5197;p64"/>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8" name="Google Shape;5198;p64"/>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9" name="Google Shape;5199;p64"/>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0" name="Google Shape;5200;p64"/>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1" name="Google Shape;5201;p64"/>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2" name="Google Shape;5202;p64"/>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3" name="Google Shape;5203;p64"/>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4" name="Google Shape;5204;p64"/>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5" name="Google Shape;5205;p64"/>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6" name="Google Shape;5206;p64"/>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7" name="Google Shape;5207;p64"/>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8" name="Google Shape;5208;p64"/>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9" name="Google Shape;5209;p64"/>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0" name="Google Shape;5210;p64"/>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1" name="Google Shape;5211;p64"/>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2" name="Google Shape;5212;p64"/>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3" name="Google Shape;5213;p64"/>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4" name="Google Shape;5214;p64"/>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5" name="Google Shape;5215;p64"/>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6" name="Google Shape;5216;p64"/>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7" name="Google Shape;5217;p64"/>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8" name="Google Shape;5218;p64"/>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9" name="Google Shape;5219;p64"/>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0" name="Google Shape;5220;p64"/>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1" name="Google Shape;5221;p64"/>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2" name="Google Shape;5222;p64"/>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3" name="Google Shape;5223;p64"/>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4" name="Google Shape;5224;p64"/>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5" name="Google Shape;5225;p64"/>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6" name="Google Shape;5226;p64"/>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7" name="Google Shape;5227;p64"/>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8" name="Google Shape;5228;p64"/>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9" name="Google Shape;5229;p64"/>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0" name="Google Shape;5230;p64"/>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1" name="Google Shape;5231;p64"/>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2" name="Google Shape;5232;p64"/>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3" name="Google Shape;5233;p64"/>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4" name="Google Shape;5234;p64"/>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5" name="Google Shape;5235;p64"/>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6" name="Google Shape;5236;p64"/>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7" name="Google Shape;5237;p64"/>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8" name="Google Shape;5238;p64"/>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9" name="Google Shape;5239;p64"/>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0" name="Google Shape;5240;p64"/>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1" name="Google Shape;5241;p64"/>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2" name="Google Shape;5242;p64"/>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3" name="Google Shape;5243;p64"/>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4" name="Google Shape;5244;p64"/>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5" name="Google Shape;5245;p64"/>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6" name="Google Shape;5246;p64"/>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7" name="Google Shape;5247;p64"/>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8" name="Google Shape;5248;p64"/>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9" name="Google Shape;5249;p64"/>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0" name="Google Shape;5250;p64"/>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1" name="Google Shape;5251;p64"/>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2" name="Google Shape;5252;p64"/>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3" name="Google Shape;5253;p64"/>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4" name="Google Shape;5254;p64"/>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5" name="Google Shape;5255;p64"/>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6" name="Google Shape;5256;p64"/>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7" name="Google Shape;5257;p64"/>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8" name="Google Shape;5258;p64"/>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9" name="Google Shape;5259;p64"/>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0" name="Google Shape;5260;p64"/>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1" name="Google Shape;5261;p64"/>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2" name="Google Shape;5262;p64"/>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3" name="Google Shape;5263;p64"/>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4" name="Google Shape;5264;p64"/>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5" name="Google Shape;5265;p64"/>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6" name="Google Shape;5266;p64"/>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7" name="Google Shape;5267;p64"/>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8" name="Google Shape;5268;p64"/>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9" name="Google Shape;5269;p64"/>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0" name="Google Shape;5270;p64"/>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1" name="Google Shape;5271;p64"/>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2" name="Google Shape;5272;p64"/>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3" name="Google Shape;5273;p64"/>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4" name="Google Shape;5274;p64"/>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5" name="Google Shape;5275;p64"/>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6" name="Google Shape;5276;p64"/>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7" name="Google Shape;5277;p64"/>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8" name="Google Shape;5278;p64"/>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9" name="Google Shape;5279;p64"/>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0" name="Google Shape;5280;p64"/>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1" name="Google Shape;5281;p64"/>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2" name="Google Shape;5282;p64"/>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3" name="Google Shape;5283;p64"/>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4" name="Google Shape;5284;p64"/>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5" name="Google Shape;5285;p64"/>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6" name="Google Shape;5286;p64"/>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7" name="Google Shape;5287;p64"/>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8" name="Google Shape;5288;p64"/>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9" name="Google Shape;5289;p64"/>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0" name="Google Shape;5290;p64"/>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1" name="Google Shape;5291;p64"/>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2" name="Google Shape;5292;p64"/>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3" name="Google Shape;5293;p64"/>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4" name="Google Shape;5294;p64"/>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5" name="Google Shape;5295;p64"/>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6" name="Google Shape;5296;p64"/>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7" name="Google Shape;5297;p64"/>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8" name="Google Shape;5298;p64"/>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9" name="Google Shape;5299;p64"/>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0" name="Google Shape;5300;p64"/>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1" name="Google Shape;5301;p64"/>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2" name="Google Shape;5302;p64"/>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3" name="Google Shape;5303;p64"/>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4" name="Google Shape;5304;p64"/>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5" name="Google Shape;5305;p64"/>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6" name="Google Shape;5306;p64"/>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7" name="Google Shape;5307;p64"/>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8" name="Google Shape;5308;p64"/>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9" name="Google Shape;5309;p64"/>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0" name="Google Shape;5310;p64"/>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1" name="Google Shape;5311;p64"/>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2" name="Google Shape;5312;p64"/>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3" name="Google Shape;5313;p64"/>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4" name="Google Shape;5314;p64"/>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5" name="Google Shape;5315;p64"/>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6" name="Google Shape;5316;p64"/>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7" name="Google Shape;5317;p64"/>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8" name="Google Shape;5318;p64"/>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9" name="Google Shape;5319;p64"/>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0" name="Google Shape;5320;p64"/>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1" name="Google Shape;5321;p64"/>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2" name="Google Shape;5322;p64"/>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3" name="Google Shape;5323;p64"/>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4" name="Google Shape;5324;p64"/>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5" name="Google Shape;5325;p64"/>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6" name="Google Shape;5326;p64"/>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7" name="Google Shape;5327;p64"/>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8" name="Google Shape;5328;p64"/>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9" name="Google Shape;5329;p64"/>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0" name="Google Shape;5330;p64"/>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1" name="Google Shape;5331;p64"/>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2" name="Google Shape;5332;p64"/>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3" name="Google Shape;5333;p64"/>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4" name="Google Shape;5334;p64"/>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5" name="Google Shape;5335;p64"/>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6" name="Google Shape;5336;p64"/>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7" name="Google Shape;5337;p64"/>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8" name="Google Shape;5338;p64"/>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9" name="Google Shape;5339;p64"/>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0" name="Google Shape;5340;p64"/>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1" name="Google Shape;5341;p64"/>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2" name="Google Shape;5342;p64"/>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3" name="Google Shape;5343;p64"/>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4" name="Google Shape;5344;p64"/>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5" name="Google Shape;5345;p64"/>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6" name="Google Shape;5346;p64"/>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7" name="Google Shape;5347;p64"/>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8" name="Google Shape;5348;p64"/>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9" name="Google Shape;5349;p64"/>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0" name="Google Shape;5350;p64"/>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1" name="Google Shape;5351;p64"/>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2" name="Google Shape;5352;p64"/>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3" name="Google Shape;5353;p64"/>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4" name="Google Shape;5354;p64"/>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5" name="Google Shape;5355;p64"/>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6" name="Google Shape;5356;p64"/>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7" name="Google Shape;5357;p64"/>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8" name="Google Shape;5358;p64"/>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9" name="Google Shape;5359;p64"/>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0" name="Google Shape;5360;p64"/>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1" name="Google Shape;5361;p64"/>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2" name="Google Shape;5362;p64"/>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3" name="Google Shape;5363;p64"/>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4" name="Google Shape;5364;p64"/>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5" name="Google Shape;5365;p64"/>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6" name="Google Shape;5366;p64"/>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7" name="Google Shape;5367;p64"/>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8" name="Google Shape;5368;p64"/>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9" name="Google Shape;5369;p64"/>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0" name="Google Shape;5370;p64"/>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1" name="Google Shape;5371;p64"/>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2" name="Google Shape;5372;p64"/>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3" name="Google Shape;5373;p64"/>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4" name="Google Shape;5374;p64"/>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5" name="Google Shape;5375;p64"/>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6" name="Google Shape;5376;p64"/>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7" name="Google Shape;5377;p64"/>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8" name="Google Shape;5378;p64"/>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9" name="Google Shape;5379;p64"/>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0" name="Google Shape;5380;p64"/>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1" name="Google Shape;5381;p64"/>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2" name="Google Shape;5382;p64"/>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3" name="Google Shape;5383;p64"/>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4" name="Google Shape;5384;p64"/>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5" name="Google Shape;5385;p64"/>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6" name="Google Shape;5386;p64"/>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7" name="Google Shape;5387;p64"/>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8" name="Google Shape;5388;p64"/>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9" name="Google Shape;5389;p64"/>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0" name="Google Shape;5390;p64"/>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1" name="Google Shape;5391;p64"/>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2" name="Google Shape;5392;p64"/>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3" name="Google Shape;5393;p64"/>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4" name="Google Shape;5394;p64"/>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5" name="Google Shape;5395;p64"/>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6" name="Google Shape;5396;p64"/>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7" name="Google Shape;5397;p64"/>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8" name="Google Shape;5398;p64"/>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9" name="Google Shape;5399;p64"/>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0" name="Google Shape;5400;p64"/>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1" name="Google Shape;5401;p64"/>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2" name="Google Shape;5402;p64"/>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3" name="Google Shape;5403;p64"/>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4" name="Google Shape;5404;p64"/>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5" name="Google Shape;5405;p64"/>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6" name="Google Shape;5406;p64"/>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7" name="Google Shape;5407;p64"/>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8" name="Google Shape;5408;p64"/>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9" name="Google Shape;5409;p64"/>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0" name="Google Shape;5410;p64"/>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1" name="Google Shape;5411;p64"/>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2" name="Google Shape;5412;p64"/>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3" name="Google Shape;5413;p64"/>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4" name="Google Shape;5414;p64"/>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5" name="Google Shape;5415;p64"/>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6" name="Google Shape;5416;p64"/>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7" name="Google Shape;5417;p64"/>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8" name="Google Shape;5418;p64"/>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9" name="Google Shape;5419;p64"/>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0" name="Google Shape;5420;p64"/>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1" name="Google Shape;5421;p64"/>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2" name="Google Shape;5422;p64"/>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3" name="Google Shape;5423;p64"/>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4" name="Google Shape;5424;p64"/>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5" name="Google Shape;5425;p64"/>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6" name="Google Shape;5426;p64"/>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7" name="Google Shape;5427;p64"/>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8" name="Google Shape;5428;p64"/>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9" name="Google Shape;5429;p64"/>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0" name="Google Shape;5430;p64"/>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1" name="Google Shape;5431;p64"/>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2" name="Google Shape;5432;p64"/>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3" name="Google Shape;5433;p64"/>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4" name="Google Shape;5434;p64"/>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5" name="Google Shape;5435;p64"/>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6" name="Google Shape;5436;p64"/>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7" name="Google Shape;5437;p64"/>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8" name="Google Shape;5438;p64"/>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9" name="Google Shape;5439;p64"/>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0" name="Google Shape;5440;p64"/>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1" name="Google Shape;5441;p64"/>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2" name="Google Shape;5442;p64"/>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3" name="Google Shape;5443;p64"/>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4" name="Google Shape;5444;p64"/>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5" name="Google Shape;5445;p64"/>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6" name="Google Shape;5446;p64"/>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7" name="Google Shape;5447;p64"/>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8" name="Google Shape;5448;p64"/>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9" name="Google Shape;5449;p64"/>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0" name="Google Shape;5450;p64"/>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1" name="Google Shape;5451;p64"/>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2" name="Google Shape;5452;p64"/>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3" name="Google Shape;5453;p64"/>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4" name="Google Shape;5454;p64"/>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5" name="Google Shape;5455;p64"/>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6" name="Google Shape;5456;p64"/>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7" name="Google Shape;5457;p64"/>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8" name="Google Shape;5458;p64"/>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9" name="Google Shape;5459;p64"/>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0" name="Google Shape;5460;p64"/>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1" name="Google Shape;5461;p64"/>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2" name="Google Shape;5462;p64"/>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3" name="Google Shape;5463;p64"/>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4" name="Google Shape;5464;p64"/>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5" name="Google Shape;5465;p64"/>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6" name="Google Shape;5466;p64"/>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7" name="Google Shape;5467;p64"/>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8" name="Google Shape;5468;p64"/>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9" name="Google Shape;5469;p64"/>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0" name="Google Shape;5470;p64"/>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1" name="Google Shape;5471;p64"/>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2" name="Google Shape;5472;p64"/>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3" name="Google Shape;5473;p64"/>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4" name="Google Shape;5474;p64"/>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5" name="Google Shape;5475;p64"/>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6" name="Google Shape;5476;p64"/>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7" name="Google Shape;5477;p64"/>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8" name="Google Shape;5478;p64"/>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9" name="Google Shape;5479;p64"/>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0" name="Google Shape;5480;p64"/>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1" name="Google Shape;5481;p64"/>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2" name="Google Shape;5482;p64"/>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3" name="Google Shape;5483;p64"/>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4" name="Google Shape;5484;p64"/>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5" name="Google Shape;5485;p64"/>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6" name="Google Shape;5486;p64"/>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7" name="Google Shape;5487;p64"/>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8" name="Google Shape;5488;p64"/>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9" name="Google Shape;5489;p64"/>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0" name="Google Shape;5490;p64"/>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1" name="Google Shape;5491;p64"/>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2" name="Google Shape;5492;p64"/>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3" name="Google Shape;5493;p64"/>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4" name="Google Shape;5494;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5" name="Google Shape;5495;p64"/>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6" name="Google Shape;5496;p64"/>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7" name="Google Shape;5497;p64"/>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8" name="Google Shape;5498;p64"/>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9" name="Google Shape;5499;p64"/>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0" name="Google Shape;5500;p64"/>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1" name="Google Shape;5501;p64"/>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2" name="Google Shape;5502;p64"/>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3" name="Google Shape;5503;p64"/>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4" name="Google Shape;5504;p64"/>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5" name="Google Shape;5505;p64"/>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6" name="Google Shape;5506;p64"/>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7" name="Google Shape;5507;p64"/>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8" name="Google Shape;5508;p64"/>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9" name="Google Shape;5509;p64"/>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0" name="Google Shape;5510;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1" name="Google Shape;5511;p64"/>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2" name="Google Shape;5512;p64"/>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3" name="Google Shape;5513;p64"/>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4" name="Google Shape;5514;p64"/>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5" name="Google Shape;5515;p64"/>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6" name="Google Shape;5516;p64"/>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7" name="Google Shape;5517;p64"/>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8" name="Google Shape;5518;p64"/>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9" name="Google Shape;5519;p64"/>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0" name="Google Shape;5520;p64"/>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1" name="Google Shape;5521;p64"/>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2" name="Google Shape;5522;p64"/>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3" name="Google Shape;5523;p64"/>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4" name="Google Shape;5524;p64"/>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5" name="Google Shape;5525;p64"/>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6" name="Google Shape;5526;p64"/>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7" name="Google Shape;5527;p64"/>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8" name="Google Shape;5528;p64"/>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9" name="Google Shape;5529;p64"/>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0" name="Google Shape;5530;p64"/>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1" name="Google Shape;5531;p64"/>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2" name="Google Shape;5532;p64"/>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3" name="Google Shape;5533;p64"/>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4" name="Google Shape;5534;p64"/>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5" name="Google Shape;5535;p64"/>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6" name="Google Shape;5536;p64"/>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7" name="Google Shape;5537;p64"/>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8" name="Google Shape;5538;p64"/>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9" name="Google Shape;5539;p64"/>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0" name="Google Shape;5540;p64"/>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1" name="Google Shape;5541;p64"/>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2" name="Google Shape;5542;p64"/>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3" name="Google Shape;5543;p64"/>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4" name="Google Shape;5544;p64"/>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5" name="Google Shape;5545;p64"/>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6" name="Google Shape;5546;p64"/>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7" name="Google Shape;5547;p64"/>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8" name="Google Shape;5548;p64"/>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9" name="Google Shape;5549;p64"/>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0" name="Google Shape;5550;p64"/>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1" name="Google Shape;5551;p64"/>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2" name="Google Shape;5552;p64"/>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3" name="Google Shape;5553;p64"/>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4" name="Google Shape;5554;p64"/>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5" name="Google Shape;5555;p64"/>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6" name="Google Shape;5556;p64"/>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7" name="Google Shape;5557;p64"/>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8" name="Google Shape;5558;p64"/>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9" name="Google Shape;5559;p64"/>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0" name="Google Shape;5560;p64"/>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1" name="Google Shape;5561;p64"/>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2" name="Google Shape;5562;p64"/>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3" name="Google Shape;5563;p64"/>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4" name="Google Shape;5564;p64"/>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5" name="Google Shape;5565;p64"/>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6" name="Google Shape;5566;p64"/>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7" name="Google Shape;5567;p64"/>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8" name="Google Shape;5568;p64"/>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9" name="Google Shape;5569;p64"/>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0" name="Google Shape;5570;p64"/>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1" name="Google Shape;5571;p64"/>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2" name="Google Shape;5572;p64"/>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3" name="Google Shape;5573;p64"/>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4" name="Google Shape;5574;p64"/>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5" name="Google Shape;5575;p64"/>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6" name="Google Shape;5576;p64"/>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7" name="Google Shape;5577;p64"/>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8" name="Google Shape;5578;p64"/>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9" name="Google Shape;5579;p64"/>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0" name="Google Shape;5580;p64"/>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1" name="Google Shape;5581;p64"/>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2" name="Google Shape;5582;p64"/>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3" name="Google Shape;5583;p64"/>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4" name="Google Shape;5584;p64"/>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5" name="Google Shape;5585;p64"/>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6" name="Google Shape;5586;p64"/>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7" name="Google Shape;5587;p64"/>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8" name="Google Shape;5588;p64"/>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9" name="Google Shape;5589;p64"/>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0" name="Google Shape;5590;p64"/>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1" name="Google Shape;5591;p64"/>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2" name="Google Shape;5592;p64"/>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3" name="Google Shape;5593;p64"/>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4" name="Google Shape;5594;p64"/>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5" name="Google Shape;5595;p64"/>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6" name="Google Shape;5596;p64"/>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7" name="Google Shape;5597;p64"/>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8" name="Google Shape;5598;p64"/>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9" name="Google Shape;5599;p64"/>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0" name="Google Shape;5600;p64"/>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1" name="Google Shape;5601;p64"/>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2" name="Google Shape;5602;p64"/>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3" name="Google Shape;5603;p64"/>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4" name="Google Shape;5604;p64"/>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5" name="Google Shape;5605;p64"/>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6" name="Google Shape;5606;p64"/>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7" name="Google Shape;5607;p64"/>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8" name="Google Shape;5608;p64"/>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9" name="Google Shape;5609;p64"/>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0" name="Google Shape;5610;p64"/>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1" name="Google Shape;5611;p64"/>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2" name="Google Shape;5612;p64"/>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3" name="Google Shape;5613;p64"/>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4" name="Google Shape;5614;p64"/>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5" name="Google Shape;5615;p64"/>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6" name="Google Shape;5616;p64"/>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7" name="Google Shape;5617;p64"/>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8" name="Google Shape;5618;p64"/>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9" name="Google Shape;5619;p64"/>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0" name="Google Shape;5620;p64"/>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1" name="Google Shape;5621;p64"/>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2" name="Google Shape;5622;p64"/>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3" name="Google Shape;5623;p64"/>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4" name="Google Shape;5624;p64"/>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5" name="Google Shape;5625;p64"/>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6" name="Google Shape;5626;p64"/>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7" name="Google Shape;5627;p64"/>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8" name="Google Shape;5628;p64"/>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9" name="Google Shape;5629;p64"/>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0" name="Google Shape;5630;p64"/>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1" name="Google Shape;5631;p64"/>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2" name="Google Shape;5632;p64"/>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3" name="Google Shape;5633;p64"/>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4" name="Google Shape;5634;p64"/>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5" name="Google Shape;5635;p64"/>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6" name="Google Shape;5636;p64"/>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7" name="Google Shape;5637;p64"/>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8" name="Google Shape;5638;p64"/>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9" name="Google Shape;5639;p64"/>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0" name="Google Shape;5640;p64"/>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1" name="Google Shape;5641;p64"/>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2" name="Google Shape;5642;p64"/>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3" name="Google Shape;5643;p64"/>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4" name="Google Shape;5644;p64"/>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5" name="Google Shape;5645;p64"/>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6" name="Google Shape;5646;p64"/>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7" name="Google Shape;5647;p64"/>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8" name="Google Shape;5648;p64"/>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9" name="Google Shape;5649;p64"/>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0" name="Google Shape;5650;p64"/>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1" name="Google Shape;5651;p64"/>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2" name="Google Shape;5652;p64"/>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3" name="Google Shape;5653;p64"/>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4" name="Google Shape;5654;p64"/>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5" name="Google Shape;5655;p64"/>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6" name="Google Shape;5656;p64"/>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7" name="Google Shape;5657;p64"/>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8" name="Google Shape;5658;p64"/>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9" name="Google Shape;5659;p64"/>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0" name="Google Shape;5660;p64"/>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1" name="Google Shape;5661;p64"/>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2" name="Google Shape;5662;p64"/>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3" name="Google Shape;5663;p64"/>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4" name="Google Shape;5664;p64"/>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5" name="Google Shape;5665;p64"/>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6" name="Google Shape;5666;p64"/>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7" name="Google Shape;5667;p64"/>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8" name="Google Shape;5668;p64"/>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9" name="Google Shape;5669;p64"/>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0" name="Google Shape;5670;p64"/>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1" name="Google Shape;5671;p64"/>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2" name="Google Shape;5672;p64"/>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3" name="Google Shape;5673;p64"/>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4" name="Google Shape;5674;p64"/>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5" name="Google Shape;5675;p64"/>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6" name="Google Shape;5676;p64"/>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7" name="Google Shape;5677;p64"/>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8" name="Google Shape;5678;p64"/>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9" name="Google Shape;5679;p64"/>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0" name="Google Shape;5680;p64"/>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1" name="Google Shape;5681;p64"/>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2" name="Google Shape;5682;p64"/>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3" name="Google Shape;5683;p64"/>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4" name="Google Shape;5684;p64"/>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5" name="Google Shape;5685;p64"/>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6" name="Google Shape;5686;p64"/>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7" name="Google Shape;5687;p64"/>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8" name="Google Shape;5688;p64"/>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9" name="Google Shape;5689;p64"/>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0" name="Google Shape;5690;p64"/>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1" name="Google Shape;5691;p64"/>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2" name="Google Shape;5692;p64"/>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3" name="Google Shape;5693;p64"/>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4" name="Google Shape;5694;p64"/>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5" name="Google Shape;5695;p64"/>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6" name="Google Shape;5696;p64"/>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7" name="Google Shape;5697;p64"/>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8" name="Google Shape;5698;p64"/>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9" name="Google Shape;5699;p64"/>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0" name="Google Shape;5700;p64"/>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1" name="Google Shape;5701;p64"/>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2" name="Google Shape;5702;p64"/>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3" name="Google Shape;5703;p64"/>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4" name="Google Shape;5704;p64"/>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5" name="Google Shape;5705;p64"/>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6" name="Google Shape;5706;p64"/>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7" name="Google Shape;5707;p64"/>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8" name="Google Shape;5708;p64"/>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9" name="Google Shape;5709;p64"/>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0" name="Google Shape;5710;p64"/>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1" name="Google Shape;5711;p64"/>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2" name="Google Shape;5712;p64"/>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3" name="Google Shape;5713;p64"/>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4" name="Google Shape;5714;p64"/>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5" name="Google Shape;5715;p64"/>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6" name="Google Shape;5716;p64"/>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7" name="Google Shape;5717;p64"/>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8" name="Google Shape;5718;p64"/>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9" name="Google Shape;5719;p64"/>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0" name="Google Shape;5720;p64"/>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1" name="Google Shape;5721;p64"/>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2" name="Google Shape;5722;p64"/>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3" name="Google Shape;5723;p64"/>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4" name="Google Shape;5724;p64"/>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5" name="Google Shape;5725;p64"/>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6" name="Google Shape;5726;p64"/>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7" name="Google Shape;5727;p64"/>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8" name="Google Shape;5728;p64"/>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9" name="Google Shape;5729;p64"/>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0" name="Google Shape;5730;p64"/>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1" name="Google Shape;5731;p64"/>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2" name="Google Shape;5732;p64"/>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3" name="Google Shape;5733;p64"/>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4" name="Google Shape;5734;p64"/>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5" name="Google Shape;5735;p64"/>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6" name="Google Shape;5736;p64"/>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7" name="Google Shape;5737;p64"/>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8" name="Google Shape;5738;p64"/>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9" name="Google Shape;5739;p64"/>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0" name="Google Shape;5740;p64"/>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1" name="Google Shape;5741;p64"/>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2" name="Google Shape;5742;p64"/>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3" name="Google Shape;5743;p64"/>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4" name="Google Shape;5744;p64"/>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5" name="Google Shape;5745;p64"/>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6" name="Google Shape;5746;p64"/>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7" name="Google Shape;5747;p64"/>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8" name="Google Shape;5748;p64"/>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9" name="Google Shape;5749;p64"/>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0" name="Google Shape;5750;p64"/>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1" name="Google Shape;5751;p64"/>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2" name="Google Shape;5752;p64"/>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3" name="Google Shape;5753;p64"/>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4" name="Google Shape;5754;p64"/>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5" name="Google Shape;5755;p64"/>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6" name="Google Shape;5756;p64"/>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7" name="Google Shape;5757;p64"/>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8" name="Google Shape;5758;p64"/>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9" name="Google Shape;5759;p64"/>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0" name="Google Shape;5760;p64"/>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1" name="Google Shape;5761;p64"/>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2" name="Google Shape;5762;p64"/>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3" name="Google Shape;5763;p64"/>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4" name="Google Shape;5764;p64"/>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5" name="Google Shape;5765;p64"/>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6" name="Google Shape;5766;p64"/>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7" name="Google Shape;5767;p64"/>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8" name="Google Shape;5768;p64"/>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9" name="Google Shape;5769;p64"/>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0" name="Google Shape;5770;p64"/>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1" name="Google Shape;5771;p64"/>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2" name="Google Shape;5772;p64"/>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3" name="Google Shape;5773;p64"/>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4" name="Google Shape;5774;p64"/>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5" name="Google Shape;5775;p64"/>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6" name="Google Shape;5776;p64"/>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7" name="Google Shape;5777;p64"/>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8" name="Google Shape;5778;p64"/>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9" name="Google Shape;5779;p64"/>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0" name="Google Shape;5780;p64"/>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1" name="Google Shape;5781;p64"/>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2" name="Google Shape;5782;p64"/>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3" name="Google Shape;5783;p64"/>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4" name="Google Shape;5784;p64"/>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5" name="Google Shape;5785;p64"/>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6" name="Google Shape;5786;p64"/>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7" name="Google Shape;5787;p64"/>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8" name="Google Shape;5788;p64"/>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9" name="Google Shape;5789;p64"/>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0" name="Google Shape;5790;p64"/>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1" name="Google Shape;5791;p64"/>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2" name="Google Shape;5792;p64"/>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3" name="Google Shape;5793;p64"/>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4" name="Google Shape;5794;p64"/>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5" name="Google Shape;5795;p64"/>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6" name="Google Shape;5796;p64"/>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7" name="Google Shape;5797;p64"/>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8" name="Google Shape;5798;p64"/>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9" name="Google Shape;5799;p64"/>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0" name="Google Shape;5800;p64"/>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1" name="Google Shape;5801;p64"/>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2" name="Google Shape;5802;p64"/>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3" name="Google Shape;5803;p64"/>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4" name="Google Shape;5804;p64"/>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5" name="Google Shape;5805;p64"/>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6" name="Google Shape;5806;p64"/>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7" name="Google Shape;5807;p64"/>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8" name="Google Shape;5808;p64"/>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9" name="Google Shape;5809;p64"/>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0" name="Google Shape;5810;p64"/>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1" name="Google Shape;5811;p64"/>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2" name="Google Shape;5812;p64"/>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3" name="Google Shape;5813;p64"/>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4" name="Google Shape;5814;p64"/>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5" name="Google Shape;5815;p64"/>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6" name="Google Shape;5816;p64"/>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7" name="Google Shape;5817;p64"/>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8" name="Google Shape;5818;p64"/>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9" name="Google Shape;5819;p64"/>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0" name="Google Shape;5820;p64"/>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1" name="Google Shape;5821;p64"/>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2" name="Google Shape;5822;p64"/>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3" name="Google Shape;5823;p64"/>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4" name="Google Shape;5824;p64"/>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5" name="Google Shape;5825;p64"/>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6" name="Google Shape;5826;p64"/>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7" name="Google Shape;5827;p64"/>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8" name="Google Shape;5828;p64"/>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9" name="Google Shape;5829;p64"/>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0" name="Google Shape;5830;p64"/>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1" name="Google Shape;5831;p64"/>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2" name="Google Shape;5832;p64"/>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3" name="Google Shape;5833;p64"/>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4" name="Google Shape;5834;p64"/>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5" name="Google Shape;5835;p64"/>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6" name="Google Shape;5836;p64"/>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7" name="Google Shape;5837;p64"/>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8" name="Google Shape;5838;p64"/>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9" name="Google Shape;5839;p64"/>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0" name="Google Shape;5840;p64"/>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1" name="Google Shape;5841;p64"/>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2" name="Google Shape;5842;p64"/>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3" name="Google Shape;5843;p64"/>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4" name="Google Shape;5844;p64"/>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5" name="Google Shape;5845;p64"/>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6" name="Google Shape;5846;p64"/>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7" name="Google Shape;5847;p64"/>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8" name="Google Shape;5848;p64"/>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9" name="Google Shape;5849;p64"/>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0" name="Google Shape;5850;p64"/>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1" name="Google Shape;5851;p64"/>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2" name="Google Shape;5852;p64"/>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3" name="Google Shape;5853;p64"/>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4" name="Google Shape;5854;p64"/>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5" name="Google Shape;5855;p64"/>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6" name="Google Shape;5856;p64"/>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7" name="Google Shape;5857;p64"/>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8" name="Google Shape;5858;p64"/>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9" name="Google Shape;5859;p64"/>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0" name="Google Shape;5860;p64"/>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1" name="Google Shape;5861;p64"/>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2" name="Google Shape;5862;p64"/>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3" name="Google Shape;5863;p64"/>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4" name="Google Shape;5864;p64"/>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5" name="Google Shape;5865;p64"/>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6" name="Google Shape;5866;p64"/>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7" name="Google Shape;5867;p64"/>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8" name="Google Shape;5868;p64"/>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9" name="Google Shape;5869;p64"/>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0" name="Google Shape;5870;p64"/>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1" name="Google Shape;5871;p64"/>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2" name="Google Shape;5872;p64"/>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3" name="Google Shape;5873;p64"/>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4" name="Google Shape;5874;p64"/>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5" name="Google Shape;5875;p64"/>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6" name="Google Shape;5876;p64"/>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7" name="Google Shape;5877;p64"/>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8" name="Google Shape;5878;p64"/>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9" name="Google Shape;5879;p64"/>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0" name="Google Shape;5880;p64"/>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1" name="Google Shape;5881;p64"/>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2" name="Google Shape;5882;p64"/>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3" name="Google Shape;5883;p64"/>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4" name="Google Shape;5884;p64"/>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5" name="Google Shape;5885;p64"/>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6" name="Google Shape;5886;p64"/>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7" name="Google Shape;5887;p64"/>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8" name="Google Shape;5888;p64"/>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9" name="Google Shape;5889;p64"/>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0" name="Google Shape;5890;p64"/>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1" name="Google Shape;5891;p64"/>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2" name="Google Shape;5892;p64"/>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3" name="Google Shape;5893;p64"/>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4" name="Google Shape;5894;p64"/>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5" name="Google Shape;5895;p64"/>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6" name="Google Shape;5896;p64"/>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7" name="Google Shape;5897;p64"/>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8" name="Google Shape;5898;p64"/>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9" name="Google Shape;5899;p64"/>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0" name="Google Shape;5900;p64"/>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1" name="Google Shape;5901;p64"/>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2" name="Google Shape;5902;p64"/>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3" name="Google Shape;5903;p64"/>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4" name="Google Shape;5904;p64"/>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5" name="Google Shape;5905;p64"/>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6" name="Google Shape;5906;p64"/>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7" name="Google Shape;5907;p64"/>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8" name="Google Shape;5908;p64"/>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9" name="Google Shape;5909;p64"/>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0" name="Google Shape;5910;p64"/>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1" name="Google Shape;5911;p64"/>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2" name="Google Shape;5912;p64"/>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3" name="Google Shape;5913;p64"/>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4" name="Google Shape;5914;p64"/>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5" name="Google Shape;5915;p64"/>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6" name="Google Shape;5916;p64"/>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7" name="Google Shape;5917;p64"/>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8" name="Google Shape;5918;p64"/>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9" name="Google Shape;5919;p64"/>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0" name="Google Shape;5920;p64"/>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1" name="Google Shape;5921;p64"/>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2" name="Google Shape;5922;p64"/>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3" name="Google Shape;5923;p64"/>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4" name="Google Shape;5924;p64"/>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5" name="Google Shape;5925;p64"/>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6" name="Google Shape;5926;p64"/>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7" name="Google Shape;5927;p64"/>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8" name="Google Shape;5928;p64"/>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9" name="Google Shape;5929;p64"/>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0" name="Google Shape;5930;p64"/>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1" name="Google Shape;5931;p64"/>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2" name="Google Shape;5932;p64"/>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3" name="Google Shape;5933;p64"/>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4" name="Google Shape;5934;p64"/>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5" name="Google Shape;5935;p64"/>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6" name="Google Shape;5936;p64"/>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7" name="Google Shape;5937;p64"/>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8" name="Google Shape;5938;p64"/>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9" name="Google Shape;5939;p64"/>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0" name="Google Shape;5940;p64"/>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1" name="Google Shape;5941;p64"/>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2" name="Google Shape;5942;p64"/>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3" name="Google Shape;5943;p64"/>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4" name="Google Shape;5944;p64"/>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5" name="Google Shape;5945;p64"/>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6" name="Google Shape;5946;p64"/>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7" name="Google Shape;5947;p64"/>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8" name="Google Shape;5948;p64"/>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9" name="Google Shape;5949;p64"/>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0" name="Google Shape;5950;p64"/>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1" name="Google Shape;5951;p64"/>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2" name="Google Shape;5952;p64"/>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3" name="Google Shape;5953;p64"/>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4" name="Google Shape;5954;p64"/>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5" name="Google Shape;5955;p64"/>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6" name="Google Shape;5956;p64"/>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7" name="Google Shape;5957;p64"/>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8" name="Google Shape;5958;p64"/>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9" name="Google Shape;5959;p64"/>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0" name="Google Shape;5960;p64"/>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1" name="Google Shape;5961;p64"/>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2" name="Google Shape;5962;p64"/>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3" name="Google Shape;5963;p64"/>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4" name="Google Shape;5964;p64"/>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5" name="Google Shape;5965;p64"/>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6" name="Google Shape;5966;p64"/>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7" name="Google Shape;5967;p64"/>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8" name="Google Shape;5968;p64"/>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9" name="Google Shape;5969;p64"/>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0" name="Google Shape;5970;p64"/>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1" name="Google Shape;5971;p64"/>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2" name="Google Shape;5972;p64"/>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3" name="Google Shape;5973;p64"/>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4" name="Google Shape;5974;p64"/>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5" name="Google Shape;5975;p64"/>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6" name="Google Shape;5976;p64"/>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7" name="Google Shape;5977;p64"/>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8" name="Google Shape;5978;p64"/>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9" name="Google Shape;5979;p64"/>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0" name="Google Shape;5980;p64"/>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1" name="Google Shape;5981;p64"/>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2" name="Google Shape;5982;p64"/>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3" name="Google Shape;5983;p64"/>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4" name="Google Shape;5984;p64"/>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5" name="Google Shape;5985;p64"/>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6" name="Google Shape;5986;p64"/>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7" name="Google Shape;5987;p64"/>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8" name="Google Shape;5988;p64"/>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9" name="Google Shape;5989;p64"/>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0" name="Google Shape;5990;p64"/>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1" name="Google Shape;5991;p64"/>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2" name="Google Shape;5992;p64"/>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3" name="Google Shape;5993;p64"/>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4" name="Google Shape;5994;p64"/>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5" name="Google Shape;5995;p64"/>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6" name="Google Shape;5996;p64"/>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7" name="Google Shape;5997;p64"/>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8" name="Google Shape;5998;p64"/>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9" name="Google Shape;5999;p64"/>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0" name="Google Shape;6000;p64"/>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1" name="Google Shape;6001;p64"/>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2" name="Google Shape;6002;p64"/>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3" name="Google Shape;6003;p64"/>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4" name="Google Shape;6004;p64"/>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5" name="Google Shape;6005;p64"/>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6" name="Google Shape;6006;p64"/>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7" name="Google Shape;6007;p64"/>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8" name="Google Shape;6008;p64"/>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9" name="Google Shape;6009;p64"/>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0" name="Google Shape;6010;p64"/>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1" name="Google Shape;6011;p64"/>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2" name="Google Shape;6012;p64"/>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3" name="Google Shape;6013;p64"/>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4" name="Google Shape;6014;p64"/>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5" name="Google Shape;6015;p64"/>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6" name="Google Shape;6016;p64"/>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7" name="Google Shape;6017;p64"/>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8" name="Google Shape;6018;p64"/>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9" name="Google Shape;6019;p64"/>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0" name="Google Shape;6020;p64"/>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1" name="Google Shape;6021;p64"/>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2" name="Google Shape;6022;p64"/>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3" name="Google Shape;6023;p64"/>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4" name="Google Shape;6024;p64"/>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5" name="Google Shape;6025;p64"/>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6" name="Google Shape;6026;p64"/>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7" name="Google Shape;6027;p64"/>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8" name="Google Shape;6028;p64"/>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9" name="Google Shape;6029;p64"/>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0" name="Google Shape;6030;p64"/>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1" name="Google Shape;6031;p64"/>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2" name="Google Shape;6032;p64"/>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3" name="Google Shape;6033;p64"/>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4" name="Google Shape;6034;p64"/>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5" name="Google Shape;6035;p64"/>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6" name="Google Shape;6036;p64"/>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7" name="Google Shape;6037;p64"/>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8" name="Google Shape;6038;p64"/>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9" name="Google Shape;6039;p64"/>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0" name="Google Shape;6040;p64"/>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1" name="Google Shape;6041;p64"/>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2" name="Google Shape;6042;p64"/>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3" name="Google Shape;6043;p64"/>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4" name="Google Shape;6044;p64"/>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5" name="Google Shape;6045;p64"/>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6" name="Google Shape;6046;p64"/>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7" name="Google Shape;6047;p64"/>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8" name="Google Shape;6048;p64"/>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9" name="Google Shape;6049;p64"/>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0" name="Google Shape;6050;p64"/>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1" name="Google Shape;6051;p64"/>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2" name="Google Shape;6052;p64"/>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3" name="Google Shape;6053;p64"/>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4" name="Google Shape;6054;p64"/>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5" name="Google Shape;6055;p64"/>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6" name="Google Shape;6056;p64"/>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7" name="Google Shape;6057;p64"/>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8" name="Google Shape;6058;p64"/>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9" name="Google Shape;6059;p64"/>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0" name="Google Shape;6060;p64"/>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1" name="Google Shape;6061;p64"/>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2" name="Google Shape;6062;p64"/>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3" name="Google Shape;6063;p64"/>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4" name="Google Shape;6064;p64"/>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5" name="Google Shape;6065;p64"/>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6" name="Google Shape;6066;p64"/>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7" name="Google Shape;6067;p64"/>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8" name="Google Shape;6068;p64"/>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9" name="Google Shape;6069;p64"/>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0" name="Google Shape;6070;p64"/>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1" name="Google Shape;6071;p64"/>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2" name="Google Shape;6072;p64"/>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3" name="Google Shape;6073;p64"/>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4" name="Google Shape;6074;p64"/>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5" name="Google Shape;6075;p64"/>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6" name="Google Shape;6076;p64"/>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7" name="Google Shape;6077;p64"/>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8" name="Google Shape;6078;p64"/>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9" name="Google Shape;6079;p64"/>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0" name="Google Shape;6080;p64"/>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1" name="Google Shape;6081;p64"/>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2" name="Google Shape;6082;p64"/>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3" name="Google Shape;6083;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4" name="Google Shape;6084;p64"/>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5" name="Google Shape;6085;p64"/>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6" name="Google Shape;6086;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7" name="Google Shape;6087;p64"/>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8" name="Google Shape;6088;p64"/>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9" name="Google Shape;6089;p64"/>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0" name="Google Shape;6090;p64"/>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1" name="Google Shape;6091;p64"/>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2" name="Google Shape;6092;p64"/>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3" name="Google Shape;6093;p64"/>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4" name="Google Shape;6094;p64"/>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5" name="Google Shape;6095;p64"/>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6" name="Google Shape;6096;p64"/>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7" name="Google Shape;6097;p64"/>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8" name="Google Shape;6098;p64"/>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9" name="Google Shape;6099;p64"/>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0" name="Google Shape;6100;p64"/>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1" name="Google Shape;6101;p64"/>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2" name="Google Shape;6102;p64"/>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3" name="Google Shape;6103;p64"/>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4" name="Google Shape;6104;p64"/>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5" name="Google Shape;6105;p64"/>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6" name="Google Shape;6106;p64"/>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7" name="Google Shape;6107;p64"/>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8" name="Google Shape;6108;p64"/>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9" name="Google Shape;6109;p64"/>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0" name="Google Shape;6110;p64"/>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1" name="Google Shape;6111;p64"/>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2" name="Google Shape;6112;p64"/>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3" name="Google Shape;6113;p64"/>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4" name="Google Shape;6114;p64"/>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5" name="Google Shape;6115;p64"/>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6" name="Google Shape;6116;p64"/>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7" name="Google Shape;6117;p64"/>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8" name="Google Shape;6118;p64"/>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9" name="Google Shape;6119;p64"/>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0" name="Google Shape;6120;p64"/>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1" name="Google Shape;6121;p64"/>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2" name="Google Shape;6122;p64"/>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3" name="Google Shape;6123;p64"/>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4" name="Google Shape;6124;p64"/>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5" name="Google Shape;6125;p64"/>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6" name="Google Shape;6126;p64"/>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7" name="Google Shape;6127;p64"/>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8" name="Google Shape;6128;p64"/>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9" name="Google Shape;6129;p64"/>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0" name="Google Shape;6130;p64"/>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1" name="Google Shape;6131;p64"/>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2" name="Google Shape;6132;p64"/>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3" name="Google Shape;6133;p64"/>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4" name="Google Shape;6134;p64"/>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5" name="Google Shape;6135;p64"/>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6" name="Google Shape;6136;p64"/>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7" name="Google Shape;6137;p64"/>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8" name="Google Shape;6138;p64"/>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9" name="Google Shape;6139;p64"/>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0" name="Google Shape;6140;p64"/>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1" name="Google Shape;6141;p64"/>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2" name="Google Shape;6142;p64"/>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3" name="Google Shape;6143;p64"/>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4" name="Google Shape;6144;p64"/>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5" name="Google Shape;6145;p64"/>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6" name="Google Shape;6146;p64"/>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7" name="Google Shape;6147;p64"/>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8" name="Google Shape;6148;p64"/>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9" name="Google Shape;6149;p64"/>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0" name="Google Shape;6150;p64"/>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1" name="Google Shape;6151;p64"/>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2" name="Google Shape;6152;p64"/>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3" name="Google Shape;6153;p64"/>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4" name="Google Shape;6154;p64"/>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5" name="Google Shape;6155;p64"/>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6" name="Google Shape;6156;p64"/>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7" name="Google Shape;6157;p64"/>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8" name="Google Shape;6158;p64"/>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9" name="Google Shape;6159;p64"/>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0" name="Google Shape;6160;p64"/>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1" name="Google Shape;6161;p64"/>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2" name="Google Shape;6162;p64"/>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3" name="Google Shape;6163;p64"/>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4" name="Google Shape;6164;p64"/>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5" name="Google Shape;6165;p64"/>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6" name="Google Shape;6166;p64"/>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7" name="Google Shape;6167;p64"/>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8" name="Google Shape;6168;p64"/>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9" name="Google Shape;6169;p64"/>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0" name="Google Shape;6170;p64"/>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1" name="Google Shape;6171;p64"/>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2" name="Google Shape;6172;p64"/>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3" name="Google Shape;6173;p64"/>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4" name="Google Shape;6174;p64"/>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5" name="Google Shape;6175;p64"/>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6" name="Google Shape;6176;p64"/>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7" name="Google Shape;6177;p64"/>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8" name="Google Shape;6178;p64"/>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9" name="Google Shape;6179;p64"/>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0" name="Google Shape;6180;p64"/>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1" name="Google Shape;6181;p64"/>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2" name="Google Shape;6182;p64"/>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3" name="Google Shape;6183;p64"/>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4" name="Google Shape;6184;p64"/>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5" name="Google Shape;6185;p64"/>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6" name="Google Shape;6186;p64"/>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7" name="Google Shape;6187;p64"/>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8" name="Google Shape;6188;p64"/>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9" name="Google Shape;6189;p64"/>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0" name="Google Shape;6190;p64"/>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1" name="Google Shape;6191;p64"/>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2" name="Google Shape;6192;p64"/>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3" name="Google Shape;6193;p64"/>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4" name="Google Shape;6194;p64"/>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5" name="Google Shape;6195;p64"/>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6" name="Google Shape;6196;p64"/>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7" name="Google Shape;6197;p64"/>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8" name="Google Shape;6198;p64"/>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9" name="Google Shape;6199;p64"/>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0" name="Google Shape;6200;p64"/>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1" name="Google Shape;6201;p64"/>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2" name="Google Shape;6202;p64"/>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3" name="Google Shape;6203;p64"/>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4" name="Google Shape;6204;p64"/>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5" name="Google Shape;6205;p64"/>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6" name="Google Shape;6206;p64"/>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7" name="Google Shape;6207;p64"/>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8" name="Google Shape;6208;p64"/>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9" name="Google Shape;6209;p64"/>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0" name="Google Shape;6210;p64"/>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1" name="Google Shape;6211;p64"/>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2" name="Google Shape;6212;p64"/>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3" name="Google Shape;6213;p64"/>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4" name="Google Shape;6214;p64"/>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5" name="Google Shape;6215;p64"/>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6" name="Google Shape;6216;p64"/>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7" name="Google Shape;6217;p64"/>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8" name="Google Shape;6218;p64"/>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9" name="Google Shape;6219;p64"/>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0" name="Google Shape;6220;p64"/>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1" name="Google Shape;6221;p64"/>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2" name="Google Shape;6222;p64"/>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3" name="Google Shape;6223;p64"/>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4" name="Google Shape;6224;p64"/>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5" name="Google Shape;6225;p64"/>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6" name="Google Shape;6226;p64"/>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7" name="Google Shape;6227;p64"/>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8" name="Google Shape;6228;p64"/>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9" name="Google Shape;6229;p64"/>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0" name="Google Shape;6230;p64"/>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1" name="Google Shape;6231;p64"/>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2" name="Google Shape;6232;p64"/>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3" name="Google Shape;6233;p64"/>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4" name="Google Shape;6234;p64"/>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5" name="Google Shape;6235;p64"/>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6" name="Google Shape;6236;p64"/>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7" name="Google Shape;6237;p64"/>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8" name="Google Shape;6238;p64"/>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9" name="Google Shape;6239;p64"/>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0" name="Google Shape;6240;p64"/>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1" name="Google Shape;6241;p64"/>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2" name="Google Shape;6242;p64"/>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3" name="Google Shape;6243;p64"/>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4" name="Google Shape;6244;p64"/>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5" name="Google Shape;6245;p64"/>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6" name="Google Shape;6246;p64"/>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7" name="Google Shape;6247;p64"/>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8" name="Google Shape;6248;p64"/>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9" name="Google Shape;6249;p64"/>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0" name="Google Shape;6250;p64"/>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1" name="Google Shape;6251;p64"/>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2" name="Google Shape;6252;p64"/>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3" name="Google Shape;6253;p64"/>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4" name="Google Shape;6254;p64"/>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5" name="Google Shape;6255;p64"/>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6" name="Google Shape;6256;p64"/>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7" name="Google Shape;6257;p64"/>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8" name="Google Shape;6258;p64"/>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9" name="Google Shape;6259;p64"/>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0" name="Google Shape;6260;p64"/>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1" name="Google Shape;6261;p64"/>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2" name="Google Shape;6262;p64"/>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3" name="Google Shape;6263;p64"/>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4" name="Google Shape;6264;p64"/>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5" name="Google Shape;6265;p64"/>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6" name="Google Shape;6266;p64"/>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7" name="Google Shape;6267;p64"/>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8" name="Google Shape;6268;p64"/>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9" name="Google Shape;6269;p64"/>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0" name="Google Shape;6270;p64"/>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1" name="Google Shape;6271;p64"/>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2" name="Google Shape;6272;p64"/>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3" name="Google Shape;6273;p64"/>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4" name="Google Shape;6274;p64"/>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5" name="Google Shape;6275;p64"/>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6" name="Google Shape;6276;p64"/>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7" name="Google Shape;6277;p64"/>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8" name="Google Shape;6278;p64"/>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9" name="Google Shape;6279;p64"/>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0" name="Google Shape;6280;p64"/>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1" name="Google Shape;6281;p64"/>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2" name="Google Shape;6282;p64"/>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3" name="Google Shape;6283;p64"/>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4" name="Google Shape;6284;p64"/>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5" name="Google Shape;6285;p64"/>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6" name="Google Shape;6286;p64"/>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7" name="Google Shape;6287;p64"/>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8" name="Google Shape;6288;p64"/>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9" name="Google Shape;6289;p64"/>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0" name="Google Shape;6290;p64"/>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1" name="Google Shape;6291;p64"/>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2" name="Google Shape;6292;p64"/>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3" name="Google Shape;6293;p64"/>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4" name="Google Shape;6294;p64"/>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5" name="Google Shape;6295;p64"/>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6" name="Google Shape;6296;p64"/>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7" name="Google Shape;6297;p64"/>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8" name="Google Shape;6298;p64"/>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9" name="Google Shape;6299;p64"/>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0" name="Google Shape;6300;p64"/>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1" name="Google Shape;6301;p64"/>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2" name="Google Shape;6302;p64"/>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3" name="Google Shape;6303;p64"/>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4" name="Google Shape;6304;p64"/>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5" name="Google Shape;6305;p64"/>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6" name="Google Shape;6306;p64"/>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7" name="Google Shape;6307;p64"/>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8" name="Google Shape;6308;p64"/>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9" name="Google Shape;6309;p64"/>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0" name="Google Shape;6310;p64"/>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1" name="Google Shape;6311;p64"/>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2" name="Google Shape;6312;p64"/>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3" name="Google Shape;6313;p64"/>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4" name="Google Shape;6314;p64"/>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5" name="Google Shape;6315;p64"/>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6" name="Google Shape;6316;p64"/>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7" name="Google Shape;6317;p64"/>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8" name="Google Shape;6318;p64"/>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9" name="Google Shape;6319;p64"/>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0" name="Google Shape;6320;p64"/>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1" name="Google Shape;6321;p64"/>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2" name="Google Shape;6322;p64"/>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3" name="Google Shape;6323;p64"/>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4" name="Google Shape;6324;p64"/>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5" name="Google Shape;6325;p64"/>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6" name="Google Shape;6326;p64"/>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7" name="Google Shape;6327;p64"/>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8" name="Google Shape;6328;p64"/>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9" name="Google Shape;6329;p64"/>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0" name="Google Shape;6330;p64"/>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1" name="Google Shape;6331;p64"/>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2" name="Google Shape;6332;p64"/>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3" name="Google Shape;6333;p64"/>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4" name="Google Shape;6334;p64"/>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5" name="Google Shape;6335;p64"/>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6" name="Google Shape;6336;p64"/>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7" name="Google Shape;6337;p64"/>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8" name="Google Shape;6338;p64"/>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9" name="Google Shape;6339;p64"/>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0" name="Google Shape;6340;p64"/>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1" name="Google Shape;6341;p64"/>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2" name="Google Shape;6342;p64"/>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3" name="Google Shape;6343;p64"/>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4" name="Google Shape;6344;p64"/>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5" name="Google Shape;6345;p64"/>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6" name="Google Shape;6346;p64"/>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7" name="Google Shape;6347;p64"/>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8" name="Google Shape;6348;p64"/>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9" name="Google Shape;6349;p64"/>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0" name="Google Shape;6350;p64"/>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1" name="Google Shape;6351;p64"/>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2" name="Google Shape;6352;p64"/>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3" name="Google Shape;6353;p64"/>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4" name="Google Shape;6354;p64"/>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5" name="Google Shape;6355;p64"/>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6" name="Google Shape;6356;p64"/>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7" name="Google Shape;6357;p64"/>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8" name="Google Shape;6358;p64"/>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9" name="Google Shape;6359;p64"/>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0" name="Google Shape;6360;p64"/>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1" name="Google Shape;6361;p64"/>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2" name="Google Shape;6362;p64"/>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3" name="Google Shape;6363;p64"/>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4" name="Google Shape;6364;p64"/>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5" name="Google Shape;6365;p64"/>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6" name="Google Shape;6366;p64"/>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7" name="Google Shape;6367;p64"/>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8" name="Google Shape;6368;p64"/>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9" name="Google Shape;6369;p64"/>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0" name="Google Shape;6370;p64"/>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1" name="Google Shape;6371;p64"/>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2" name="Google Shape;6372;p64"/>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3" name="Google Shape;6373;p64"/>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4" name="Google Shape;6374;p64"/>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5" name="Google Shape;6375;p64"/>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6" name="Google Shape;6376;p64"/>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7" name="Google Shape;6377;p64"/>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8" name="Google Shape;6378;p64"/>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9" name="Google Shape;6379;p64"/>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0" name="Google Shape;6380;p64"/>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1" name="Google Shape;6381;p64"/>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2" name="Google Shape;6382;p64"/>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3" name="Google Shape;6383;p64"/>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4" name="Google Shape;6384;p64"/>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5" name="Google Shape;6385;p64"/>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6" name="Google Shape;6386;p64"/>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7" name="Google Shape;6387;p64"/>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8" name="Google Shape;6388;p64"/>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9" name="Google Shape;6389;p64"/>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0" name="Google Shape;6390;p64"/>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1" name="Google Shape;6391;p64"/>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2" name="Google Shape;6392;p64"/>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3" name="Google Shape;6393;p64"/>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4" name="Google Shape;6394;p64"/>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5" name="Google Shape;6395;p64"/>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6" name="Google Shape;6396;p64"/>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7" name="Google Shape;6397;p64"/>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8" name="Google Shape;6398;p64"/>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9" name="Google Shape;6399;p64"/>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0" name="Google Shape;6400;p64"/>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1" name="Google Shape;6401;p64"/>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2" name="Google Shape;6402;p64"/>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3" name="Google Shape;6403;p64"/>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4" name="Google Shape;6404;p64"/>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5" name="Google Shape;6405;p64"/>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6" name="Google Shape;6406;p64"/>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7" name="Google Shape;6407;p64"/>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8" name="Google Shape;6408;p64"/>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9" name="Google Shape;6409;p64"/>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0" name="Google Shape;6410;p64"/>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1" name="Google Shape;6411;p64"/>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2" name="Google Shape;6412;p64"/>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3" name="Google Shape;6413;p64"/>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4" name="Google Shape;6414;p64"/>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5" name="Google Shape;6415;p64"/>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6" name="Google Shape;6416;p64"/>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7" name="Google Shape;6417;p64"/>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8" name="Google Shape;6418;p64"/>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9" name="Google Shape;6419;p64"/>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0" name="Google Shape;6420;p64"/>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1" name="Google Shape;6421;p64"/>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2" name="Google Shape;6422;p64"/>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3" name="Google Shape;6423;p64"/>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4" name="Google Shape;6424;p64"/>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5" name="Google Shape;6425;p64"/>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6" name="Google Shape;6426;p64"/>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7" name="Google Shape;6427;p64"/>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8" name="Google Shape;6428;p64"/>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9" name="Google Shape;6429;p64"/>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0" name="Google Shape;6430;p64"/>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1" name="Google Shape;6431;p64"/>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2" name="Google Shape;6432;p64"/>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3" name="Google Shape;6433;p64"/>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4" name="Google Shape;6434;p64"/>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5" name="Google Shape;6435;p64"/>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6" name="Google Shape;6436;p64"/>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7" name="Google Shape;6437;p64"/>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8" name="Google Shape;6438;p64"/>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9" name="Google Shape;6439;p64"/>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0" name="Google Shape;6440;p64"/>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1" name="Google Shape;6441;p64"/>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2" name="Google Shape;6442;p64"/>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3" name="Google Shape;6443;p64"/>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4" name="Google Shape;6444;p64"/>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5" name="Google Shape;6445;p64"/>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6" name="Google Shape;6446;p64"/>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7" name="Google Shape;6447;p64"/>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8" name="Google Shape;6448;p64"/>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9" name="Google Shape;6449;p64"/>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0" name="Google Shape;6450;p64"/>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1" name="Google Shape;6451;p64"/>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2" name="Google Shape;6452;p64"/>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3" name="Google Shape;6453;p64"/>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4" name="Google Shape;6454;p64"/>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5" name="Google Shape;6455;p64"/>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6" name="Google Shape;6456;p64"/>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7" name="Google Shape;6457;p64"/>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8" name="Google Shape;6458;p64"/>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9" name="Google Shape;6459;p64"/>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0" name="Google Shape;6460;p64"/>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1" name="Google Shape;6461;p64"/>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2" name="Google Shape;6462;p64"/>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3" name="Google Shape;6463;p64"/>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4" name="Google Shape;6464;p64"/>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5" name="Google Shape;6465;p64"/>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6" name="Google Shape;6466;p64"/>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7" name="Google Shape;6467;p64"/>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8" name="Google Shape;6468;p64"/>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9" name="Google Shape;6469;p64"/>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0" name="Google Shape;6470;p64"/>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1" name="Google Shape;6471;p64"/>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2" name="Google Shape;6472;p64"/>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3" name="Google Shape;6473;p64"/>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4" name="Google Shape;6474;p64"/>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5" name="Google Shape;6475;p64"/>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6" name="Google Shape;6476;p64"/>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7" name="Google Shape;6477;p64"/>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8" name="Google Shape;6478;p64"/>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9" name="Google Shape;6479;p64"/>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0" name="Google Shape;6480;p64"/>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1" name="Google Shape;6481;p64"/>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2" name="Google Shape;6482;p64"/>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3" name="Google Shape;6483;p64"/>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4" name="Google Shape;6484;p64"/>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5" name="Google Shape;6485;p64"/>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6" name="Google Shape;6486;p64"/>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7" name="Google Shape;6487;p64"/>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8" name="Google Shape;6488;p64"/>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9" name="Google Shape;6489;p64"/>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0" name="Google Shape;6490;p64"/>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1" name="Google Shape;6491;p64"/>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2" name="Google Shape;6492;p64"/>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3" name="Google Shape;6493;p64"/>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4" name="Google Shape;6494;p64"/>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5" name="Google Shape;6495;p64"/>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6" name="Google Shape;6496;p64"/>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7" name="Google Shape;6497;p64"/>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8" name="Google Shape;6498;p64"/>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9" name="Google Shape;6499;p64"/>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0" name="Google Shape;6500;p64"/>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1" name="Google Shape;6501;p64"/>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2" name="Google Shape;6502;p64"/>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3" name="Google Shape;6503;p64"/>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4" name="Google Shape;6504;p64"/>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5" name="Google Shape;6505;p64"/>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6" name="Google Shape;6506;p64"/>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7" name="Google Shape;6507;p64"/>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8" name="Google Shape;6508;p64"/>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9" name="Google Shape;6509;p64"/>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0" name="Google Shape;6510;p64"/>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1" name="Google Shape;6511;p64"/>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2" name="Google Shape;6512;p64"/>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3" name="Google Shape;6513;p64"/>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4" name="Google Shape;6514;p64"/>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5" name="Google Shape;6515;p64"/>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6" name="Google Shape;6516;p64"/>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7" name="Google Shape;6517;p64"/>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8" name="Google Shape;6518;p64"/>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9" name="Google Shape;6519;p64"/>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0" name="Google Shape;6520;p64"/>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1" name="Google Shape;6521;p64"/>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2" name="Google Shape;6522;p64"/>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3" name="Google Shape;6523;p64"/>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4" name="Google Shape;6524;p64"/>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5" name="Google Shape;6525;p64"/>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6" name="Google Shape;6526;p64"/>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7" name="Google Shape;6527;p64"/>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8" name="Google Shape;6528;p64"/>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9" name="Google Shape;6529;p64"/>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0" name="Google Shape;6530;p64"/>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1" name="Google Shape;6531;p64"/>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2" name="Google Shape;6532;p64"/>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3" name="Google Shape;6533;p64"/>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4" name="Google Shape;6534;p64"/>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5" name="Google Shape;6535;p64"/>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6" name="Google Shape;6536;p64"/>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7" name="Google Shape;6537;p64"/>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8" name="Google Shape;6538;p64"/>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9" name="Google Shape;6539;p64"/>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0" name="Google Shape;6540;p64"/>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1" name="Google Shape;6541;p64"/>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2" name="Google Shape;6542;p64"/>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3" name="Google Shape;6543;p64"/>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4" name="Google Shape;6544;p64"/>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5" name="Google Shape;6545;p64"/>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6" name="Google Shape;6546;p64"/>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7" name="Google Shape;6547;p64"/>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8" name="Google Shape;6548;p64"/>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9" name="Google Shape;6549;p64"/>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0" name="Google Shape;6550;p64"/>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1" name="Google Shape;6551;p64"/>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2" name="Google Shape;6552;p64"/>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3" name="Google Shape;6553;p64"/>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4" name="Google Shape;6554;p64"/>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5" name="Google Shape;6555;p64"/>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6" name="Google Shape;6556;p64"/>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7" name="Google Shape;6557;p64"/>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8" name="Google Shape;6558;p64"/>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9" name="Google Shape;6559;p64"/>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0" name="Google Shape;6560;p64"/>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1" name="Google Shape;6561;p64"/>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2" name="Google Shape;6562;p64"/>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3" name="Google Shape;6563;p64"/>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4" name="Google Shape;6564;p64"/>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5" name="Google Shape;6565;p64"/>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6" name="Google Shape;6566;p64"/>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7" name="Google Shape;6567;p64"/>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8" name="Google Shape;6568;p64"/>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9" name="Google Shape;6569;p64"/>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0" name="Google Shape;6570;p64"/>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1" name="Google Shape;6571;p64"/>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2" name="Google Shape;6572;p64"/>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3" name="Google Shape;6573;p64"/>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4" name="Google Shape;6574;p64"/>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5" name="Google Shape;6575;p64"/>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6" name="Google Shape;6576;p64"/>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7" name="Google Shape;6577;p64"/>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8" name="Google Shape;6578;p64"/>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9" name="Google Shape;6579;p64"/>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0" name="Google Shape;6580;p64"/>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1" name="Google Shape;6581;p64"/>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2" name="Google Shape;6582;p64"/>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3" name="Google Shape;6583;p64"/>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4" name="Google Shape;6584;p64"/>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5" name="Google Shape;6585;p64"/>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6" name="Google Shape;6586;p64"/>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7" name="Google Shape;6587;p64"/>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8" name="Google Shape;6588;p64"/>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9" name="Google Shape;6589;p64"/>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0" name="Google Shape;6590;p64"/>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1" name="Google Shape;6591;p64"/>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2" name="Google Shape;6592;p64"/>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3" name="Google Shape;6593;p64"/>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4" name="Google Shape;6594;p64"/>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5" name="Google Shape;6595;p64"/>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6" name="Google Shape;6596;p64"/>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7" name="Google Shape;6597;p64"/>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8" name="Google Shape;6598;p64"/>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9" name="Google Shape;6599;p64"/>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0" name="Google Shape;6600;p64"/>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1" name="Google Shape;6601;p64"/>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2" name="Google Shape;6602;p64"/>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3" name="Google Shape;6603;p64"/>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4" name="Google Shape;6604;p64"/>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5" name="Google Shape;6605;p64"/>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6" name="Google Shape;6606;p64"/>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7" name="Google Shape;6607;p64"/>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8" name="Google Shape;6608;p64"/>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9" name="Google Shape;6609;p64"/>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0" name="Google Shape;6610;p64"/>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1" name="Google Shape;6611;p64"/>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2" name="Google Shape;6612;p64"/>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3" name="Google Shape;6613;p64"/>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4" name="Google Shape;6614;p64"/>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5" name="Google Shape;6615;p64"/>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6" name="Google Shape;6616;p64"/>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7" name="Google Shape;6617;p64"/>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8" name="Google Shape;6618;p64"/>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9" name="Google Shape;6619;p64"/>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0" name="Google Shape;6620;p64"/>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1" name="Google Shape;6621;p64"/>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2" name="Google Shape;6622;p64"/>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3" name="Google Shape;6623;p64"/>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4" name="Google Shape;6624;p64"/>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5" name="Google Shape;6625;p64"/>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6" name="Google Shape;6626;p64"/>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7" name="Google Shape;6627;p64"/>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8" name="Google Shape;6628;p64"/>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9" name="Google Shape;6629;p64"/>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0" name="Google Shape;6630;p64"/>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1" name="Google Shape;6631;p64"/>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2" name="Google Shape;6632;p64"/>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3" name="Google Shape;6633;p64"/>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4" name="Google Shape;6634;p64"/>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5" name="Google Shape;6635;p64"/>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6" name="Google Shape;6636;p64"/>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7" name="Google Shape;6637;p64"/>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8" name="Google Shape;6638;p64"/>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9" name="Google Shape;6639;p64"/>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0" name="Google Shape;6640;p64"/>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1" name="Google Shape;6641;p64"/>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2" name="Google Shape;6642;p64"/>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3" name="Google Shape;6643;p64"/>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4" name="Google Shape;6644;p64"/>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5" name="Google Shape;6645;p64"/>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6" name="Google Shape;6646;p64"/>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7" name="Google Shape;6647;p64"/>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8" name="Google Shape;6648;p64"/>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9" name="Google Shape;6649;p64"/>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0" name="Google Shape;6650;p64"/>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1" name="Google Shape;6651;p64"/>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2" name="Google Shape;6652;p64"/>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3" name="Google Shape;6653;p64"/>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4" name="Google Shape;6654;p64"/>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5" name="Google Shape;6655;p64"/>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6" name="Google Shape;6656;p64"/>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7" name="Google Shape;6657;p64"/>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8" name="Google Shape;6658;p64"/>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9" name="Google Shape;6659;p64"/>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0" name="Google Shape;6660;p64"/>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1" name="Google Shape;6661;p64"/>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2" name="Google Shape;6662;p64"/>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3" name="Google Shape;6663;p64"/>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4" name="Google Shape;6664;p64"/>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5" name="Google Shape;6665;p64"/>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6" name="Google Shape;6666;p64"/>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7" name="Google Shape;6667;p64"/>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8" name="Google Shape;6668;p64"/>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9" name="Google Shape;6669;p64"/>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0" name="Google Shape;6670;p64"/>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1" name="Google Shape;6671;p64"/>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2" name="Google Shape;6672;p64"/>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3" name="Google Shape;6673;p64"/>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4" name="Google Shape;6674;p64"/>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5" name="Google Shape;6675;p64"/>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6" name="Google Shape;6676;p64"/>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7" name="Google Shape;6677;p64"/>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8" name="Google Shape;6678;p64"/>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9" name="Google Shape;6679;p64"/>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0" name="Google Shape;6680;p64"/>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1" name="Google Shape;6681;p64"/>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2" name="Google Shape;6682;p64"/>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3" name="Google Shape;6683;p64"/>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4" name="Google Shape;6684;p64"/>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5" name="Google Shape;6685;p64"/>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6" name="Google Shape;6686;p64"/>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7" name="Google Shape;6687;p64"/>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8" name="Google Shape;6688;p64"/>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9" name="Google Shape;6689;p64"/>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0" name="Google Shape;6690;p64"/>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1" name="Google Shape;6691;p64"/>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2" name="Google Shape;6692;p64"/>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3" name="Google Shape;6693;p64"/>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4" name="Google Shape;6694;p64"/>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5" name="Google Shape;6695;p64"/>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6" name="Google Shape;6696;p64"/>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7" name="Google Shape;6697;p64"/>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8" name="Google Shape;6698;p64"/>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9" name="Google Shape;6699;p64"/>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0" name="Google Shape;6700;p64"/>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1" name="Google Shape;6701;p64"/>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2" name="Google Shape;6702;p64"/>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3" name="Google Shape;6703;p64"/>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4" name="Google Shape;6704;p64"/>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5" name="Google Shape;6705;p64"/>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6" name="Google Shape;6706;p64"/>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7" name="Google Shape;6707;p64"/>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8" name="Google Shape;6708;p64"/>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9" name="Google Shape;6709;p64"/>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0" name="Google Shape;6710;p64"/>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1" name="Google Shape;6711;p64"/>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2" name="Google Shape;6712;p64"/>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3" name="Google Shape;6713;p64"/>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4" name="Google Shape;6714;p64"/>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5" name="Google Shape;6715;p64"/>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6" name="Google Shape;6716;p64"/>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7" name="Google Shape;6717;p64"/>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8" name="Google Shape;6718;p64"/>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9" name="Google Shape;6719;p64"/>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0" name="Google Shape;6720;p64"/>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1" name="Google Shape;6721;p64"/>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2" name="Google Shape;6722;p64"/>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3" name="Google Shape;6723;p64"/>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4" name="Google Shape;6724;p64"/>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5" name="Google Shape;6725;p64"/>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6" name="Google Shape;6726;p64"/>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7" name="Google Shape;6727;p64"/>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8" name="Google Shape;6728;p64"/>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9" name="Google Shape;6729;p64"/>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0" name="Google Shape;6730;p64"/>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1" name="Google Shape;6731;p64"/>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2" name="Google Shape;6732;p64"/>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3" name="Google Shape;6733;p64"/>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4" name="Google Shape;6734;p64"/>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5" name="Google Shape;6735;p64"/>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6" name="Google Shape;6736;p64"/>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7" name="Google Shape;6737;p64"/>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8" name="Google Shape;6738;p64"/>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9" name="Google Shape;6739;p64"/>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0" name="Google Shape;6740;p64"/>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1" name="Google Shape;6741;p64"/>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2" name="Google Shape;6742;p64"/>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3" name="Google Shape;6743;p64"/>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4" name="Google Shape;6744;p64"/>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5" name="Google Shape;6745;p64"/>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6" name="Google Shape;6746;p64"/>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7" name="Google Shape;6747;p64"/>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8" name="Google Shape;6748;p64"/>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9" name="Google Shape;6749;p64"/>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0" name="Google Shape;6750;p64"/>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1" name="Google Shape;6751;p64"/>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2" name="Google Shape;6752;p64"/>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3" name="Google Shape;6753;p64"/>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4" name="Google Shape;6754;p64"/>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5" name="Google Shape;6755;p64"/>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6" name="Google Shape;6756;p64"/>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7" name="Google Shape;6757;p64"/>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8" name="Google Shape;6758;p64"/>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9" name="Google Shape;6759;p64"/>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0" name="Google Shape;6760;p64"/>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1" name="Google Shape;6761;p64"/>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2" name="Google Shape;6762;p64"/>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3" name="Google Shape;6763;p64"/>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4" name="Google Shape;6764;p64"/>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5" name="Google Shape;6765;p64"/>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6" name="Google Shape;6766;p64"/>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7" name="Google Shape;6767;p64"/>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8" name="Google Shape;6768;p64"/>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9" name="Google Shape;6769;p64"/>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0" name="Google Shape;6770;p64"/>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1" name="Google Shape;6771;p64"/>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2" name="Google Shape;6772;p64"/>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3" name="Google Shape;6773;p64"/>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4" name="Google Shape;6774;p64"/>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5" name="Google Shape;6775;p64"/>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6" name="Google Shape;6776;p64"/>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7" name="Google Shape;6777;p64"/>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8" name="Google Shape;6778;p64"/>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9" name="Google Shape;6779;p64"/>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0" name="Google Shape;6780;p64"/>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1" name="Google Shape;6781;p64"/>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2" name="Google Shape;6782;p64"/>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3" name="Google Shape;6783;p64"/>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4" name="Google Shape;6784;p64"/>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5" name="Google Shape;6785;p64"/>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6" name="Google Shape;6786;p64"/>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7" name="Google Shape;6787;p64"/>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8" name="Google Shape;6788;p64"/>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9" name="Google Shape;6789;p64"/>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0" name="Google Shape;6790;p64"/>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1" name="Google Shape;6791;p64"/>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2" name="Google Shape;6792;p64"/>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3" name="Google Shape;6793;p64"/>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4" name="Google Shape;6794;p64"/>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5" name="Google Shape;6795;p64"/>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6" name="Google Shape;6796;p64"/>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7" name="Google Shape;6797;p64"/>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8" name="Google Shape;6798;p64"/>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9" name="Google Shape;6799;p64"/>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0" name="Google Shape;6800;p64"/>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1" name="Google Shape;6801;p64"/>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2" name="Google Shape;6802;p64"/>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3" name="Google Shape;6803;p64"/>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4" name="Google Shape;6804;p64"/>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5" name="Google Shape;6805;p64"/>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6" name="Google Shape;6806;p64"/>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7" name="Google Shape;6807;p64"/>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8" name="Google Shape;6808;p64"/>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9" name="Google Shape;6809;p64"/>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0" name="Google Shape;6810;p64"/>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1" name="Google Shape;6811;p64"/>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2" name="Google Shape;6812;p64"/>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3" name="Google Shape;6813;p64"/>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4" name="Google Shape;6814;p64"/>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5" name="Google Shape;6815;p64"/>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6" name="Google Shape;6816;p64"/>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7" name="Google Shape;6817;p64"/>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8" name="Google Shape;6818;p64"/>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9" name="Google Shape;6819;p64"/>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0" name="Google Shape;6820;p64"/>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1" name="Google Shape;6821;p64"/>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2" name="Google Shape;6822;p64"/>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3" name="Google Shape;6823;p64"/>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4" name="Google Shape;6824;p64"/>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5" name="Google Shape;6825;p64"/>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6" name="Google Shape;6826;p64"/>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7" name="Google Shape;6827;p64"/>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8" name="Google Shape;6828;p64"/>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9" name="Google Shape;6829;p64"/>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0" name="Google Shape;6830;p64"/>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1" name="Google Shape;6831;p64"/>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2" name="Google Shape;6832;p64"/>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3" name="Google Shape;6833;p64"/>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4" name="Google Shape;6834;p64"/>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5" name="Google Shape;6835;p64"/>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6" name="Google Shape;6836;p64"/>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7" name="Google Shape;6837;p64"/>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8" name="Google Shape;6838;p64"/>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9" name="Google Shape;6839;p64"/>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0" name="Google Shape;6840;p64"/>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1" name="Google Shape;6841;p64"/>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2" name="Google Shape;6842;p64"/>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3" name="Google Shape;6843;p64"/>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4" name="Google Shape;6844;p64"/>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5" name="Google Shape;6845;p64"/>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6" name="Google Shape;6846;p64"/>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7" name="Google Shape;6847;p64"/>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8" name="Google Shape;6848;p64"/>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9" name="Google Shape;6849;p64"/>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0" name="Google Shape;6850;p64"/>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1" name="Google Shape;6851;p64"/>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2" name="Google Shape;6852;p64"/>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3" name="Google Shape;6853;p64"/>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4" name="Google Shape;6854;p64"/>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5" name="Google Shape;6855;p64"/>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6" name="Google Shape;6856;p64"/>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7" name="Google Shape;6857;p64"/>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8" name="Google Shape;6858;p64"/>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9" name="Google Shape;6859;p64"/>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0" name="Google Shape;6860;p64"/>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1" name="Google Shape;6861;p64"/>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2" name="Google Shape;6862;p64"/>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3" name="Google Shape;6863;p64"/>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4" name="Google Shape;6864;p64"/>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5" name="Google Shape;6865;p64"/>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6" name="Google Shape;6866;p64"/>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7" name="Google Shape;6867;p64"/>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8" name="Google Shape;6868;p64"/>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9" name="Google Shape;6869;p64"/>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0" name="Google Shape;6870;p64"/>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1" name="Google Shape;6871;p64"/>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2" name="Google Shape;6872;p64"/>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3" name="Google Shape;6873;p64"/>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4" name="Google Shape;6874;p64"/>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5" name="Google Shape;6875;p64"/>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6" name="Google Shape;6876;p64"/>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7" name="Google Shape;6877;p64"/>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8" name="Google Shape;6878;p64"/>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9" name="Google Shape;6879;p64"/>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0" name="Google Shape;6880;p64"/>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1" name="Google Shape;6881;p64"/>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2" name="Google Shape;6882;p64"/>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3" name="Google Shape;6883;p64"/>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4" name="Google Shape;6884;p64"/>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5" name="Google Shape;6885;p64"/>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6" name="Google Shape;6886;p64"/>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7" name="Google Shape;6887;p64"/>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8" name="Google Shape;6888;p64"/>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9" name="Google Shape;6889;p64"/>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0" name="Google Shape;6890;p64"/>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1" name="Google Shape;6891;p64"/>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2" name="Google Shape;6892;p64"/>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3" name="Google Shape;6893;p64"/>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4" name="Google Shape;6894;p64"/>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5" name="Google Shape;6895;p64"/>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6" name="Google Shape;6896;p64"/>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7" name="Google Shape;6897;p64"/>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8" name="Google Shape;6898;p64"/>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9" name="Google Shape;6899;p64"/>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0" name="Google Shape;6900;p64"/>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1" name="Google Shape;6901;p64"/>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2" name="Google Shape;6902;p64"/>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3" name="Google Shape;6903;p64"/>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4" name="Google Shape;6904;p64"/>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5" name="Google Shape;6905;p64"/>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6" name="Google Shape;6906;p64"/>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7" name="Google Shape;6907;p64"/>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8" name="Google Shape;6908;p64"/>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9" name="Google Shape;6909;p64"/>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0" name="Google Shape;6910;p64"/>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1" name="Google Shape;6911;p64"/>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2" name="Google Shape;6912;p64"/>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3" name="Google Shape;6913;p64"/>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4" name="Google Shape;6914;p64"/>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5" name="Google Shape;6915;p64"/>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6" name="Google Shape;6916;p64"/>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7" name="Google Shape;6917;p64"/>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8" name="Google Shape;6918;p64"/>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9" name="Google Shape;6919;p64"/>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0" name="Google Shape;6920;p64"/>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1" name="Google Shape;6921;p64"/>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2" name="Google Shape;6922;p64"/>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3" name="Google Shape;6923;p64"/>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4" name="Google Shape;6924;p64"/>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5" name="Google Shape;6925;p64"/>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6" name="Google Shape;6926;p64"/>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7" name="Google Shape;6927;p64"/>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8" name="Google Shape;6928;p64"/>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9" name="Google Shape;6929;p64"/>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0" name="Google Shape;6930;p64"/>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1" name="Google Shape;6931;p64"/>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2" name="Google Shape;6932;p64"/>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3" name="Google Shape;6933;p64"/>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4" name="Google Shape;6934;p64"/>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5" name="Google Shape;6935;p64"/>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6" name="Google Shape;6936;p64"/>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7" name="Google Shape;6937;p64"/>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8" name="Google Shape;6938;p64"/>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9" name="Google Shape;6939;p64"/>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0" name="Google Shape;6940;p64"/>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1" name="Google Shape;6941;p64"/>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2" name="Google Shape;6942;p64"/>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3" name="Google Shape;6943;p64"/>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4" name="Google Shape;6944;p64"/>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5" name="Google Shape;6945;p64"/>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6" name="Google Shape;6946;p64"/>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7" name="Google Shape;6947;p64"/>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8" name="Google Shape;6948;p64"/>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9" name="Google Shape;6949;p64"/>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0" name="Google Shape;6950;p64"/>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1" name="Google Shape;6951;p64"/>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2" name="Google Shape;6952;p64"/>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3" name="Google Shape;6953;p64"/>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4" name="Google Shape;6954;p64"/>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5" name="Google Shape;6955;p64"/>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6" name="Google Shape;6956;p64"/>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7" name="Google Shape;6957;p64"/>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8" name="Google Shape;6958;p64"/>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9" name="Google Shape;6959;p64"/>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0" name="Google Shape;6960;p64"/>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1" name="Google Shape;6961;p64"/>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2" name="Google Shape;6962;p64"/>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3" name="Google Shape;6963;p64"/>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4" name="Google Shape;6964;p64"/>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5" name="Google Shape;6965;p64"/>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6" name="Google Shape;6966;p64"/>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7" name="Google Shape;6967;p64"/>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8" name="Google Shape;6968;p64"/>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9" name="Google Shape;6969;p64"/>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0" name="Google Shape;6970;p64"/>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1" name="Google Shape;6971;p64"/>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2" name="Google Shape;6972;p64"/>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3" name="Google Shape;6973;p64"/>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4" name="Google Shape;6974;p64"/>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5" name="Google Shape;6975;p64"/>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6" name="Google Shape;6976;p64"/>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7" name="Google Shape;6977;p64"/>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8" name="Google Shape;6978;p64"/>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9" name="Google Shape;6979;p64"/>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0" name="Google Shape;6980;p64"/>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1" name="Google Shape;6981;p64"/>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2" name="Google Shape;6982;p64"/>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3" name="Google Shape;6983;p64"/>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4" name="Google Shape;6984;p64"/>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5" name="Google Shape;6985;p64"/>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6" name="Google Shape;6986;p64"/>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7" name="Google Shape;6987;p64"/>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8" name="Google Shape;6988;p64"/>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9" name="Google Shape;6989;p64"/>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0" name="Google Shape;6990;p64"/>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1" name="Google Shape;6991;p64"/>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2" name="Google Shape;6992;p64"/>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3" name="Google Shape;6993;p64"/>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4" name="Google Shape;6994;p64"/>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5" name="Google Shape;6995;p64"/>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6" name="Google Shape;6996;p64"/>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7" name="Google Shape;6997;p64"/>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8" name="Google Shape;6998;p64"/>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9" name="Google Shape;6999;p64"/>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0" name="Google Shape;7000;p64"/>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1" name="Google Shape;7001;p64"/>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2" name="Google Shape;7002;p64"/>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3" name="Google Shape;7003;p64"/>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4" name="Google Shape;7004;p64"/>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5" name="Google Shape;7005;p64"/>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6" name="Google Shape;7006;p64"/>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7" name="Google Shape;7007;p64"/>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8" name="Google Shape;7008;p64"/>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9" name="Google Shape;7009;p64"/>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0" name="Google Shape;7010;p64"/>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1" name="Google Shape;7011;p64"/>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2" name="Google Shape;7012;p64"/>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3" name="Google Shape;7013;p64"/>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4" name="Google Shape;7014;p64"/>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5" name="Google Shape;7015;p64"/>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6" name="Google Shape;7016;p64"/>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7" name="Google Shape;7017;p64"/>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8" name="Google Shape;7018;p64"/>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9" name="Google Shape;7019;p64"/>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0" name="Google Shape;7020;p64"/>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1" name="Google Shape;7021;p64"/>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2" name="Google Shape;7022;p64"/>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3" name="Google Shape;7023;p64"/>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4" name="Google Shape;7024;p64"/>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5" name="Google Shape;7025;p64"/>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6" name="Google Shape;7026;p64"/>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7" name="Google Shape;7027;p64"/>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8" name="Google Shape;7028;p64"/>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9" name="Google Shape;7029;p64"/>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0" name="Google Shape;7030;p64"/>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1" name="Google Shape;7031;p64"/>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2" name="Google Shape;7032;p64"/>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3" name="Google Shape;7033;p64"/>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4" name="Google Shape;7034;p64"/>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5" name="Google Shape;7035;p64"/>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6" name="Google Shape;7036;p64"/>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7" name="Google Shape;7037;p64"/>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8" name="Google Shape;7038;p64"/>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9" name="Google Shape;7039;p64"/>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0" name="Google Shape;7040;p64"/>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1" name="Google Shape;7041;p64"/>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2" name="Google Shape;7042;p64"/>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3" name="Google Shape;7043;p64"/>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4" name="Google Shape;7044;p64"/>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5" name="Google Shape;7045;p64"/>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6" name="Google Shape;7046;p64"/>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7" name="Google Shape;7047;p64"/>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8" name="Google Shape;7048;p64"/>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9" name="Google Shape;7049;p64"/>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0" name="Google Shape;7050;p64"/>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1" name="Google Shape;7051;p64"/>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2" name="Google Shape;7052;p64"/>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3" name="Google Shape;7053;p64"/>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4" name="Google Shape;7054;p64"/>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5" name="Google Shape;7055;p64"/>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6" name="Google Shape;7056;p64"/>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7" name="Google Shape;7057;p64"/>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8" name="Google Shape;7058;p64"/>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9" name="Google Shape;7059;p64"/>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0" name="Google Shape;7060;p64"/>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1" name="Google Shape;7061;p64"/>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2" name="Google Shape;7062;p64"/>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3" name="Google Shape;7063;p64"/>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4" name="Google Shape;7064;p64"/>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5" name="Google Shape;7065;p64"/>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6" name="Google Shape;7066;p64"/>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7" name="Google Shape;7067;p64"/>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8" name="Google Shape;7068;p64"/>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9" name="Google Shape;7069;p64"/>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0" name="Google Shape;7070;p64"/>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1" name="Google Shape;7071;p64"/>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2" name="Google Shape;7072;p64"/>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3" name="Google Shape;7073;p64"/>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4" name="Google Shape;7074;p64"/>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5" name="Google Shape;7075;p64"/>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6" name="Google Shape;7076;p64"/>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7" name="Google Shape;7077;p64"/>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8" name="Google Shape;7078;p64"/>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9" name="Google Shape;7079;p64"/>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0" name="Google Shape;7080;p64"/>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1" name="Google Shape;7081;p64"/>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2" name="Google Shape;7082;p64"/>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3" name="Google Shape;7083;p64"/>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4" name="Google Shape;7084;p64"/>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5" name="Google Shape;7085;p64"/>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6" name="Google Shape;7086;p64"/>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7" name="Google Shape;7087;p64"/>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8" name="Google Shape;7088;p64"/>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9" name="Google Shape;7089;p64"/>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0" name="Google Shape;7090;p64"/>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1" name="Google Shape;7091;p64"/>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2" name="Google Shape;7092;p64"/>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3" name="Google Shape;7093;p64"/>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4" name="Google Shape;7094;p64"/>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5" name="Google Shape;7095;p64"/>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6" name="Google Shape;7096;p64"/>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7" name="Google Shape;7097;p64"/>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8" name="Google Shape;7098;p64"/>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9" name="Google Shape;7099;p64"/>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0" name="Google Shape;7100;p64"/>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1" name="Google Shape;7101;p64"/>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2" name="Google Shape;7102;p64"/>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3" name="Google Shape;7103;p64"/>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4" name="Google Shape;7104;p64"/>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5" name="Google Shape;7105;p64"/>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6" name="Google Shape;7106;p64"/>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7" name="Google Shape;7107;p64"/>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8" name="Google Shape;7108;p64"/>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9" name="Google Shape;7109;p64"/>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0" name="Google Shape;7110;p64"/>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1" name="Google Shape;7111;p64"/>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2" name="Google Shape;7112;p64"/>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3" name="Google Shape;7113;p64"/>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4" name="Google Shape;7114;p64"/>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5" name="Google Shape;7115;p64"/>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6" name="Google Shape;7116;p64"/>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7" name="Google Shape;7117;p64"/>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8" name="Google Shape;7118;p64"/>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9" name="Google Shape;7119;p64"/>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0" name="Google Shape;7120;p64"/>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1" name="Google Shape;7121;p64"/>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2" name="Google Shape;7122;p64"/>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3" name="Google Shape;7123;p64"/>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4" name="Google Shape;7124;p64"/>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5" name="Google Shape;7125;p64"/>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6" name="Google Shape;7126;p64"/>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7" name="Google Shape;7127;p64"/>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8" name="Google Shape;7128;p64"/>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9" name="Google Shape;7129;p64"/>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0" name="Google Shape;7130;p64"/>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1" name="Google Shape;7131;p64"/>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2" name="Google Shape;7132;p64"/>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3" name="Google Shape;7133;p64"/>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4" name="Google Shape;7134;p64"/>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5" name="Google Shape;7135;p64"/>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6" name="Google Shape;7136;p64"/>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7" name="Google Shape;7137;p64"/>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8" name="Google Shape;7138;p64"/>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9" name="Google Shape;7139;p64"/>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0" name="Google Shape;7140;p64"/>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1" name="Google Shape;7141;p64"/>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2" name="Google Shape;7142;p64"/>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3" name="Google Shape;7143;p64"/>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4" name="Google Shape;7144;p64"/>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5" name="Google Shape;7145;p64"/>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6" name="Google Shape;7146;p64"/>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7" name="Google Shape;7147;p64"/>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8" name="Google Shape;7148;p64"/>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9" name="Google Shape;7149;p64"/>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0" name="Google Shape;7150;p64"/>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1" name="Google Shape;7151;p64"/>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2" name="Google Shape;7152;p64"/>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3" name="Google Shape;7153;p64"/>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4" name="Google Shape;7154;p64"/>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5" name="Google Shape;7155;p64"/>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6" name="Google Shape;7156;p64"/>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7" name="Google Shape;7157;p64"/>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8" name="Google Shape;7158;p64"/>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9" name="Google Shape;7159;p64"/>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0" name="Google Shape;7160;p64"/>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1" name="Google Shape;7161;p64"/>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2" name="Google Shape;7162;p64"/>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3" name="Google Shape;7163;p64"/>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4" name="Google Shape;7164;p64"/>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5" name="Google Shape;7165;p64"/>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6" name="Google Shape;7166;p64"/>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7" name="Google Shape;7167;p64"/>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8" name="Google Shape;7168;p64"/>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9" name="Google Shape;7169;p64"/>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0" name="Google Shape;7170;p64"/>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1" name="Google Shape;7171;p64"/>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2" name="Google Shape;7172;p64"/>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3" name="Google Shape;7173;p64"/>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4" name="Google Shape;7174;p64"/>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5" name="Google Shape;7175;p64"/>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6" name="Google Shape;7176;p64"/>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7" name="Google Shape;7177;p64"/>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8" name="Google Shape;7178;p64"/>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9" name="Google Shape;7179;p64"/>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0" name="Google Shape;7180;p64"/>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1" name="Google Shape;7181;p64"/>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2" name="Google Shape;7182;p64"/>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3" name="Google Shape;7183;p64"/>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4" name="Google Shape;7184;p64"/>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5" name="Google Shape;7185;p64"/>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6" name="Google Shape;7186;p64"/>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7" name="Google Shape;7187;p64"/>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8" name="Google Shape;7188;p64"/>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9" name="Google Shape;7189;p64"/>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0" name="Google Shape;7190;p64"/>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1" name="Google Shape;7191;p64"/>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2" name="Google Shape;7192;p64"/>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3" name="Google Shape;7193;p64"/>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4" name="Google Shape;7194;p64"/>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5" name="Google Shape;7195;p64"/>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6" name="Google Shape;7196;p64"/>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7" name="Google Shape;7197;p64"/>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8" name="Google Shape;7198;p64"/>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9" name="Google Shape;7199;p64"/>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0" name="Google Shape;7200;p64"/>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1" name="Google Shape;7201;p64"/>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2" name="Google Shape;7202;p64"/>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3" name="Google Shape;7203;p64"/>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4" name="Google Shape;7204;p64"/>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5" name="Google Shape;7205;p64"/>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6" name="Google Shape;7206;p64"/>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7" name="Google Shape;7207;p64"/>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8" name="Google Shape;7208;p64"/>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9" name="Google Shape;7209;p64"/>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0" name="Google Shape;7210;p64"/>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1" name="Google Shape;7211;p64"/>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2" name="Google Shape;7212;p64"/>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3" name="Google Shape;7213;p64"/>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4" name="Google Shape;7214;p64"/>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5" name="Google Shape;7215;p64"/>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6" name="Google Shape;7216;p64"/>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7" name="Google Shape;7217;p64"/>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8" name="Google Shape;7218;p64"/>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9" name="Google Shape;7219;p64"/>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0" name="Google Shape;7220;p64"/>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1" name="Google Shape;7221;p64"/>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2" name="Google Shape;7222;p64"/>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3" name="Google Shape;7223;p64"/>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4" name="Google Shape;7224;p64"/>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5" name="Google Shape;7225;p64"/>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6" name="Google Shape;7226;p64"/>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7" name="Google Shape;7227;p64"/>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8" name="Google Shape;7228;p64"/>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9" name="Google Shape;7229;p64"/>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0" name="Google Shape;7230;p64"/>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1" name="Google Shape;7231;p64"/>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2" name="Google Shape;7232;p64"/>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3" name="Google Shape;7233;p64"/>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4" name="Google Shape;7234;p64"/>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5" name="Google Shape;7235;p64"/>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6" name="Google Shape;7236;p64"/>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7" name="Google Shape;7237;p64"/>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8" name="Google Shape;7238;p64"/>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9" name="Google Shape;7239;p64"/>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0" name="Google Shape;7240;p64"/>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1" name="Google Shape;7241;p64"/>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2" name="Google Shape;7242;p64"/>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3" name="Google Shape;7243;p64"/>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4" name="Google Shape;7244;p64"/>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5" name="Google Shape;7245;p64"/>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6" name="Google Shape;7246;p64"/>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7" name="Google Shape;7247;p64"/>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8" name="Google Shape;7248;p64"/>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9" name="Google Shape;7249;p64"/>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0" name="Google Shape;7250;p64"/>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1" name="Google Shape;7251;p64"/>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2" name="Google Shape;7252;p64"/>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3" name="Google Shape;7253;p64"/>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4" name="Google Shape;7254;p64"/>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5" name="Google Shape;7255;p64"/>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6" name="Google Shape;7256;p64"/>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7" name="Google Shape;7257;p64"/>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8" name="Google Shape;7258;p64"/>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9" name="Google Shape;7259;p64"/>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0" name="Google Shape;7260;p64"/>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1" name="Google Shape;7261;p64"/>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2" name="Google Shape;7262;p64"/>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3" name="Google Shape;7263;p64"/>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4" name="Google Shape;7264;p64"/>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5" name="Google Shape;7265;p64"/>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6" name="Google Shape;7266;p64"/>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7" name="Google Shape;7267;p64"/>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8" name="Google Shape;7268;p64"/>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9" name="Google Shape;7269;p64"/>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0" name="Google Shape;7270;p64"/>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1" name="Google Shape;7271;p64"/>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2" name="Google Shape;7272;p64"/>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3" name="Google Shape;7273;p64"/>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4" name="Google Shape;7274;p64"/>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5" name="Google Shape;7275;p64"/>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6" name="Google Shape;7276;p64"/>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7" name="Google Shape;7277;p64"/>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8" name="Google Shape;7278;p64"/>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9" name="Google Shape;7279;p64"/>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0" name="Google Shape;7280;p64"/>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1" name="Google Shape;7281;p64"/>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2" name="Google Shape;7282;p64"/>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3" name="Google Shape;7283;p64"/>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4" name="Google Shape;7284;p64"/>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5" name="Google Shape;7285;p64"/>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6" name="Google Shape;7286;p64"/>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7" name="Google Shape;7287;p64"/>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8" name="Google Shape;7288;p64"/>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9" name="Google Shape;7289;p64"/>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0" name="Google Shape;7290;p64"/>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1" name="Google Shape;7291;p64"/>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2" name="Google Shape;7292;p64"/>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3" name="Google Shape;7293;p64"/>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4" name="Google Shape;7294;p64"/>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5" name="Google Shape;7295;p64"/>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6" name="Google Shape;7296;p64"/>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7" name="Google Shape;7297;p64"/>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8" name="Google Shape;7298;p64"/>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9" name="Google Shape;7299;p64"/>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0" name="Google Shape;7300;p64"/>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1" name="Google Shape;7301;p64"/>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2" name="Google Shape;7302;p64"/>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3" name="Google Shape;7303;p64"/>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4" name="Google Shape;7304;p64"/>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5" name="Google Shape;7305;p64"/>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6" name="Google Shape;7306;p64"/>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7" name="Google Shape;7307;p64"/>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8" name="Google Shape;7308;p64"/>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9" name="Google Shape;7309;p64"/>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0" name="Google Shape;7310;p64"/>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1" name="Google Shape;7311;p64"/>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2" name="Google Shape;7312;p64"/>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3" name="Google Shape;7313;p64"/>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4" name="Google Shape;7314;p64"/>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5" name="Google Shape;7315;p64"/>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6" name="Google Shape;7316;p64"/>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7" name="Google Shape;7317;p64"/>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8" name="Google Shape;7318;p64"/>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9" name="Google Shape;7319;p64"/>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0" name="Google Shape;7320;p64"/>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1" name="Google Shape;7321;p64"/>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2" name="Google Shape;7322;p64"/>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3" name="Google Shape;7323;p64"/>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4" name="Google Shape;7324;p64"/>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5" name="Google Shape;7325;p64"/>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6" name="Google Shape;7326;p64"/>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7" name="Google Shape;7327;p64"/>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8" name="Google Shape;7328;p64"/>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9" name="Google Shape;7329;p64"/>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0" name="Google Shape;7330;p64"/>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1" name="Google Shape;7331;p64"/>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2" name="Google Shape;7332;p64"/>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3" name="Google Shape;7333;p64"/>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4" name="Google Shape;7334;p64"/>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5" name="Google Shape;7335;p64"/>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6" name="Google Shape;7336;p64"/>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7" name="Google Shape;7337;p64"/>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8" name="Google Shape;7338;p64"/>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9" name="Google Shape;7339;p64"/>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0" name="Google Shape;7340;p64"/>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1" name="Google Shape;7341;p64"/>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2" name="Google Shape;7342;p64"/>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3" name="Google Shape;7343;p64"/>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4" name="Google Shape;7344;p64"/>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5" name="Google Shape;7345;p64"/>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6" name="Google Shape;7346;p64"/>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7" name="Google Shape;7347;p64"/>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8" name="Google Shape;7348;p64"/>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9" name="Google Shape;7349;p64"/>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0" name="Google Shape;7350;p64"/>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1" name="Google Shape;7351;p64"/>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2" name="Google Shape;7352;p64"/>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3" name="Google Shape;7353;p64"/>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4" name="Google Shape;7354;p64"/>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5" name="Google Shape;7355;p64"/>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6" name="Google Shape;7356;p64"/>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7" name="Google Shape;7357;p64"/>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8" name="Google Shape;7358;p64"/>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9" name="Google Shape;7359;p64"/>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0" name="Google Shape;7360;p64"/>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1" name="Google Shape;7361;p64"/>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2" name="Google Shape;7362;p64"/>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3" name="Google Shape;7363;p64"/>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4" name="Google Shape;7364;p64"/>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5" name="Google Shape;7365;p64"/>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6" name="Google Shape;7366;p64"/>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7" name="Google Shape;7367;p64"/>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8" name="Google Shape;7368;p64"/>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9" name="Google Shape;7369;p64"/>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0" name="Google Shape;7370;p64"/>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1" name="Google Shape;7371;p64"/>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2" name="Google Shape;7372;p64"/>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3" name="Google Shape;7373;p64"/>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4" name="Google Shape;7374;p64"/>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5" name="Google Shape;7375;p64"/>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6" name="Google Shape;7376;p64"/>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7" name="Google Shape;7377;p64"/>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8" name="Google Shape;7378;p64"/>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9" name="Google Shape;7379;p64"/>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0" name="Google Shape;7380;p64"/>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1" name="Google Shape;7381;p64"/>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2" name="Google Shape;7382;p64"/>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3" name="Google Shape;7383;p64"/>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4" name="Google Shape;7384;p64"/>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5" name="Google Shape;7385;p64"/>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6" name="Google Shape;7386;p64"/>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7" name="Google Shape;7387;p64"/>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8" name="Google Shape;7388;p64"/>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9" name="Google Shape;7389;p64"/>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0" name="Google Shape;7390;p64"/>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1" name="Google Shape;7391;p64"/>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2" name="Google Shape;7392;p64"/>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3" name="Google Shape;7393;p64"/>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4" name="Google Shape;7394;p64"/>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5" name="Google Shape;7395;p64"/>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6" name="Google Shape;7396;p64"/>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7" name="Google Shape;7397;p64"/>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8" name="Google Shape;7398;p64"/>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9" name="Google Shape;7399;p64"/>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0" name="Google Shape;7400;p64"/>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1" name="Google Shape;7401;p64"/>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2" name="Google Shape;7402;p64"/>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3" name="Google Shape;7403;p64"/>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4" name="Google Shape;7404;p64"/>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5" name="Google Shape;7405;p64"/>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6" name="Google Shape;7406;p64"/>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7" name="Google Shape;7407;p64"/>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8" name="Google Shape;7408;p64"/>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9" name="Google Shape;7409;p64"/>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0" name="Google Shape;7410;p64"/>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1" name="Google Shape;7411;p64"/>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2" name="Google Shape;7412;p64"/>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3" name="Google Shape;7413;p64"/>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4" name="Google Shape;7414;p64"/>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5" name="Google Shape;7415;p64"/>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6" name="Google Shape;7416;p64"/>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7" name="Google Shape;7417;p64"/>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8" name="Google Shape;7418;p64"/>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9" name="Google Shape;7419;p64"/>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0" name="Google Shape;7420;p64"/>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1" name="Google Shape;7421;p64"/>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2" name="Google Shape;7422;p64"/>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3" name="Google Shape;7423;p64"/>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4" name="Google Shape;7424;p64"/>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5" name="Google Shape;7425;p64"/>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6" name="Google Shape;7426;p64"/>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7" name="Google Shape;7427;p64"/>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8" name="Google Shape;7428;p64"/>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9" name="Google Shape;7429;p64"/>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0" name="Google Shape;7430;p64"/>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1" name="Google Shape;7431;p64"/>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2" name="Google Shape;7432;p64"/>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3" name="Google Shape;7433;p64"/>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4" name="Google Shape;7434;p64"/>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5" name="Google Shape;7435;p64"/>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6" name="Google Shape;7436;p64"/>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7" name="Google Shape;7437;p64"/>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8" name="Google Shape;7438;p64"/>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9" name="Google Shape;7439;p64"/>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0" name="Google Shape;7440;p64"/>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1" name="Google Shape;7441;p64"/>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2" name="Google Shape;7442;p64"/>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3" name="Google Shape;7443;p64"/>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4" name="Google Shape;7444;p64"/>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5" name="Google Shape;7445;p64"/>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6" name="Google Shape;7446;p64"/>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7" name="Google Shape;7447;p64"/>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8" name="Google Shape;7448;p64"/>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9" name="Google Shape;7449;p64"/>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0" name="Google Shape;7450;p64"/>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1" name="Google Shape;7451;p64"/>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2" name="Google Shape;7452;p64"/>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3" name="Google Shape;7453;p64"/>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4" name="Google Shape;7454;p64"/>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5" name="Google Shape;7455;p64"/>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6" name="Google Shape;7456;p64"/>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7" name="Google Shape;7457;p64"/>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8" name="Google Shape;7458;p64"/>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9" name="Google Shape;7459;p64"/>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0" name="Google Shape;7460;p64"/>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1" name="Google Shape;7461;p64"/>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2" name="Google Shape;7462;p64"/>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3" name="Google Shape;7463;p64"/>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4" name="Google Shape;7464;p64"/>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5" name="Google Shape;7465;p64"/>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6" name="Google Shape;7466;p64"/>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7" name="Google Shape;7467;p64"/>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8" name="Google Shape;7468;p64"/>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9" name="Google Shape;7469;p64"/>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0" name="Google Shape;7470;p64"/>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1" name="Google Shape;7471;p64"/>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2" name="Google Shape;7472;p64"/>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3" name="Google Shape;7473;p64"/>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4" name="Google Shape;7474;p64"/>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5" name="Google Shape;7475;p64"/>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6" name="Google Shape;7476;p64"/>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7" name="Google Shape;7477;p64"/>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8" name="Google Shape;7478;p64"/>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9" name="Google Shape;7479;p64"/>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0" name="Google Shape;7480;p64"/>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1" name="Google Shape;7481;p64"/>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2" name="Google Shape;7482;p64"/>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3" name="Google Shape;7483;p64"/>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4" name="Google Shape;7484;p64"/>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5" name="Google Shape;7485;p64"/>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6" name="Google Shape;7486;p64"/>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7" name="Google Shape;7487;p64"/>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8" name="Google Shape;7488;p64"/>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9" name="Google Shape;7489;p64"/>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0" name="Google Shape;7490;p64"/>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1" name="Google Shape;7491;p64"/>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2" name="Google Shape;7492;p64"/>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3" name="Google Shape;7493;p64"/>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4" name="Google Shape;7494;p64"/>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5" name="Google Shape;7495;p64"/>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6" name="Google Shape;7496;p64"/>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7" name="Google Shape;7497;p64"/>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8" name="Google Shape;7498;p64"/>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9" name="Google Shape;7499;p64"/>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0" name="Google Shape;7500;p64"/>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1" name="Google Shape;7501;p64"/>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2" name="Google Shape;7502;p64"/>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3" name="Google Shape;7503;p64"/>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4" name="Google Shape;7504;p64"/>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5" name="Google Shape;7505;p64"/>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6" name="Google Shape;7506;p64"/>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7" name="Google Shape;7507;p64"/>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8" name="Google Shape;7508;p64"/>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9" name="Google Shape;7509;p64"/>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0" name="Google Shape;7510;p64"/>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1" name="Google Shape;7511;p64"/>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2" name="Google Shape;7512;p64"/>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3" name="Google Shape;7513;p64"/>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4" name="Google Shape;7514;p64"/>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5" name="Google Shape;7515;p64"/>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6" name="Google Shape;7516;p64"/>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7" name="Google Shape;7517;p64"/>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8" name="Google Shape;7518;p64"/>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9" name="Google Shape;7519;p64"/>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0" name="Google Shape;7520;p64"/>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1" name="Google Shape;7521;p64"/>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2" name="Google Shape;7522;p64"/>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3" name="Google Shape;7523;p64"/>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4" name="Google Shape;7524;p64"/>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5" name="Google Shape;7525;p64"/>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6" name="Google Shape;7526;p64"/>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7" name="Google Shape;7527;p64"/>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8" name="Google Shape;7528;p64"/>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9" name="Google Shape;7529;p64"/>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0" name="Google Shape;7530;p64"/>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1" name="Google Shape;7531;p64"/>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2" name="Google Shape;7532;p64"/>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3" name="Google Shape;7533;p64"/>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4" name="Google Shape;7534;p64"/>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5" name="Google Shape;7535;p64"/>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6" name="Google Shape;7536;p64"/>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7" name="Google Shape;7537;p64"/>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8" name="Google Shape;7538;p64"/>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9" name="Google Shape;7539;p64"/>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0" name="Google Shape;7540;p64"/>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1" name="Google Shape;7541;p64"/>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2" name="Google Shape;7542;p64"/>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3" name="Google Shape;7543;p64"/>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4" name="Google Shape;7544;p64"/>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5" name="Google Shape;7545;p64"/>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6" name="Google Shape;7546;p64"/>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7" name="Google Shape;7547;p64"/>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8" name="Google Shape;7548;p64"/>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9" name="Google Shape;7549;p64"/>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0" name="Google Shape;7550;p64"/>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1" name="Google Shape;7551;p64"/>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2" name="Google Shape;7552;p64"/>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3" name="Google Shape;7553;p64"/>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4" name="Google Shape;7554;p64"/>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5" name="Google Shape;7555;p64"/>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6" name="Google Shape;7556;p64"/>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7" name="Google Shape;7557;p64"/>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8" name="Google Shape;7558;p64"/>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9" name="Google Shape;7559;p64"/>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0" name="Google Shape;7560;p64"/>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1" name="Google Shape;7561;p64"/>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2" name="Google Shape;7562;p64"/>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3" name="Google Shape;7563;p64"/>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4" name="Google Shape;7564;p64"/>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5" name="Google Shape;7565;p64"/>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6" name="Google Shape;7566;p64"/>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7" name="Google Shape;7567;p64"/>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8" name="Google Shape;7568;p64"/>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9" name="Google Shape;7569;p64"/>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0" name="Google Shape;7570;p64"/>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1" name="Google Shape;7571;p64"/>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2" name="Google Shape;7572;p64"/>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3" name="Google Shape;7573;p64"/>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4" name="Google Shape;7574;p64"/>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5" name="Google Shape;7575;p64"/>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6" name="Google Shape;7576;p64"/>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7" name="Google Shape;7577;p64"/>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8" name="Google Shape;7578;p64"/>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9" name="Google Shape;7579;p64"/>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0" name="Google Shape;7580;p64"/>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1" name="Google Shape;7581;p64"/>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2" name="Google Shape;7582;p64"/>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3" name="Google Shape;7583;p64"/>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4" name="Google Shape;7584;p64"/>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5" name="Google Shape;7585;p64"/>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6" name="Google Shape;7586;p64"/>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7" name="Google Shape;7587;p64"/>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8" name="Google Shape;7588;p64"/>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9" name="Google Shape;7589;p64"/>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0" name="Google Shape;7590;p64"/>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1" name="Google Shape;7591;p64"/>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2" name="Google Shape;7592;p64"/>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3" name="Google Shape;7593;p64"/>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4" name="Google Shape;7594;p64"/>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5" name="Google Shape;7595;p64"/>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6" name="Google Shape;7596;p64"/>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7" name="Google Shape;7597;p64"/>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8" name="Google Shape;7598;p64"/>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9" name="Google Shape;7599;p64"/>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0" name="Google Shape;7600;p64"/>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1" name="Google Shape;7601;p64"/>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2" name="Google Shape;7602;p64"/>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3" name="Google Shape;7603;p64"/>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4" name="Google Shape;7604;p64"/>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5" name="Google Shape;7605;p64"/>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6" name="Google Shape;7606;p64"/>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7" name="Google Shape;7607;p64"/>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8" name="Google Shape;7608;p64"/>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9" name="Google Shape;7609;p64"/>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0" name="Google Shape;7610;p64"/>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1" name="Google Shape;7611;p64"/>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2" name="Google Shape;7612;p64"/>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3" name="Google Shape;7613;p64"/>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4" name="Google Shape;7614;p64"/>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5" name="Google Shape;7615;p64"/>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6" name="Google Shape;7616;p64"/>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7" name="Google Shape;7617;p64"/>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8" name="Google Shape;7618;p64"/>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9" name="Google Shape;7619;p64"/>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0" name="Google Shape;7620;p64"/>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1" name="Google Shape;7621;p64"/>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2" name="Google Shape;7622;p64"/>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3" name="Google Shape;7623;p64"/>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4" name="Google Shape;7624;p64"/>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5" name="Google Shape;7625;p64"/>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6" name="Google Shape;7626;p64"/>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7" name="Google Shape;7627;p64"/>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8" name="Google Shape;7628;p64"/>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9" name="Google Shape;7629;p64"/>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0" name="Google Shape;7630;p64"/>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1" name="Google Shape;7631;p64"/>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2" name="Google Shape;7632;p64"/>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3" name="Google Shape;7633;p64"/>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4" name="Google Shape;7634;p64"/>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5" name="Google Shape;7635;p64"/>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6" name="Google Shape;7636;p64"/>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7" name="Google Shape;7637;p64"/>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8" name="Google Shape;7638;p64"/>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9" name="Google Shape;7639;p64"/>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0" name="Google Shape;7640;p64"/>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1" name="Google Shape;7641;p64"/>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2" name="Google Shape;7642;p64"/>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3" name="Google Shape;7643;p64"/>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4" name="Google Shape;7644;p64"/>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5" name="Google Shape;7645;p64"/>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6" name="Google Shape;7646;p64"/>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7" name="Google Shape;7647;p64"/>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8" name="Google Shape;7648;p64"/>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9" name="Google Shape;7649;p64"/>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0" name="Google Shape;7650;p64"/>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1" name="Google Shape;7651;p64"/>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2" name="Google Shape;7652;p64"/>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3" name="Google Shape;7653;p64"/>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4" name="Google Shape;7654;p64"/>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5" name="Google Shape;7655;p64"/>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6" name="Google Shape;7656;p64"/>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7" name="Google Shape;7657;p64"/>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8" name="Google Shape;7658;p64"/>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9" name="Google Shape;7659;p64"/>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0" name="Google Shape;7660;p64"/>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1" name="Google Shape;7661;p64"/>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2" name="Google Shape;7662;p64"/>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3" name="Google Shape;7663;p64"/>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4" name="Google Shape;7664;p64"/>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5" name="Google Shape;7665;p64"/>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6" name="Google Shape;7666;p64"/>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7" name="Google Shape;7667;p64"/>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8" name="Google Shape;7668;p64"/>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9" name="Google Shape;7669;p64"/>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0" name="Google Shape;7670;p64"/>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1" name="Google Shape;7671;p64"/>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2" name="Google Shape;7672;p64"/>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3" name="Google Shape;7673;p64"/>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4" name="Google Shape;7674;p64"/>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5" name="Google Shape;7675;p64"/>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6" name="Google Shape;7676;p64"/>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7" name="Google Shape;7677;p64"/>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8" name="Google Shape;7678;p64"/>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9" name="Google Shape;7679;p64"/>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0" name="Google Shape;7680;p64"/>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1" name="Google Shape;7681;p64"/>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2" name="Google Shape;7682;p64"/>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3" name="Google Shape;7683;p64"/>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4" name="Google Shape;7684;p64"/>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5" name="Google Shape;7685;p64"/>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6" name="Google Shape;7686;p64"/>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7" name="Google Shape;7687;p64"/>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8" name="Google Shape;7688;p64"/>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9" name="Google Shape;7689;p64"/>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0" name="Google Shape;7690;p64"/>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1" name="Google Shape;7691;p64"/>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2" name="Google Shape;7692;p64"/>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3" name="Google Shape;7693;p64"/>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4" name="Google Shape;7694;p64"/>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5" name="Google Shape;7695;p64"/>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6" name="Google Shape;7696;p64"/>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7" name="Google Shape;7697;p64"/>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8" name="Google Shape;7698;p64"/>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9" name="Google Shape;7699;p64"/>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0" name="Google Shape;7700;p64"/>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1" name="Google Shape;7701;p64"/>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2" name="Google Shape;7702;p64"/>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3" name="Google Shape;7703;p64"/>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4" name="Google Shape;7704;p64"/>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5" name="Google Shape;7705;p64"/>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6" name="Google Shape;7706;p64"/>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7" name="Google Shape;7707;p64"/>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8" name="Google Shape;7708;p64"/>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9" name="Google Shape;7709;p64"/>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0" name="Google Shape;7710;p64"/>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1" name="Google Shape;7711;p64"/>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2" name="Google Shape;7712;p64"/>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3" name="Google Shape;7713;p64"/>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4" name="Google Shape;7714;p64"/>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5" name="Google Shape;7715;p64"/>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6" name="Google Shape;7716;p64"/>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7" name="Google Shape;7717;p64"/>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8" name="Google Shape;7718;p64"/>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9" name="Google Shape;7719;p64"/>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0" name="Google Shape;7720;p64"/>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1" name="Google Shape;7721;p64"/>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2" name="Google Shape;7722;p64"/>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3" name="Google Shape;7723;p64"/>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4" name="Google Shape;7724;p64"/>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5" name="Google Shape;7725;p64"/>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6" name="Google Shape;7726;p64"/>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7" name="Google Shape;7727;p64"/>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8" name="Google Shape;7728;p64"/>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9" name="Google Shape;7729;p64"/>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0" name="Google Shape;7730;p64"/>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1" name="Google Shape;7731;p64"/>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2" name="Google Shape;7732;p64"/>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3" name="Google Shape;7733;p64"/>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4" name="Google Shape;7734;p64"/>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5" name="Google Shape;7735;p64"/>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6" name="Google Shape;7736;p64"/>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7" name="Google Shape;7737;p64"/>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8" name="Google Shape;7738;p64"/>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9" name="Google Shape;7739;p64"/>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0" name="Google Shape;7740;p64"/>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1" name="Google Shape;7741;p64"/>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2" name="Google Shape;7742;p64"/>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3" name="Google Shape;7743;p64"/>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4" name="Google Shape;7744;p64"/>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5" name="Google Shape;7745;p64"/>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6" name="Google Shape;7746;p64"/>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7" name="Google Shape;7747;p64"/>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8" name="Google Shape;7748;p64"/>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9" name="Google Shape;7749;p64"/>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0" name="Google Shape;7750;p64"/>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1" name="Google Shape;7751;p64"/>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2" name="Google Shape;7752;p64"/>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3" name="Google Shape;7753;p64"/>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4" name="Google Shape;7754;p64"/>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5" name="Google Shape;7755;p64"/>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6" name="Google Shape;7756;p64"/>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7" name="Google Shape;7757;p64"/>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8" name="Google Shape;7758;p64"/>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9" name="Google Shape;7759;p64"/>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0" name="Google Shape;7760;p64"/>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1" name="Google Shape;7761;p64"/>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2" name="Google Shape;7762;p64"/>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3" name="Google Shape;7763;p64"/>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4" name="Google Shape;7764;p64"/>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5" name="Google Shape;7765;p64"/>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6" name="Google Shape;7766;p64"/>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7" name="Google Shape;7767;p64"/>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8" name="Google Shape;7768;p64"/>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9" name="Google Shape;7769;p64"/>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0" name="Google Shape;7770;p64"/>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1" name="Google Shape;7771;p64"/>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2" name="Google Shape;7772;p64"/>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3" name="Google Shape;7773;p64"/>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4" name="Google Shape;7774;p64"/>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5" name="Google Shape;7775;p64"/>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6" name="Google Shape;7776;p64"/>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7" name="Google Shape;7777;p64"/>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8" name="Google Shape;7778;p64"/>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9" name="Google Shape;7779;p64"/>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0" name="Google Shape;7780;p64"/>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1" name="Google Shape;7781;p64"/>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2" name="Google Shape;7782;p64"/>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3" name="Google Shape;7783;p64"/>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4" name="Google Shape;7784;p64"/>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5" name="Google Shape;7785;p64"/>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6" name="Google Shape;7786;p64"/>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7" name="Google Shape;7787;p64"/>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8" name="Google Shape;7788;p64"/>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9" name="Google Shape;7789;p64"/>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0" name="Google Shape;7790;p64"/>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1" name="Google Shape;7791;p64"/>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2" name="Google Shape;7792;p64"/>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3" name="Google Shape;7793;p64"/>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4" name="Google Shape;7794;p64"/>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5" name="Google Shape;7795;p64"/>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6" name="Google Shape;7796;p64"/>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7" name="Google Shape;7797;p64"/>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8" name="Google Shape;7798;p64"/>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9" name="Google Shape;7799;p64"/>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0" name="Google Shape;7800;p64"/>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1" name="Google Shape;7801;p64"/>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2" name="Google Shape;7802;p64"/>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3" name="Google Shape;7803;p64"/>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4" name="Google Shape;7804;p64"/>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5" name="Google Shape;7805;p64"/>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6" name="Google Shape;7806;p64"/>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7" name="Google Shape;7807;p64"/>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8" name="Google Shape;7808;p64"/>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9" name="Google Shape;7809;p64"/>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0" name="Google Shape;7810;p64"/>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1" name="Google Shape;7811;p64"/>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2" name="Google Shape;7812;p64"/>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3" name="Google Shape;7813;p64"/>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4" name="Google Shape;7814;p64"/>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5" name="Google Shape;7815;p64"/>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6" name="Google Shape;7816;p64"/>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7" name="Google Shape;7817;p64"/>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8" name="Google Shape;7818;p64"/>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9" name="Google Shape;7819;p64"/>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0" name="Google Shape;7820;p64"/>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1" name="Google Shape;7821;p64"/>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2" name="Google Shape;7822;p64"/>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3" name="Google Shape;7823;p64"/>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4" name="Google Shape;7824;p64"/>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5" name="Google Shape;7825;p64"/>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6" name="Google Shape;7826;p64"/>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7" name="Google Shape;7827;p64"/>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8" name="Google Shape;7828;p64"/>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9" name="Google Shape;7829;p64"/>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0" name="Google Shape;7830;p64"/>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1" name="Google Shape;7831;p64"/>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2" name="Google Shape;7832;p64"/>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3" name="Google Shape;7833;p64"/>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4" name="Google Shape;7834;p64"/>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5" name="Google Shape;7835;p64"/>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6" name="Google Shape;7836;p64"/>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7" name="Google Shape;7837;p64"/>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8" name="Google Shape;7838;p64"/>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9" name="Google Shape;7839;p64"/>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0" name="Google Shape;7840;p64"/>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1" name="Google Shape;7841;p64"/>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2" name="Google Shape;7842;p64"/>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3" name="Google Shape;7843;p64"/>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4" name="Google Shape;7844;p64"/>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5" name="Google Shape;7845;p64"/>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6" name="Google Shape;7846;p64"/>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7" name="Google Shape;7847;p64"/>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8" name="Google Shape;7848;p64"/>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9" name="Google Shape;7849;p64"/>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0" name="Google Shape;7850;p64"/>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1" name="Google Shape;7851;p64"/>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2" name="Google Shape;7852;p64"/>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3" name="Google Shape;7853;p64"/>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4" name="Google Shape;7854;p64"/>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5" name="Google Shape;7855;p64"/>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6" name="Google Shape;7856;p64"/>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7" name="Google Shape;7857;p64"/>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8" name="Google Shape;7858;p64"/>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9" name="Google Shape;7859;p64"/>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0" name="Google Shape;7860;p64"/>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1" name="Google Shape;7861;p64"/>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2" name="Google Shape;7862;p64"/>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3" name="Google Shape;7863;p64"/>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4" name="Google Shape;7864;p64"/>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5" name="Google Shape;7865;p64"/>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6" name="Google Shape;7866;p64"/>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7" name="Google Shape;7867;p64"/>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8" name="Google Shape;7868;p64"/>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9" name="Google Shape;7869;p64"/>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0" name="Google Shape;7870;p64"/>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1" name="Google Shape;7871;p64"/>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2" name="Google Shape;7872;p64"/>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3" name="Google Shape;7873;p64"/>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4" name="Google Shape;7874;p64"/>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5" name="Google Shape;7875;p64"/>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6" name="Google Shape;7876;p64"/>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7" name="Google Shape;7877;p64"/>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8" name="Google Shape;7878;p64"/>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9" name="Google Shape;7879;p64"/>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0" name="Google Shape;7880;p64"/>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1" name="Google Shape;7881;p64"/>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2" name="Google Shape;7882;p64"/>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3" name="Google Shape;7883;p64"/>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4" name="Google Shape;7884;p64"/>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5" name="Google Shape;7885;p64"/>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6" name="Google Shape;7886;p64"/>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7" name="Google Shape;7887;p64"/>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8" name="Google Shape;7888;p64"/>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9" name="Google Shape;7889;p64"/>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0" name="Google Shape;7890;p64"/>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1" name="Google Shape;7891;p64"/>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2" name="Google Shape;7892;p64"/>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3" name="Google Shape;7893;p64"/>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4" name="Google Shape;7894;p64"/>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5" name="Google Shape;7895;p64"/>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6" name="Google Shape;7896;p64"/>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7" name="Google Shape;7897;p64"/>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8" name="Google Shape;7898;p64"/>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9" name="Google Shape;7899;p64"/>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0" name="Google Shape;7900;p64"/>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1" name="Google Shape;7901;p64"/>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2" name="Google Shape;7902;p64"/>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3" name="Google Shape;7903;p64"/>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4" name="Google Shape;7904;p64"/>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5" name="Google Shape;7905;p64"/>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6" name="Google Shape;7906;p64"/>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7" name="Google Shape;7907;p64"/>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8" name="Google Shape;7908;p64"/>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9" name="Google Shape;7909;p64"/>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0" name="Google Shape;7910;p64"/>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1" name="Google Shape;7911;p64"/>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2" name="Google Shape;7912;p64"/>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3" name="Google Shape;7913;p64"/>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4" name="Google Shape;7914;p64"/>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5" name="Google Shape;7915;p64"/>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6" name="Google Shape;7916;p64"/>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7" name="Google Shape;7917;p64"/>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8" name="Google Shape;7918;p64"/>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9" name="Google Shape;7919;p64"/>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0" name="Google Shape;7920;p64"/>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1" name="Google Shape;7921;p64"/>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2" name="Google Shape;7922;p64"/>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3" name="Google Shape;7923;p64"/>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4" name="Google Shape;7924;p64"/>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5" name="Google Shape;7925;p64"/>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6" name="Google Shape;7926;p64"/>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7" name="Google Shape;7927;p64"/>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8" name="Google Shape;7928;p64"/>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9" name="Google Shape;7929;p64"/>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0" name="Google Shape;7930;p64"/>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1" name="Google Shape;7931;p64"/>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2" name="Google Shape;7932;p64"/>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3" name="Google Shape;7933;p64"/>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4" name="Google Shape;7934;p64"/>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5" name="Google Shape;7935;p64"/>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6" name="Google Shape;7936;p64"/>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7" name="Google Shape;7937;p64"/>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8" name="Google Shape;7938;p64"/>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9" name="Google Shape;7939;p64"/>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0" name="Google Shape;7940;p64"/>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1" name="Google Shape;7941;p64"/>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2" name="Google Shape;7942;p64"/>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3" name="Google Shape;7943;p64"/>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4" name="Google Shape;7944;p64"/>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5" name="Google Shape;7945;p64"/>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6" name="Google Shape;7946;p64"/>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7" name="Google Shape;7947;p64"/>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8" name="Google Shape;7948;p64"/>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9" name="Google Shape;7949;p64"/>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0" name="Google Shape;7950;p64"/>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1" name="Google Shape;7951;p64"/>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2" name="Google Shape;7952;p64"/>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3" name="Google Shape;7953;p64"/>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4" name="Google Shape;7954;p64"/>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5" name="Google Shape;7955;p64"/>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6" name="Google Shape;7956;p64"/>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7" name="Google Shape;7957;p64"/>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8" name="Google Shape;7958;p64"/>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9" name="Google Shape;7959;p64"/>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0" name="Google Shape;7960;p64"/>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1" name="Google Shape;7961;p64"/>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2" name="Google Shape;7962;p64"/>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3" name="Google Shape;7963;p64"/>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4" name="Google Shape;7964;p64"/>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5" name="Google Shape;7965;p64"/>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6" name="Google Shape;7966;p64"/>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7" name="Google Shape;7967;p64"/>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8" name="Google Shape;7968;p64"/>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9" name="Google Shape;7969;p64"/>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0" name="Google Shape;7970;p64"/>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1" name="Google Shape;7971;p64"/>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2" name="Google Shape;7972;p64"/>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3" name="Google Shape;7973;p64"/>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4" name="Google Shape;7974;p64"/>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5" name="Google Shape;7975;p64"/>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6" name="Google Shape;7976;p64"/>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7" name="Google Shape;7977;p64"/>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8" name="Google Shape;7978;p64"/>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9" name="Google Shape;7979;p64"/>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0" name="Google Shape;7980;p64"/>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1" name="Google Shape;7981;p64"/>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2" name="Google Shape;7982;p64"/>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3" name="Google Shape;7983;p64"/>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4" name="Google Shape;7984;p64"/>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5" name="Google Shape;7985;p64"/>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6" name="Google Shape;7986;p64"/>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7" name="Google Shape;7987;p64"/>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8" name="Google Shape;7988;p64"/>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9" name="Google Shape;7989;p64"/>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0" name="Google Shape;7990;p64"/>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1" name="Google Shape;7991;p64"/>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2" name="Google Shape;7992;p64"/>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3" name="Google Shape;7993;p64"/>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4" name="Google Shape;7994;p64"/>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5" name="Google Shape;7995;p64"/>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6" name="Google Shape;7996;p64"/>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7" name="Google Shape;7997;p64"/>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8" name="Google Shape;7998;p64"/>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9" name="Google Shape;7999;p64"/>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0" name="Google Shape;8000;p64"/>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1" name="Google Shape;8001;p64"/>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2" name="Google Shape;8002;p64"/>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3" name="Google Shape;8003;p64"/>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4" name="Google Shape;8004;p64"/>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5" name="Google Shape;8005;p64"/>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6" name="Google Shape;8006;p64"/>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7" name="Google Shape;8007;p64"/>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8" name="Google Shape;8008;p64"/>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9" name="Google Shape;8009;p64"/>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0" name="Google Shape;8010;p64"/>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1" name="Google Shape;8011;p64"/>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2" name="Google Shape;8012;p64"/>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3" name="Google Shape;8013;p64"/>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4" name="Google Shape;8014;p64"/>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5" name="Google Shape;8015;p64"/>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6" name="Google Shape;8016;p64"/>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7" name="Google Shape;8017;p64"/>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8" name="Google Shape;8018;p64"/>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9" name="Google Shape;8019;p64"/>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0" name="Google Shape;8020;p64"/>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1" name="Google Shape;8021;p64"/>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2" name="Google Shape;8022;p64"/>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3" name="Google Shape;8023;p64"/>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4" name="Google Shape;8024;p64"/>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5" name="Google Shape;8025;p64"/>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6" name="Google Shape;8026;p64"/>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7" name="Google Shape;8027;p64"/>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8" name="Google Shape;8028;p64"/>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9" name="Google Shape;8029;p64"/>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0" name="Google Shape;8030;p64"/>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1" name="Google Shape;8031;p64"/>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2" name="Google Shape;8032;p64"/>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3" name="Google Shape;8033;p64"/>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4" name="Google Shape;8034;p64"/>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5" name="Google Shape;8035;p64"/>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6" name="Google Shape;8036;p64"/>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7" name="Google Shape;8037;p64"/>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8" name="Google Shape;8038;p64"/>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9" name="Google Shape;8039;p64"/>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0" name="Google Shape;8040;p64"/>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1" name="Google Shape;8041;p64"/>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2" name="Google Shape;8042;p64"/>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3" name="Google Shape;8043;p64"/>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4" name="Google Shape;8044;p64"/>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5" name="Google Shape;8045;p64"/>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6" name="Google Shape;8046;p64"/>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7" name="Google Shape;8047;p64"/>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8" name="Google Shape;8048;p64"/>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9" name="Google Shape;8049;p64"/>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0" name="Google Shape;8050;p64"/>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1" name="Google Shape;8051;p64"/>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2" name="Google Shape;8052;p64"/>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3" name="Google Shape;8053;p64"/>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4" name="Google Shape;8054;p64"/>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5" name="Google Shape;8055;p64"/>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6" name="Google Shape;8056;p64"/>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7" name="Google Shape;8057;p64"/>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8" name="Google Shape;8058;p64"/>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9" name="Google Shape;8059;p64"/>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0" name="Google Shape;8060;p64"/>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1" name="Google Shape;8061;p64"/>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2" name="Google Shape;8062;p64"/>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3" name="Google Shape;8063;p64"/>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4" name="Google Shape;8064;p64"/>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5" name="Google Shape;8065;p64"/>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6" name="Google Shape;8066;p64"/>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7" name="Google Shape;8067;p64"/>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8" name="Google Shape;8068;p64"/>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9" name="Google Shape;8069;p64"/>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0" name="Google Shape;8070;p64"/>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1" name="Google Shape;8071;p64"/>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2" name="Google Shape;8072;p64"/>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3" name="Google Shape;8073;p64"/>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4" name="Google Shape;8074;p64"/>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5" name="Google Shape;8075;p64"/>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6" name="Google Shape;8076;p64"/>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7" name="Google Shape;8077;p64"/>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8" name="Google Shape;8078;p64"/>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9" name="Google Shape;8079;p64"/>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0" name="Google Shape;8080;p64"/>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1" name="Google Shape;8081;p64"/>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2" name="Google Shape;8082;p64"/>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3" name="Google Shape;8083;p64"/>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4" name="Google Shape;8084;p64"/>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5" name="Google Shape;8085;p64"/>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6" name="Google Shape;8086;p64"/>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7" name="Google Shape;8087;p64"/>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8" name="Google Shape;8088;p64"/>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9" name="Google Shape;8089;p64"/>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0" name="Google Shape;8090;p64"/>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1" name="Google Shape;8091;p64"/>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2" name="Google Shape;8092;p64"/>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3" name="Google Shape;8093;p64"/>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4" name="Google Shape;8094;p64"/>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5" name="Google Shape;8095;p64"/>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6" name="Google Shape;8096;p64"/>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7" name="Google Shape;8097;p64"/>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8" name="Google Shape;8098;p64"/>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9" name="Google Shape;8099;p64"/>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0" name="Google Shape;8100;p64"/>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1" name="Google Shape;8101;p64"/>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2" name="Google Shape;8102;p64"/>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3" name="Google Shape;8103;p64"/>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4" name="Google Shape;8104;p64"/>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5" name="Google Shape;8105;p64"/>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6" name="Google Shape;8106;p64"/>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7" name="Google Shape;8107;p64"/>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8" name="Google Shape;8108;p64"/>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9" name="Google Shape;8109;p64"/>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0" name="Google Shape;8110;p64"/>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1" name="Google Shape;8111;p64"/>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2" name="Google Shape;8112;p64"/>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3" name="Google Shape;8113;p64"/>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4" name="Google Shape;8114;p64"/>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5" name="Google Shape;8115;p64"/>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6" name="Google Shape;8116;p64"/>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7" name="Google Shape;8117;p64"/>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8" name="Google Shape;8118;p64"/>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9" name="Google Shape;8119;p64"/>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0" name="Google Shape;8120;p64"/>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1" name="Google Shape;8121;p64"/>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2" name="Google Shape;8122;p64"/>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3" name="Google Shape;8123;p64"/>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4" name="Google Shape;8124;p64"/>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5" name="Google Shape;8125;p64"/>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6" name="Google Shape;8126;p64"/>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7" name="Google Shape;8127;p64"/>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8" name="Google Shape;8128;p64"/>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9" name="Google Shape;8129;p64"/>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0" name="Google Shape;8130;p64"/>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1" name="Google Shape;8131;p64"/>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2" name="Google Shape;8132;p64"/>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3" name="Google Shape;8133;p64"/>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4" name="Google Shape;8134;p64"/>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5" name="Google Shape;8135;p64"/>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6" name="Google Shape;8136;p64"/>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7" name="Google Shape;8137;p64"/>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8" name="Google Shape;8138;p64"/>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9" name="Google Shape;8139;p64"/>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0" name="Google Shape;8140;p64"/>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1" name="Google Shape;8141;p64"/>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2" name="Google Shape;8142;p64"/>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3" name="Google Shape;8143;p64"/>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4" name="Google Shape;8144;p64"/>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5" name="Google Shape;8145;p64"/>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6" name="Google Shape;8146;p64"/>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7" name="Google Shape;8147;p64"/>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8" name="Google Shape;8148;p64"/>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9" name="Google Shape;8149;p64"/>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0" name="Google Shape;8150;p64"/>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1" name="Google Shape;8151;p64"/>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2" name="Google Shape;8152;p64"/>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3" name="Google Shape;8153;p64"/>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4" name="Google Shape;8154;p64"/>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5" name="Google Shape;8155;p64"/>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6" name="Google Shape;8156;p64"/>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7" name="Google Shape;8157;p64"/>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8" name="Google Shape;8158;p64"/>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9" name="Google Shape;8159;p64"/>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0" name="Google Shape;8160;p64"/>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1" name="Google Shape;8161;p64"/>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2" name="Google Shape;8162;p64"/>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3" name="Google Shape;8163;p64"/>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4" name="Google Shape;8164;p64"/>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5" name="Google Shape;8165;p64"/>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6" name="Google Shape;8166;p64"/>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7" name="Google Shape;8167;p64"/>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8" name="Google Shape;8168;p64"/>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9" name="Google Shape;8169;p64"/>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0" name="Google Shape;8170;p64"/>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1" name="Google Shape;8171;p64"/>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2" name="Google Shape;8172;p64"/>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3" name="Google Shape;8173;p64"/>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4" name="Google Shape;8174;p64"/>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5" name="Google Shape;8175;p64"/>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6" name="Google Shape;8176;p64"/>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7" name="Google Shape;8177;p64"/>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8" name="Google Shape;8178;p64"/>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9" name="Google Shape;8179;p64"/>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0" name="Google Shape;8180;p64"/>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1" name="Google Shape;8181;p64"/>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2" name="Google Shape;8182;p64"/>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3" name="Google Shape;8183;p64"/>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4" name="Google Shape;8184;p64"/>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5" name="Google Shape;8185;p64"/>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6" name="Google Shape;8186;p64"/>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7" name="Google Shape;8187;p64"/>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8" name="Google Shape;8188;p64"/>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9" name="Google Shape;8189;p64"/>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0" name="Google Shape;8190;p64"/>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1" name="Google Shape;8191;p64"/>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2" name="Google Shape;8192;p64"/>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3" name="Google Shape;8193;p64"/>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4" name="Google Shape;8194;p64"/>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5" name="Google Shape;8195;p64"/>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6" name="Google Shape;8196;p64"/>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7" name="Google Shape;8197;p64"/>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8" name="Google Shape;8198;p64"/>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9" name="Google Shape;8199;p64"/>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0" name="Google Shape;8200;p64"/>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1" name="Google Shape;8201;p64"/>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2" name="Google Shape;8202;p64"/>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3" name="Google Shape;8203;p64"/>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4" name="Google Shape;8204;p64"/>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5" name="Google Shape;8205;p64"/>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6" name="Google Shape;8206;p64"/>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7" name="Google Shape;8207;p64"/>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8" name="Google Shape;8208;p64"/>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9" name="Google Shape;8209;p64"/>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0" name="Google Shape;8210;p64"/>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1" name="Google Shape;8211;p64"/>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2" name="Google Shape;8212;p64"/>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3" name="Google Shape;8213;p64"/>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4" name="Google Shape;8214;p64"/>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5" name="Google Shape;8215;p64"/>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6" name="Google Shape;8216;p64"/>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7" name="Google Shape;8217;p64"/>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8" name="Google Shape;8218;p64"/>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9" name="Google Shape;8219;p64"/>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0" name="Google Shape;8220;p64"/>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1" name="Google Shape;8221;p64"/>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2" name="Google Shape;8222;p64"/>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3" name="Google Shape;8223;p64"/>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4" name="Google Shape;8224;p64"/>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5" name="Google Shape;8225;p64"/>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6" name="Google Shape;8226;p64"/>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7" name="Google Shape;8227;p64"/>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8" name="Google Shape;8228;p64"/>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9" name="Google Shape;8229;p64"/>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0" name="Google Shape;8230;p64"/>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1" name="Google Shape;8231;p64"/>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2" name="Google Shape;8232;p64"/>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3" name="Google Shape;8233;p64"/>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4" name="Google Shape;8234;p64"/>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5" name="Google Shape;8235;p64"/>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6" name="Google Shape;8236;p64"/>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7" name="Google Shape;8237;p64"/>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8" name="Google Shape;8238;p64"/>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9" name="Google Shape;8239;p64"/>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0" name="Google Shape;8240;p64"/>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1" name="Google Shape;8241;p64"/>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2" name="Google Shape;8242;p64"/>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3" name="Google Shape;8243;p64"/>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4" name="Google Shape;8244;p64"/>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5" name="Google Shape;8245;p64"/>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6" name="Google Shape;8246;p64"/>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7" name="Google Shape;8247;p64"/>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8" name="Google Shape;8248;p64"/>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9" name="Google Shape;8249;p64"/>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0" name="Google Shape;8250;p64"/>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1" name="Google Shape;8251;p64"/>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2" name="Google Shape;8252;p64"/>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3" name="Google Shape;8253;p64"/>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4" name="Google Shape;8254;p64"/>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5" name="Google Shape;8255;p64"/>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6" name="Google Shape;8256;p64"/>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7" name="Google Shape;8257;p64"/>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8" name="Google Shape;8258;p64"/>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9" name="Google Shape;8259;p64"/>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0" name="Google Shape;8260;p64"/>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1" name="Google Shape;8261;p64"/>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2" name="Google Shape;8262;p64"/>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3" name="Google Shape;8263;p64"/>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4" name="Google Shape;8264;p64"/>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5" name="Google Shape;8265;p64"/>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6" name="Google Shape;8266;p64"/>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7" name="Google Shape;8267;p64"/>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8" name="Google Shape;8268;p64"/>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9" name="Google Shape;8269;p64"/>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0" name="Google Shape;8270;p64"/>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1" name="Google Shape;8271;p64"/>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2" name="Google Shape;8272;p64"/>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3" name="Google Shape;8273;p64"/>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4" name="Google Shape;8274;p64"/>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5" name="Google Shape;8275;p64"/>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6" name="Google Shape;8276;p64"/>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7" name="Google Shape;8277;p64"/>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8" name="Google Shape;8278;p64"/>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9" name="Google Shape;8279;p64"/>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0" name="Google Shape;8280;p64"/>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1" name="Google Shape;8281;p64"/>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2" name="Google Shape;8282;p64"/>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3" name="Google Shape;8283;p64"/>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4" name="Google Shape;8284;p64"/>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5" name="Google Shape;8285;p64"/>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6" name="Google Shape;8286;p64"/>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7" name="Google Shape;8287;p64"/>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8" name="Google Shape;8288;p64"/>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9" name="Google Shape;8289;p64"/>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0" name="Google Shape;8290;p64"/>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1" name="Google Shape;8291;p64"/>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2" name="Google Shape;8292;p64"/>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3" name="Google Shape;8293;p64"/>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4" name="Google Shape;8294;p64"/>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5" name="Google Shape;8295;p64"/>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6" name="Google Shape;8296;p64"/>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7" name="Google Shape;8297;p64"/>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8" name="Google Shape;8298;p64"/>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9" name="Google Shape;8299;p64"/>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0" name="Google Shape;8300;p64"/>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1" name="Google Shape;8301;p64"/>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2" name="Google Shape;8302;p64"/>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3" name="Google Shape;8303;p64"/>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4" name="Google Shape;8304;p64"/>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5" name="Google Shape;8305;p64"/>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6" name="Google Shape;8306;p64"/>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7" name="Google Shape;8307;p64"/>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8" name="Google Shape;8308;p64"/>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9" name="Google Shape;8309;p64"/>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0" name="Google Shape;8310;p64"/>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1" name="Google Shape;8311;p64"/>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2" name="Google Shape;8312;p64"/>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3" name="Google Shape;8313;p64"/>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4" name="Google Shape;8314;p64"/>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5" name="Google Shape;8315;p64"/>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6" name="Google Shape;8316;p64"/>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7" name="Google Shape;8317;p64"/>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8" name="Google Shape;8318;p64"/>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9" name="Google Shape;8319;p64"/>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0" name="Google Shape;8320;p64"/>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1" name="Google Shape;8321;p64"/>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2" name="Google Shape;8322;p64"/>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3" name="Google Shape;8323;p64"/>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4" name="Google Shape;8324;p64"/>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5" name="Google Shape;8325;p64"/>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6" name="Google Shape;8326;p64"/>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7" name="Google Shape;8327;p64"/>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8" name="Google Shape;8328;p64"/>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9" name="Google Shape;8329;p64"/>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0" name="Google Shape;8330;p64"/>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1" name="Google Shape;8331;p64"/>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2" name="Google Shape;8332;p64"/>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3" name="Google Shape;8333;p64"/>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4" name="Google Shape;8334;p64"/>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5" name="Google Shape;8335;p64"/>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6" name="Google Shape;8336;p64"/>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7" name="Google Shape;8337;p64"/>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8" name="Google Shape;8338;p64"/>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9" name="Google Shape;8339;p64"/>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0" name="Google Shape;8340;p64"/>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1" name="Google Shape;8341;p64"/>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2" name="Google Shape;8342;p64"/>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3" name="Google Shape;8343;p64"/>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4" name="Google Shape;8344;p64"/>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5" name="Google Shape;8345;p64"/>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6" name="Google Shape;8346;p64"/>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7" name="Google Shape;8347;p64"/>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8" name="Google Shape;8348;p64"/>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9" name="Google Shape;8349;p64"/>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0" name="Google Shape;8350;p64"/>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1" name="Google Shape;8351;p64"/>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2" name="Google Shape;8352;p64"/>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3" name="Google Shape;8353;p64"/>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4" name="Google Shape;8354;p64"/>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5" name="Google Shape;8355;p64"/>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6" name="Google Shape;8356;p64"/>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7" name="Google Shape;8357;p64"/>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8" name="Google Shape;8358;p64"/>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9" name="Google Shape;8359;p64"/>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0" name="Google Shape;8360;p64"/>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1" name="Google Shape;8361;p64"/>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2" name="Google Shape;8362;p64"/>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3" name="Google Shape;8363;p64"/>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4" name="Google Shape;8364;p64"/>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5" name="Google Shape;8365;p64"/>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6" name="Google Shape;8366;p64"/>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7" name="Google Shape;8367;p64"/>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8" name="Google Shape;8368;p64"/>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9" name="Google Shape;8369;p64"/>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0" name="Google Shape;8370;p64"/>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1" name="Google Shape;8371;p64"/>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2" name="Google Shape;8372;p64"/>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3" name="Google Shape;8373;p64"/>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4" name="Google Shape;8374;p64"/>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5" name="Google Shape;8375;p64"/>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6" name="Google Shape;8376;p64"/>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7" name="Google Shape;8377;p64"/>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8" name="Google Shape;8378;p64"/>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9" name="Google Shape;8379;p64"/>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0" name="Google Shape;8380;p64"/>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1" name="Google Shape;8381;p64"/>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2" name="Google Shape;8382;p64"/>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3" name="Google Shape;8383;p64"/>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4" name="Google Shape;8384;p64"/>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5" name="Google Shape;8385;p64"/>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6" name="Google Shape;8386;p64"/>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7" name="Google Shape;8387;p64"/>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8" name="Google Shape;8388;p64"/>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9" name="Google Shape;8389;p64"/>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0" name="Google Shape;8390;p64"/>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1" name="Google Shape;8391;p64"/>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2" name="Google Shape;8392;p64"/>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3" name="Google Shape;8393;p64"/>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4" name="Google Shape;8394;p64"/>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5" name="Google Shape;8395;p64"/>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6" name="Google Shape;8396;p64"/>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7" name="Google Shape;8397;p64"/>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8" name="Google Shape;8398;p64"/>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9" name="Google Shape;8399;p64"/>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0" name="Google Shape;8400;p64"/>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1" name="Google Shape;8401;p64"/>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2" name="Google Shape;8402;p64"/>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3" name="Google Shape;8403;p64"/>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4" name="Google Shape;8404;p64"/>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5" name="Google Shape;8405;p64"/>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6" name="Google Shape;8406;p64"/>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7" name="Google Shape;8407;p64"/>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8" name="Google Shape;8408;p64"/>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9" name="Google Shape;8409;p64"/>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0" name="Google Shape;8410;p64"/>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1" name="Google Shape;8411;p64"/>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2" name="Google Shape;8412;p64"/>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3" name="Google Shape;8413;p64"/>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4" name="Google Shape;8414;p64"/>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5" name="Google Shape;8415;p64"/>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6" name="Google Shape;8416;p64"/>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7" name="Google Shape;8417;p64"/>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8" name="Google Shape;8418;p64"/>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9" name="Google Shape;8419;p64"/>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0" name="Google Shape;8420;p64"/>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1" name="Google Shape;8421;p64"/>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2" name="Google Shape;8422;p64"/>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3" name="Google Shape;8423;p64"/>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4" name="Google Shape;8424;p64"/>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5" name="Google Shape;8425;p64"/>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6" name="Google Shape;8426;p64"/>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7" name="Google Shape;8427;p64"/>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8" name="Google Shape;8428;p64"/>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9" name="Google Shape;8429;p64"/>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0" name="Google Shape;8430;p64"/>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1" name="Google Shape;8431;p64"/>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2" name="Google Shape;8432;p64"/>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3" name="Google Shape;8433;p64"/>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4" name="Google Shape;8434;p64"/>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5" name="Google Shape;8435;p64"/>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6" name="Google Shape;8436;p64"/>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7" name="Google Shape;8437;p64"/>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8" name="Google Shape;8438;p64"/>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9" name="Google Shape;8439;p64"/>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0" name="Google Shape;8440;p64"/>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1" name="Google Shape;8441;p64"/>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2" name="Google Shape;8442;p64"/>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3" name="Google Shape;8443;p64"/>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4" name="Google Shape;8444;p64"/>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5" name="Google Shape;8445;p64"/>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6" name="Google Shape;8446;p64"/>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7" name="Google Shape;8447;p64"/>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8" name="Google Shape;8448;p64"/>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9" name="Google Shape;8449;p64"/>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0" name="Google Shape;8450;p64"/>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1" name="Google Shape;8451;p64"/>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2" name="Google Shape;8452;p64"/>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3" name="Google Shape;8453;p64"/>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4" name="Google Shape;8454;p64"/>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5" name="Google Shape;8455;p64"/>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6" name="Google Shape;8456;p64"/>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7" name="Google Shape;8457;p64"/>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8" name="Google Shape;8458;p64"/>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9" name="Google Shape;8459;p64"/>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0" name="Google Shape;8460;p64"/>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1" name="Google Shape;8461;p64"/>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2" name="Google Shape;8462;p64"/>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3" name="Google Shape;8463;p64"/>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4" name="Google Shape;8464;p64"/>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5" name="Google Shape;8465;p64"/>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6" name="Google Shape;8466;p64"/>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7" name="Google Shape;8467;p64"/>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8" name="Google Shape;8468;p64"/>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9" name="Google Shape;8469;p64"/>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0" name="Google Shape;8470;p64"/>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1" name="Google Shape;8471;p64"/>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2" name="Google Shape;8472;p64"/>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3" name="Google Shape;8473;p64"/>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4" name="Google Shape;8474;p64"/>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5" name="Google Shape;8475;p64"/>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6" name="Google Shape;8476;p64"/>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7" name="Google Shape;8477;p64"/>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8" name="Google Shape;8478;p64"/>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9" name="Google Shape;8479;p64"/>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0" name="Google Shape;8480;p64"/>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1" name="Google Shape;8481;p64"/>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2" name="Google Shape;8482;p64"/>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3" name="Google Shape;8483;p64"/>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4" name="Google Shape;8484;p64"/>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5" name="Google Shape;8485;p64"/>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6" name="Google Shape;8486;p64"/>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7" name="Google Shape;8487;p64"/>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8" name="Google Shape;8488;p64"/>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9" name="Google Shape;8489;p64"/>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0" name="Google Shape;8490;p64"/>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1" name="Google Shape;8491;p64"/>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2" name="Google Shape;8492;p64"/>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3" name="Google Shape;8493;p64"/>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4" name="Google Shape;8494;p64"/>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5" name="Google Shape;8495;p64"/>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6" name="Google Shape;8496;p64"/>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7" name="Google Shape;8497;p64"/>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8" name="Google Shape;8498;p64"/>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9" name="Google Shape;8499;p64"/>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0" name="Google Shape;8500;p64"/>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1" name="Google Shape;8501;p64"/>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2" name="Google Shape;8502;p64"/>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3" name="Google Shape;8503;p64"/>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4" name="Google Shape;8504;p64"/>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5" name="Google Shape;8505;p64"/>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6" name="Google Shape;8506;p64"/>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7" name="Google Shape;8507;p64"/>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8" name="Google Shape;8508;p64"/>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9" name="Google Shape;8509;p64"/>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0" name="Google Shape;8510;p64"/>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1" name="Google Shape;8511;p64"/>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2" name="Google Shape;8512;p64"/>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3" name="Google Shape;8513;p64"/>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4" name="Google Shape;8514;p64"/>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5" name="Google Shape;8515;p64"/>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6" name="Google Shape;8516;p64"/>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7" name="Google Shape;8517;p64"/>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8" name="Google Shape;8518;p64"/>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9" name="Google Shape;8519;p64"/>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0" name="Google Shape;8520;p64"/>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1" name="Google Shape;8521;p64"/>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2" name="Google Shape;8522;p64"/>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3" name="Google Shape;8523;p64"/>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4" name="Google Shape;8524;p64"/>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5" name="Google Shape;8525;p64"/>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6" name="Google Shape;8526;p64"/>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7" name="Google Shape;8527;p64"/>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8" name="Google Shape;8528;p64"/>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9" name="Google Shape;8529;p64"/>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0" name="Google Shape;8530;p64"/>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1" name="Google Shape;8531;p64"/>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2" name="Google Shape;8532;p64"/>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3" name="Google Shape;8533;p64"/>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4" name="Google Shape;8534;p64"/>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5" name="Google Shape;8535;p64"/>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6" name="Google Shape;8536;p64"/>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7" name="Google Shape;8537;p64"/>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8" name="Google Shape;8538;p64"/>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9" name="Google Shape;8539;p64"/>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0" name="Google Shape;8540;p64"/>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1" name="Google Shape;8541;p64"/>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2" name="Google Shape;8542;p64"/>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3" name="Google Shape;8543;p64"/>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4" name="Google Shape;8544;p64"/>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5" name="Google Shape;8545;p64"/>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6" name="Google Shape;8546;p64"/>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7" name="Google Shape;8547;p64"/>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8" name="Google Shape;8548;p64"/>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9" name="Google Shape;8549;p64"/>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0" name="Google Shape;8550;p64"/>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1" name="Google Shape;8551;p64"/>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2" name="Google Shape;8552;p64"/>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3" name="Google Shape;8553;p64"/>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4" name="Google Shape;8554;p64"/>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5" name="Google Shape;8555;p64"/>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6" name="Google Shape;8556;p64"/>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7" name="Google Shape;8557;p64"/>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8" name="Google Shape;8558;p64"/>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9" name="Google Shape;8559;p64"/>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0" name="Google Shape;8560;p64"/>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1" name="Google Shape;8561;p64"/>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2" name="Google Shape;8562;p64"/>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3" name="Google Shape;8563;p64"/>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4" name="Google Shape;8564;p64"/>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5" name="Google Shape;8565;p64"/>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6" name="Google Shape;8566;p64"/>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7" name="Google Shape;8567;p64"/>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8" name="Google Shape;8568;p64"/>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9" name="Google Shape;8569;p64"/>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0" name="Google Shape;8570;p64"/>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1" name="Google Shape;8571;p64"/>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2" name="Google Shape;8572;p64"/>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3" name="Google Shape;8573;p64"/>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4" name="Google Shape;8574;p64"/>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5" name="Google Shape;8575;p64"/>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6" name="Google Shape;8576;p64"/>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7" name="Google Shape;8577;p64"/>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8" name="Google Shape;8578;p64"/>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9" name="Google Shape;8579;p64"/>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0" name="Google Shape;8580;p64"/>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1" name="Google Shape;8581;p64"/>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2" name="Google Shape;8582;p64"/>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3" name="Google Shape;8583;p64"/>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4" name="Google Shape;8584;p64"/>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5" name="Google Shape;8585;p64"/>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6" name="Google Shape;8586;p64"/>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7" name="Google Shape;8587;p64"/>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8" name="Google Shape;8588;p64"/>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9" name="Google Shape;8589;p64"/>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0" name="Google Shape;8590;p64"/>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1" name="Google Shape;8591;p64"/>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2" name="Google Shape;8592;p64"/>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3" name="Google Shape;8593;p64"/>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4" name="Google Shape;8594;p64"/>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5" name="Google Shape;8595;p64"/>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6" name="Google Shape;8596;p64"/>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7" name="Google Shape;8597;p64"/>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8" name="Google Shape;8598;p64"/>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9" name="Google Shape;8599;p64"/>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0" name="Google Shape;8600;p64"/>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1" name="Google Shape;8601;p64"/>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2" name="Google Shape;8602;p64"/>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3" name="Google Shape;8603;p64"/>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4" name="Google Shape;8604;p64"/>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5" name="Google Shape;8605;p64"/>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6" name="Google Shape;8606;p64"/>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7" name="Google Shape;8607;p64"/>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8" name="Google Shape;8608;p64"/>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9" name="Google Shape;8609;p64"/>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0" name="Google Shape;8610;p64"/>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1" name="Google Shape;8611;p64"/>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2" name="Google Shape;8612;p64"/>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3" name="Google Shape;8613;p64"/>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4" name="Google Shape;8614;p64"/>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5" name="Google Shape;8615;p64"/>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6" name="Google Shape;8616;p64"/>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7" name="Google Shape;8617;p64"/>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8" name="Google Shape;8618;p64"/>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9" name="Google Shape;8619;p64"/>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0" name="Google Shape;8620;p64"/>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1" name="Google Shape;8621;p64"/>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2" name="Google Shape;8622;p64"/>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3" name="Google Shape;8623;p64"/>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4" name="Google Shape;8624;p64"/>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5" name="Google Shape;8625;p64"/>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6" name="Google Shape;8626;p64"/>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7" name="Google Shape;8627;p64"/>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8" name="Google Shape;8628;p64"/>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9" name="Google Shape;8629;p64"/>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0" name="Google Shape;8630;p64"/>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1" name="Google Shape;8631;p64"/>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2" name="Google Shape;8632;p64"/>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3" name="Google Shape;8633;p64"/>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4" name="Google Shape;8634;p64"/>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5" name="Google Shape;8635;p64"/>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6" name="Google Shape;8636;p64"/>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7" name="Google Shape;8637;p64"/>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8" name="Google Shape;8638;p64"/>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9" name="Google Shape;8639;p64"/>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0" name="Google Shape;8640;p64"/>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1" name="Google Shape;8641;p64"/>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2" name="Google Shape;8642;p64"/>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3" name="Google Shape;8643;p64"/>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4" name="Google Shape;8644;p64"/>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5" name="Google Shape;8645;p64"/>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6" name="Google Shape;8646;p64"/>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7" name="Google Shape;8647;p64"/>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8" name="Google Shape;8648;p64"/>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9" name="Google Shape;8649;p64"/>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0" name="Google Shape;8650;p64"/>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1" name="Google Shape;8651;p64"/>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2" name="Google Shape;8652;p64"/>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3" name="Google Shape;8653;p64"/>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4" name="Google Shape;8654;p64"/>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5" name="Google Shape;8655;p64"/>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6" name="Google Shape;8656;p64"/>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7" name="Google Shape;8657;p64"/>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8" name="Google Shape;8658;p64"/>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9" name="Google Shape;8659;p64"/>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0" name="Google Shape;8660;p64"/>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1" name="Google Shape;8661;p64"/>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2" name="Google Shape;8662;p64"/>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3" name="Google Shape;8663;p64"/>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4" name="Google Shape;8664;p64"/>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5" name="Google Shape;8665;p64"/>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6" name="Google Shape;8666;p64"/>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7" name="Google Shape;8667;p64"/>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8" name="Google Shape;8668;p64"/>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9" name="Google Shape;8669;p64"/>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0" name="Google Shape;8670;p64"/>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1" name="Google Shape;8671;p64"/>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2" name="Google Shape;8672;p64"/>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3" name="Google Shape;8673;p64"/>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4" name="Google Shape;8674;p64"/>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5" name="Google Shape;8675;p64"/>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6" name="Google Shape;8676;p64"/>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7" name="Google Shape;8677;p64"/>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8" name="Google Shape;8678;p64"/>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9" name="Google Shape;8679;p64"/>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0" name="Google Shape;8680;p64"/>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1" name="Google Shape;8681;p64"/>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2" name="Google Shape;8682;p64"/>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3" name="Google Shape;8683;p64"/>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4" name="Google Shape;8684;p64"/>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5" name="Google Shape;8685;p64"/>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6" name="Google Shape;8686;p64"/>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7" name="Google Shape;8687;p64"/>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8" name="Google Shape;8688;p64"/>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9" name="Google Shape;8689;p64"/>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0" name="Google Shape;8690;p64"/>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1" name="Google Shape;8691;p64"/>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2" name="Google Shape;8692;p64"/>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3" name="Google Shape;8693;p64"/>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4" name="Google Shape;8694;p64"/>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5" name="Google Shape;8695;p64"/>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6" name="Google Shape;8696;p64"/>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7" name="Google Shape;8697;p64"/>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8" name="Google Shape;8698;p64"/>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9" name="Google Shape;8699;p64"/>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0" name="Google Shape;8700;p64"/>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1" name="Google Shape;8701;p64"/>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2" name="Google Shape;8702;p64"/>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3" name="Google Shape;8703;p64"/>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4" name="Google Shape;8704;p64"/>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5" name="Google Shape;8705;p64"/>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6" name="Google Shape;8706;p64"/>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7" name="Google Shape;8707;p64"/>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8" name="Google Shape;8708;p64"/>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9" name="Google Shape;8709;p64"/>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0" name="Google Shape;8710;p64"/>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1" name="Google Shape;8711;p64"/>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2" name="Google Shape;8712;p64"/>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3" name="Google Shape;8713;p64"/>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4" name="Google Shape;8714;p64"/>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5" name="Google Shape;8715;p64"/>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6" name="Google Shape;8716;p64"/>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7" name="Google Shape;8717;p64"/>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8" name="Google Shape;8718;p64"/>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9" name="Google Shape;8719;p64"/>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0" name="Google Shape;8720;p64"/>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1" name="Google Shape;8721;p64"/>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2" name="Google Shape;8722;p64"/>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3" name="Google Shape;8723;p64"/>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4" name="Google Shape;8724;p64"/>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5" name="Google Shape;8725;p64"/>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6" name="Google Shape;8726;p64"/>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7" name="Google Shape;8727;p64"/>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8" name="Google Shape;8728;p64"/>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9" name="Google Shape;8729;p64"/>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0" name="Google Shape;8730;p64"/>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1" name="Google Shape;8731;p64"/>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2" name="Google Shape;8732;p64"/>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3" name="Google Shape;8733;p64"/>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4" name="Google Shape;8734;p64"/>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5" name="Google Shape;8735;p64"/>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6" name="Google Shape;8736;p64"/>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7" name="Google Shape;8737;p64"/>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8" name="Google Shape;8738;p64"/>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9" name="Google Shape;8739;p64"/>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0" name="Google Shape;8740;p64"/>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1" name="Google Shape;8741;p64"/>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2" name="Google Shape;8742;p64"/>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3" name="Google Shape;8743;p64"/>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4" name="Google Shape;8744;p64"/>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5" name="Google Shape;8745;p64"/>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6" name="Google Shape;8746;p64"/>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7" name="Google Shape;8747;p64"/>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8" name="Google Shape;8748;p64"/>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9" name="Google Shape;8749;p64"/>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0" name="Google Shape;8750;p64"/>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1" name="Google Shape;8751;p64"/>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2" name="Google Shape;8752;p64"/>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3" name="Google Shape;8753;p64"/>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4" name="Google Shape;8754;p64"/>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5" name="Google Shape;8755;p64"/>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6" name="Google Shape;8756;p64"/>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7" name="Google Shape;8757;p64"/>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8" name="Google Shape;8758;p64"/>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9" name="Google Shape;8759;p64"/>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0" name="Google Shape;8760;p64"/>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1" name="Google Shape;8761;p64"/>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2" name="Google Shape;8762;p64"/>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3" name="Google Shape;8763;p64"/>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4" name="Google Shape;8764;p64"/>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5" name="Google Shape;8765;p64"/>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6" name="Google Shape;8766;p64"/>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7" name="Google Shape;8767;p64"/>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8" name="Google Shape;8768;p64"/>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9" name="Google Shape;8769;p64"/>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0" name="Google Shape;8770;p64"/>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1" name="Google Shape;8771;p64"/>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2" name="Google Shape;8772;p64"/>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3" name="Google Shape;8773;p64"/>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4" name="Google Shape;8774;p64"/>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5" name="Google Shape;8775;p64"/>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6" name="Google Shape;8776;p64"/>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7" name="Google Shape;8777;p64"/>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8" name="Google Shape;8778;p64"/>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9" name="Google Shape;8779;p64"/>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0" name="Google Shape;8780;p64"/>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1" name="Google Shape;8781;p64"/>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2" name="Google Shape;8782;p64"/>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3" name="Google Shape;8783;p64"/>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4" name="Google Shape;8784;p64"/>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5" name="Google Shape;8785;p64"/>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6" name="Google Shape;8786;p64"/>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7" name="Google Shape;8787;p64"/>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8" name="Google Shape;8788;p64"/>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9" name="Google Shape;8789;p64"/>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0" name="Google Shape;8790;p64"/>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1" name="Google Shape;8791;p64"/>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2" name="Google Shape;8792;p64"/>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3" name="Google Shape;8793;p64"/>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4" name="Google Shape;8794;p64"/>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5" name="Google Shape;8795;p64"/>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6" name="Google Shape;8796;p64"/>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7" name="Google Shape;8797;p64"/>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8" name="Google Shape;8798;p64"/>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9" name="Google Shape;8799;p64"/>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0" name="Google Shape;8800;p64"/>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1" name="Google Shape;8801;p64"/>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2" name="Google Shape;8802;p64"/>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3" name="Google Shape;8803;p64"/>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4" name="Google Shape;8804;p64"/>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5" name="Google Shape;8805;p64"/>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6" name="Google Shape;8806;p64"/>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7" name="Google Shape;8807;p64"/>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8" name="Google Shape;8808;p64"/>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9" name="Google Shape;8809;p64"/>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0" name="Google Shape;8810;p64"/>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1" name="Google Shape;8811;p64"/>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2" name="Google Shape;8812;p64"/>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3" name="Google Shape;8813;p64"/>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4" name="Google Shape;8814;p64"/>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5" name="Google Shape;8815;p64"/>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6" name="Google Shape;8816;p64"/>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7" name="Google Shape;8817;p64"/>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8" name="Google Shape;8818;p64"/>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9" name="Google Shape;8819;p64"/>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0" name="Google Shape;8820;p64"/>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1" name="Google Shape;8821;p64"/>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2" name="Google Shape;8822;p64"/>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3" name="Google Shape;8823;p64"/>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4" name="Google Shape;8824;p64"/>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5" name="Google Shape;8825;p64"/>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6" name="Google Shape;8826;p64"/>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7" name="Google Shape;8827;p64"/>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8" name="Google Shape;8828;p64"/>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9" name="Google Shape;8829;p64"/>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0" name="Google Shape;8830;p64"/>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1" name="Google Shape;8831;p64"/>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2" name="Google Shape;8832;p64"/>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3" name="Google Shape;8833;p64"/>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4" name="Google Shape;8834;p64"/>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5" name="Google Shape;8835;p64"/>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6" name="Google Shape;8836;p64"/>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7" name="Google Shape;8837;p64"/>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8" name="Google Shape;8838;p64"/>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9" name="Google Shape;8839;p64"/>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0" name="Google Shape;8840;p64"/>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1" name="Google Shape;8841;p64"/>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2" name="Google Shape;8842;p64"/>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3" name="Google Shape;8843;p64"/>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4" name="Google Shape;8844;p64"/>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5" name="Google Shape;8845;p64"/>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6" name="Google Shape;8846;p64"/>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7" name="Google Shape;8847;p64"/>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8" name="Google Shape;8848;p64"/>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9" name="Google Shape;8849;p64"/>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0" name="Google Shape;8850;p64"/>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1" name="Google Shape;8851;p64"/>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2" name="Google Shape;8852;p64"/>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3" name="Google Shape;8853;p64"/>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4" name="Google Shape;8854;p64"/>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5" name="Google Shape;8855;p64"/>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6" name="Google Shape;8856;p64"/>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7" name="Google Shape;8857;p64"/>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8" name="Google Shape;8858;p64"/>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9" name="Google Shape;8859;p64"/>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0" name="Google Shape;8860;p64"/>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1" name="Google Shape;8861;p64"/>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2" name="Google Shape;8862;p64"/>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3" name="Google Shape;8863;p64"/>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4" name="Google Shape;8864;p64"/>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5" name="Google Shape;8865;p64"/>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6" name="Google Shape;8866;p64"/>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7" name="Google Shape;8867;p64"/>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8" name="Google Shape;8868;p64"/>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9" name="Google Shape;8869;p64"/>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0" name="Google Shape;8870;p64"/>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1" name="Google Shape;8871;p64"/>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2" name="Google Shape;8872;p64"/>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3" name="Google Shape;8873;p64"/>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4" name="Google Shape;8874;p64"/>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5" name="Google Shape;8875;p64"/>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6" name="Google Shape;8876;p64"/>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7" name="Google Shape;8877;p64"/>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8" name="Google Shape;8878;p64"/>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9" name="Google Shape;8879;p64"/>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0" name="Google Shape;8880;p64"/>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1" name="Google Shape;8881;p64"/>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2" name="Google Shape;8882;p64"/>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3" name="Google Shape;8883;p64"/>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4" name="Google Shape;8884;p64"/>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5" name="Google Shape;8885;p64"/>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6" name="Google Shape;8886;p64"/>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7" name="Google Shape;8887;p64"/>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8" name="Google Shape;8888;p64"/>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9" name="Google Shape;8889;p64"/>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0" name="Google Shape;8890;p64"/>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1" name="Google Shape;8891;p64"/>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2" name="Google Shape;8892;p64"/>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3" name="Google Shape;8893;p64"/>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4" name="Google Shape;8894;p64"/>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5" name="Google Shape;8895;p64"/>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6" name="Google Shape;8896;p64"/>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7" name="Google Shape;8897;p64"/>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8" name="Google Shape;8898;p64"/>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9" name="Google Shape;8899;p64"/>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0" name="Google Shape;8900;p64"/>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1" name="Google Shape;8901;p64"/>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2" name="Google Shape;8902;p64"/>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3" name="Google Shape;8903;p64"/>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4" name="Google Shape;8904;p64"/>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5" name="Google Shape;8905;p64"/>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6" name="Google Shape;8906;p64"/>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7" name="Google Shape;8907;p64"/>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8" name="Google Shape;8908;p64"/>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9" name="Google Shape;8909;p64"/>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0" name="Google Shape;8910;p64"/>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1" name="Google Shape;8911;p64"/>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2" name="Google Shape;8912;p64"/>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3" name="Google Shape;8913;p64"/>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4" name="Google Shape;8914;p64"/>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5" name="Google Shape;8915;p64"/>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6" name="Google Shape;8916;p64"/>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7" name="Google Shape;8917;p64"/>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8" name="Google Shape;8918;p64"/>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9" name="Google Shape;8919;p64"/>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0" name="Google Shape;8920;p64"/>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1" name="Google Shape;8921;p64"/>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2" name="Google Shape;8922;p64"/>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3" name="Google Shape;8923;p64"/>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4" name="Google Shape;8924;p64"/>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5" name="Google Shape;8925;p64"/>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6" name="Google Shape;8926;p64"/>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7" name="Google Shape;8927;p64"/>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8" name="Google Shape;8928;p64"/>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9" name="Google Shape;8929;p64"/>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0" name="Google Shape;8930;p64"/>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1" name="Google Shape;8931;p64"/>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2" name="Google Shape;8932;p64"/>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3" name="Google Shape;8933;p64"/>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4" name="Google Shape;8934;p64"/>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5" name="Google Shape;8935;p64"/>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6" name="Google Shape;8936;p64"/>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7" name="Google Shape;8937;p64"/>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8" name="Google Shape;8938;p64"/>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9" name="Google Shape;8939;p64"/>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0" name="Google Shape;8940;p64"/>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1" name="Google Shape;8941;p64"/>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2" name="Google Shape;8942;p64"/>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3" name="Google Shape;8943;p64"/>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4" name="Google Shape;8944;p64"/>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5" name="Google Shape;8945;p64"/>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6" name="Google Shape;8946;p64"/>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7" name="Google Shape;8947;p64"/>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8" name="Google Shape;8948;p64"/>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9" name="Google Shape;8949;p64"/>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0" name="Google Shape;8950;p64"/>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1" name="Google Shape;8951;p64"/>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2" name="Google Shape;8952;p64"/>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3" name="Google Shape;8953;p64"/>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4" name="Google Shape;8954;p64"/>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5" name="Google Shape;8955;p64"/>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6" name="Google Shape;8956;p64"/>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8960"/>
        <p:cNvGrpSpPr/>
        <p:nvPr/>
      </p:nvGrpSpPr>
      <p:grpSpPr>
        <a:xfrm>
          <a:off x="0" y="0"/>
          <a:ext cx="0" cy="0"/>
          <a:chOff x="0" y="0"/>
          <a:chExt cx="0" cy="0"/>
        </a:xfrm>
      </p:grpSpPr>
      <p:grpSp>
        <p:nvGrpSpPr>
          <p:cNvPr id="8961" name="Google Shape;8961;p65"/>
          <p:cNvGrpSpPr/>
          <p:nvPr/>
        </p:nvGrpSpPr>
        <p:grpSpPr>
          <a:xfrm>
            <a:off x="2126623" y="3607908"/>
            <a:ext cx="1102891" cy="760337"/>
            <a:chOff x="4967783" y="2151471"/>
            <a:chExt cx="3920692" cy="2702940"/>
          </a:xfrm>
        </p:grpSpPr>
        <p:grpSp>
          <p:nvGrpSpPr>
            <p:cNvPr id="8962" name="Google Shape;8962;p65"/>
            <p:cNvGrpSpPr/>
            <p:nvPr/>
          </p:nvGrpSpPr>
          <p:grpSpPr>
            <a:xfrm>
              <a:off x="5045709" y="2252109"/>
              <a:ext cx="3761071" cy="2501708"/>
              <a:chOff x="2691784" y="1805334"/>
              <a:chExt cx="3761071" cy="2501708"/>
            </a:xfrm>
          </p:grpSpPr>
          <p:sp>
            <p:nvSpPr>
              <p:cNvPr id="8963" name="Google Shape;8963;p65"/>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4" name="Google Shape;8964;p65"/>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5" name="Google Shape;8965;p65"/>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6" name="Google Shape;8966;p65"/>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7" name="Google Shape;8967;p65"/>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8" name="Google Shape;8968;p65"/>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9" name="Google Shape;8969;p65"/>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70" name="Google Shape;8970;p65"/>
            <p:cNvGrpSpPr/>
            <p:nvPr/>
          </p:nvGrpSpPr>
          <p:grpSpPr>
            <a:xfrm>
              <a:off x="4967783" y="2151471"/>
              <a:ext cx="3920692" cy="2702940"/>
              <a:chOff x="2613858" y="1704696"/>
              <a:chExt cx="3920692" cy="2702940"/>
            </a:xfrm>
          </p:grpSpPr>
          <p:sp>
            <p:nvSpPr>
              <p:cNvPr id="8971" name="Google Shape;8971;p65"/>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2" name="Google Shape;8972;p65"/>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3" name="Google Shape;8973;p65"/>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4" name="Google Shape;8974;p65"/>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5" name="Google Shape;8975;p65"/>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976" name="Google Shape;8976;p65"/>
          <p:cNvGrpSpPr/>
          <p:nvPr/>
        </p:nvGrpSpPr>
        <p:grpSpPr>
          <a:xfrm>
            <a:off x="3530532" y="1496185"/>
            <a:ext cx="1561911" cy="708580"/>
            <a:chOff x="3530532" y="1496185"/>
            <a:chExt cx="1561911" cy="708580"/>
          </a:xfrm>
        </p:grpSpPr>
        <p:grpSp>
          <p:nvGrpSpPr>
            <p:cNvPr id="8977" name="Google Shape;8977;p65"/>
            <p:cNvGrpSpPr/>
            <p:nvPr/>
          </p:nvGrpSpPr>
          <p:grpSpPr>
            <a:xfrm>
              <a:off x="3720318" y="1857562"/>
              <a:ext cx="1372125" cy="54"/>
              <a:chOff x="3720318" y="1857562"/>
              <a:chExt cx="1372125" cy="54"/>
            </a:xfrm>
          </p:grpSpPr>
          <p:cxnSp>
            <p:nvCxnSpPr>
              <p:cNvPr id="8978" name="Google Shape;8978;p65"/>
              <p:cNvCxnSpPr>
                <a:endCxn id="8979"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980" name="Google Shape;8980;p65"/>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981" name="Google Shape;8981;p65"/>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982" name="Google Shape;8982;p65"/>
              <p:cNvCxnSpPr>
                <a:stCxn id="8979"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983" name="Google Shape;8983;p65"/>
            <p:cNvGrpSpPr/>
            <p:nvPr/>
          </p:nvGrpSpPr>
          <p:grpSpPr>
            <a:xfrm>
              <a:off x="3567462" y="1496185"/>
              <a:ext cx="286500" cy="272914"/>
              <a:chOff x="3567462" y="1496185"/>
              <a:chExt cx="286500" cy="272914"/>
            </a:xfrm>
          </p:grpSpPr>
          <p:cxnSp>
            <p:nvCxnSpPr>
              <p:cNvPr id="8984" name="Google Shape;8984;p65"/>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985" name="Google Shape;8985;p65"/>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986" name="Google Shape;8986;p65"/>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7" name="Google Shape;8987;p65"/>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988" name="Google Shape;8988;p65"/>
            <p:cNvGrpSpPr/>
            <p:nvPr/>
          </p:nvGrpSpPr>
          <p:grpSpPr>
            <a:xfrm>
              <a:off x="3929014" y="1960574"/>
              <a:ext cx="286500" cy="242342"/>
              <a:chOff x="3929014" y="1960574"/>
              <a:chExt cx="286500" cy="242342"/>
            </a:xfrm>
          </p:grpSpPr>
          <p:cxnSp>
            <p:nvCxnSpPr>
              <p:cNvPr id="8989" name="Google Shape;8989;p65"/>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990" name="Google Shape;8990;p65"/>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91" name="Google Shape;8991;p65"/>
            <p:cNvGrpSpPr/>
            <p:nvPr/>
          </p:nvGrpSpPr>
          <p:grpSpPr>
            <a:xfrm>
              <a:off x="4290828" y="1496185"/>
              <a:ext cx="286500" cy="272914"/>
              <a:chOff x="4290828" y="1496185"/>
              <a:chExt cx="286500" cy="272914"/>
            </a:xfrm>
          </p:grpSpPr>
          <p:cxnSp>
            <p:nvCxnSpPr>
              <p:cNvPr id="8992" name="Google Shape;8992;p65"/>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993" name="Google Shape;8993;p65"/>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994" name="Google Shape;8994;p65"/>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9" name="Google Shape;8979;p65"/>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995" name="Google Shape;8995;p65"/>
            <p:cNvGrpSpPr/>
            <p:nvPr/>
          </p:nvGrpSpPr>
          <p:grpSpPr>
            <a:xfrm>
              <a:off x="4657726" y="1959674"/>
              <a:ext cx="286500" cy="245092"/>
              <a:chOff x="4657726" y="1959674"/>
              <a:chExt cx="286500" cy="245092"/>
            </a:xfrm>
          </p:grpSpPr>
          <p:cxnSp>
            <p:nvCxnSpPr>
              <p:cNvPr id="8996" name="Google Shape;8996;p65"/>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997" name="Google Shape;8997;p65"/>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998" name="Google Shape;8998;p65"/>
          <p:cNvGrpSpPr/>
          <p:nvPr/>
        </p:nvGrpSpPr>
        <p:grpSpPr>
          <a:xfrm>
            <a:off x="3512551" y="2358282"/>
            <a:ext cx="1597032" cy="378649"/>
            <a:chOff x="3512551" y="2358282"/>
            <a:chExt cx="1597032" cy="378649"/>
          </a:xfrm>
        </p:grpSpPr>
        <p:grpSp>
          <p:nvGrpSpPr>
            <p:cNvPr id="8999" name="Google Shape;8999;p65"/>
            <p:cNvGrpSpPr/>
            <p:nvPr/>
          </p:nvGrpSpPr>
          <p:grpSpPr>
            <a:xfrm>
              <a:off x="3738198" y="2553002"/>
              <a:ext cx="1145834" cy="117"/>
              <a:chOff x="3738198" y="2553002"/>
              <a:chExt cx="1145834" cy="117"/>
            </a:xfrm>
          </p:grpSpPr>
          <p:cxnSp>
            <p:nvCxnSpPr>
              <p:cNvPr id="9000" name="Google Shape;9000;p65"/>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001" name="Google Shape;9001;p65"/>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002" name="Google Shape;9002;p65"/>
              <p:cNvCxnSpPr>
                <a:stCxn id="9003" idx="6"/>
                <a:endCxn id="9004"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9005" name="Google Shape;9005;p65"/>
            <p:cNvGrpSpPr/>
            <p:nvPr/>
          </p:nvGrpSpPr>
          <p:grpSpPr>
            <a:xfrm>
              <a:off x="3969644" y="2440153"/>
              <a:ext cx="225900" cy="296779"/>
              <a:chOff x="3969644" y="2440153"/>
              <a:chExt cx="225900" cy="296779"/>
            </a:xfrm>
          </p:grpSpPr>
          <p:cxnSp>
            <p:nvCxnSpPr>
              <p:cNvPr id="9006" name="Google Shape;9006;p65"/>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9004" name="Google Shape;9004;p65"/>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7" name="Google Shape;9007;p65"/>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08" name="Google Shape;9008;p65"/>
            <p:cNvGrpSpPr/>
            <p:nvPr/>
          </p:nvGrpSpPr>
          <p:grpSpPr>
            <a:xfrm>
              <a:off x="4426818" y="2358282"/>
              <a:ext cx="225600" cy="307471"/>
              <a:chOff x="4426818" y="2358282"/>
              <a:chExt cx="225600" cy="307471"/>
            </a:xfrm>
          </p:grpSpPr>
          <p:cxnSp>
            <p:nvCxnSpPr>
              <p:cNvPr id="9009" name="Google Shape;9009;p65"/>
              <p:cNvCxnSpPr>
                <a:stCxn id="9010"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9011" name="Google Shape;9011;p65"/>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0" name="Google Shape;9010;p65"/>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12" name="Google Shape;9012;p65"/>
            <p:cNvGrpSpPr/>
            <p:nvPr/>
          </p:nvGrpSpPr>
          <p:grpSpPr>
            <a:xfrm>
              <a:off x="4883984" y="2440153"/>
              <a:ext cx="225600" cy="296479"/>
              <a:chOff x="4883984" y="2440153"/>
              <a:chExt cx="225600" cy="296479"/>
            </a:xfrm>
          </p:grpSpPr>
          <p:cxnSp>
            <p:nvCxnSpPr>
              <p:cNvPr id="9013" name="Google Shape;9013;p65"/>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9014" name="Google Shape;9014;p65"/>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5" name="Google Shape;9015;p65"/>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16" name="Google Shape;9016;p65"/>
            <p:cNvGrpSpPr/>
            <p:nvPr/>
          </p:nvGrpSpPr>
          <p:grpSpPr>
            <a:xfrm>
              <a:off x="3512551" y="2358356"/>
              <a:ext cx="225647" cy="307629"/>
              <a:chOff x="2182679" y="2005014"/>
              <a:chExt cx="792300" cy="1080158"/>
            </a:xfrm>
          </p:grpSpPr>
          <p:cxnSp>
            <p:nvCxnSpPr>
              <p:cNvPr id="9017" name="Google Shape;9017;p65"/>
              <p:cNvCxnSpPr>
                <a:stCxn id="9018"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9003" name="Google Shape;9003;p65"/>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8" name="Google Shape;9018;p65"/>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019" name="Google Shape;9019;p65"/>
          <p:cNvGrpSpPr/>
          <p:nvPr/>
        </p:nvGrpSpPr>
        <p:grpSpPr>
          <a:xfrm>
            <a:off x="6872633" y="1182079"/>
            <a:ext cx="1559809" cy="722610"/>
            <a:chOff x="634175" y="2986275"/>
            <a:chExt cx="3147949" cy="1458344"/>
          </a:xfrm>
        </p:grpSpPr>
        <p:cxnSp>
          <p:nvCxnSpPr>
            <p:cNvPr id="9020" name="Google Shape;9020;p65"/>
            <p:cNvCxnSpPr>
              <a:stCxn id="9021" idx="4"/>
              <a:endCxn id="9022"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9023" name="Google Shape;9023;p65"/>
            <p:cNvCxnSpPr>
              <a:stCxn id="9022" idx="0"/>
              <a:endCxn id="9024"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9025" name="Google Shape;9025;p65"/>
            <p:cNvCxnSpPr>
              <a:stCxn id="9024" idx="4"/>
              <a:endCxn id="9026"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9027" name="Google Shape;9027;p65"/>
            <p:cNvCxnSpPr>
              <a:stCxn id="9026" idx="0"/>
              <a:endCxn id="9028"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9028" name="Google Shape;9028;p65"/>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9024" name="Google Shape;9024;p65"/>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9021" name="Google Shape;9021;p65"/>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9026" name="Google Shape;9026;p65"/>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9022" name="Google Shape;9022;p65"/>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grpSp>
        <p:nvGrpSpPr>
          <p:cNvPr id="9029" name="Google Shape;9029;p65"/>
          <p:cNvGrpSpPr/>
          <p:nvPr/>
        </p:nvGrpSpPr>
        <p:grpSpPr>
          <a:xfrm>
            <a:off x="3526424" y="2891987"/>
            <a:ext cx="1570719" cy="294123"/>
            <a:chOff x="998425" y="1182125"/>
            <a:chExt cx="1065400" cy="199500"/>
          </a:xfrm>
        </p:grpSpPr>
        <p:sp>
          <p:nvSpPr>
            <p:cNvPr id="9030" name="Google Shape;9030;p6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1" name="Google Shape;9031;p6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2" name="Google Shape;9032;p6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3" name="Google Shape;9033;p6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4" name="Google Shape;9034;p6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35" name="Google Shape;9035;p65"/>
          <p:cNvGrpSpPr/>
          <p:nvPr/>
        </p:nvGrpSpPr>
        <p:grpSpPr>
          <a:xfrm>
            <a:off x="6869680" y="2009474"/>
            <a:ext cx="1565716" cy="366729"/>
            <a:chOff x="1247650" y="2075423"/>
            <a:chExt cx="6648477" cy="1557238"/>
          </a:xfrm>
        </p:grpSpPr>
        <p:sp>
          <p:nvSpPr>
            <p:cNvPr id="9036" name="Google Shape;9036;p6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7" name="Google Shape;9037;p6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8" name="Google Shape;9038;p6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9" name="Google Shape;9039;p6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0" name="Google Shape;9040;p6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1" name="Google Shape;9041;p6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42" name="Google Shape;9042;p65"/>
          <p:cNvGrpSpPr/>
          <p:nvPr/>
        </p:nvGrpSpPr>
        <p:grpSpPr>
          <a:xfrm>
            <a:off x="6853992" y="3158289"/>
            <a:ext cx="1597061" cy="663440"/>
            <a:chOff x="6796238" y="3158297"/>
            <a:chExt cx="1630319" cy="677257"/>
          </a:xfrm>
        </p:grpSpPr>
        <p:cxnSp>
          <p:nvCxnSpPr>
            <p:cNvPr id="9043" name="Google Shape;9043;p65"/>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044" name="Google Shape;9044;p65"/>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045" name="Google Shape;9045;p65"/>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9046" name="Google Shape;9046;p65"/>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9047" name="Google Shape;9047;p65"/>
            <p:cNvGrpSpPr/>
            <p:nvPr/>
          </p:nvGrpSpPr>
          <p:grpSpPr>
            <a:xfrm>
              <a:off x="6796238" y="3311904"/>
              <a:ext cx="1630319" cy="377697"/>
              <a:chOff x="6796238" y="3311904"/>
              <a:chExt cx="1630319" cy="377697"/>
            </a:xfrm>
          </p:grpSpPr>
          <p:sp>
            <p:nvSpPr>
              <p:cNvPr id="9048" name="Google Shape;9048;p65"/>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9" name="Google Shape;9049;p65"/>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0" name="Google Shape;9050;p65"/>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051" name="Google Shape;9051;p65"/>
          <p:cNvGrpSpPr/>
          <p:nvPr/>
        </p:nvGrpSpPr>
        <p:grpSpPr>
          <a:xfrm>
            <a:off x="5375130" y="1179681"/>
            <a:ext cx="1368606" cy="1593805"/>
            <a:chOff x="1839112" y="2209163"/>
            <a:chExt cx="1918159" cy="2233784"/>
          </a:xfrm>
        </p:grpSpPr>
        <p:sp>
          <p:nvSpPr>
            <p:cNvPr id="9052" name="Google Shape;9052;p65"/>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3" name="Google Shape;9053;p65"/>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4" name="Google Shape;9054;p65"/>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055" name="Google Shape;9055;p65"/>
            <p:cNvCxnSpPr>
              <a:stCxn id="9052" idx="6"/>
              <a:endCxn id="9053"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056" name="Google Shape;9056;p65"/>
            <p:cNvCxnSpPr>
              <a:stCxn id="9053" idx="4"/>
              <a:endCxn id="9057"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058" name="Google Shape;9058;p65"/>
            <p:cNvCxnSpPr>
              <a:stCxn id="9057" idx="6"/>
              <a:endCxn id="9054"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059" name="Google Shape;9059;p65"/>
            <p:cNvCxnSpPr>
              <a:stCxn id="9054" idx="4"/>
              <a:endCxn id="9060"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057" name="Google Shape;9057;p65"/>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0" name="Google Shape;9060;p65"/>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1" name="Google Shape;9061;p65"/>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062" name="Google Shape;9062;p65"/>
            <p:cNvCxnSpPr>
              <a:endCxn id="9061"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063" name="Google Shape;9063;p65"/>
          <p:cNvGrpSpPr/>
          <p:nvPr/>
        </p:nvGrpSpPr>
        <p:grpSpPr>
          <a:xfrm>
            <a:off x="3507503" y="1185917"/>
            <a:ext cx="1637968" cy="154942"/>
            <a:chOff x="238125" y="2506075"/>
            <a:chExt cx="7115411" cy="673075"/>
          </a:xfrm>
        </p:grpSpPr>
        <p:sp>
          <p:nvSpPr>
            <p:cNvPr id="9064" name="Google Shape;9064;p6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5" name="Google Shape;9065;p6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6" name="Google Shape;9066;p6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7" name="Google Shape;9067;p6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8" name="Google Shape;9068;p6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69" name="Google Shape;9069;p65"/>
          <p:cNvGrpSpPr/>
          <p:nvPr/>
        </p:nvGrpSpPr>
        <p:grpSpPr>
          <a:xfrm>
            <a:off x="746187" y="1507514"/>
            <a:ext cx="2476762" cy="91743"/>
            <a:chOff x="1464850" y="436376"/>
            <a:chExt cx="6001362" cy="222300"/>
          </a:xfrm>
        </p:grpSpPr>
        <p:sp>
          <p:nvSpPr>
            <p:cNvPr id="9070" name="Google Shape;9070;p65"/>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1" name="Google Shape;9071;p65"/>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2" name="Google Shape;9072;p65"/>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3" name="Google Shape;9073;p65"/>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4" name="Google Shape;9074;p65"/>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075" name="Google Shape;9075;p65"/>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076" name="Google Shape;9076;p65"/>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077" name="Google Shape;9077;p65"/>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078" name="Google Shape;9078;p65"/>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079" name="Google Shape;9079;p65"/>
          <p:cNvGrpSpPr/>
          <p:nvPr/>
        </p:nvGrpSpPr>
        <p:grpSpPr>
          <a:xfrm>
            <a:off x="732455" y="2742980"/>
            <a:ext cx="1452710" cy="651923"/>
            <a:chOff x="803162" y="2667727"/>
            <a:chExt cx="1411906" cy="633611"/>
          </a:xfrm>
        </p:grpSpPr>
        <p:cxnSp>
          <p:nvCxnSpPr>
            <p:cNvPr id="9080" name="Google Shape;9080;p65"/>
            <p:cNvCxnSpPr>
              <a:stCxn id="9081" idx="2"/>
              <a:endCxn id="9082"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83" name="Google Shape;9083;p65"/>
            <p:cNvCxnSpPr>
              <a:stCxn id="9084" idx="0"/>
              <a:endCxn id="9081"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85" name="Google Shape;9085;p65"/>
            <p:cNvCxnSpPr>
              <a:stCxn id="9084" idx="2"/>
              <a:endCxn id="9086"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87" name="Google Shape;9087;p65"/>
            <p:cNvCxnSpPr>
              <a:stCxn id="9088" idx="0"/>
              <a:endCxn id="9084"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89" name="Google Shape;9089;p65"/>
            <p:cNvCxnSpPr>
              <a:stCxn id="9082" idx="2"/>
              <a:endCxn id="9090"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91" name="Google Shape;9091;p65"/>
            <p:cNvCxnSpPr>
              <a:stCxn id="9092" idx="0"/>
              <a:endCxn id="9082"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088" name="Google Shape;9088;p65"/>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9086" name="Google Shape;9086;p65"/>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9092" name="Google Shape;9092;p65"/>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9090" name="Google Shape;9090;p65"/>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9082" name="Google Shape;9082;p65"/>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9084" name="Google Shape;9084;p65"/>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9081" name="Google Shape;9081;p65"/>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grpSp>
      <p:grpSp>
        <p:nvGrpSpPr>
          <p:cNvPr id="9093" name="Google Shape;9093;p65"/>
          <p:cNvGrpSpPr/>
          <p:nvPr/>
        </p:nvGrpSpPr>
        <p:grpSpPr>
          <a:xfrm>
            <a:off x="732456" y="1178518"/>
            <a:ext cx="2518541" cy="209309"/>
            <a:chOff x="803163" y="1111966"/>
            <a:chExt cx="2447800" cy="203430"/>
          </a:xfrm>
        </p:grpSpPr>
        <p:grpSp>
          <p:nvGrpSpPr>
            <p:cNvPr id="9094" name="Google Shape;9094;p65"/>
            <p:cNvGrpSpPr/>
            <p:nvPr/>
          </p:nvGrpSpPr>
          <p:grpSpPr>
            <a:xfrm>
              <a:off x="1958180" y="1111966"/>
              <a:ext cx="588019" cy="121396"/>
              <a:chOff x="4808316" y="2800065"/>
              <a:chExt cx="1999386" cy="412910"/>
            </a:xfrm>
          </p:grpSpPr>
          <p:sp>
            <p:nvSpPr>
              <p:cNvPr id="9095" name="Google Shape;9095;p65"/>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096" name="Google Shape;9096;p65"/>
              <p:cNvGrpSpPr/>
              <p:nvPr/>
            </p:nvGrpSpPr>
            <p:grpSpPr>
              <a:xfrm>
                <a:off x="4808316" y="2800065"/>
                <a:ext cx="92400" cy="411825"/>
                <a:chOff x="845575" y="2563700"/>
                <a:chExt cx="92400" cy="411825"/>
              </a:xfrm>
            </p:grpSpPr>
            <p:cxnSp>
              <p:nvCxnSpPr>
                <p:cNvPr id="9097" name="Google Shape;9097;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98" name="Google Shape;9098;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9099" name="Google Shape;9099;p65"/>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100" name="Google Shape;9100;p65"/>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101" name="Google Shape;9101;p65"/>
            <p:cNvGrpSpPr/>
            <p:nvPr/>
          </p:nvGrpSpPr>
          <p:grpSpPr>
            <a:xfrm>
              <a:off x="803163" y="1111974"/>
              <a:ext cx="591158" cy="121545"/>
              <a:chOff x="803163" y="1111974"/>
              <a:chExt cx="591158" cy="121545"/>
            </a:xfrm>
          </p:grpSpPr>
          <p:grpSp>
            <p:nvGrpSpPr>
              <p:cNvPr id="9102" name="Google Shape;9102;p65"/>
              <p:cNvGrpSpPr/>
              <p:nvPr/>
            </p:nvGrpSpPr>
            <p:grpSpPr>
              <a:xfrm>
                <a:off x="803163" y="1111974"/>
                <a:ext cx="27175" cy="121077"/>
                <a:chOff x="845575" y="2563700"/>
                <a:chExt cx="92400" cy="411825"/>
              </a:xfrm>
            </p:grpSpPr>
            <p:cxnSp>
              <p:nvCxnSpPr>
                <p:cNvPr id="9103" name="Google Shape;9103;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104" name="Google Shape;9104;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105" name="Google Shape;9105;p65"/>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06" name="Google Shape;9106;p65"/>
            <p:cNvGrpSpPr/>
            <p:nvPr/>
          </p:nvGrpSpPr>
          <p:grpSpPr>
            <a:xfrm>
              <a:off x="1381910" y="1194219"/>
              <a:ext cx="588341" cy="121177"/>
              <a:chOff x="1381910" y="1194219"/>
              <a:chExt cx="588341" cy="121177"/>
            </a:xfrm>
          </p:grpSpPr>
          <p:grpSp>
            <p:nvGrpSpPr>
              <p:cNvPr id="9107" name="Google Shape;9107;p65"/>
              <p:cNvGrpSpPr/>
              <p:nvPr/>
            </p:nvGrpSpPr>
            <p:grpSpPr>
              <a:xfrm rot="10800000">
                <a:off x="1381910" y="1194319"/>
                <a:ext cx="27175" cy="121077"/>
                <a:chOff x="2070100" y="2563700"/>
                <a:chExt cx="92400" cy="411825"/>
              </a:xfrm>
            </p:grpSpPr>
            <p:cxnSp>
              <p:nvCxnSpPr>
                <p:cNvPr id="9108" name="Google Shape;9108;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109" name="Google Shape;9109;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110" name="Google Shape;9110;p65"/>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11" name="Google Shape;9111;p65"/>
            <p:cNvGrpSpPr/>
            <p:nvPr/>
          </p:nvGrpSpPr>
          <p:grpSpPr>
            <a:xfrm>
              <a:off x="2532079" y="1194219"/>
              <a:ext cx="704927" cy="121177"/>
              <a:chOff x="2532079" y="1194219"/>
              <a:chExt cx="704927" cy="121177"/>
            </a:xfrm>
          </p:grpSpPr>
          <p:grpSp>
            <p:nvGrpSpPr>
              <p:cNvPr id="9112" name="Google Shape;9112;p65"/>
              <p:cNvGrpSpPr/>
              <p:nvPr/>
            </p:nvGrpSpPr>
            <p:grpSpPr>
              <a:xfrm rot="10800000">
                <a:off x="2532079" y="1194319"/>
                <a:ext cx="27175" cy="121077"/>
                <a:chOff x="2070100" y="2563700"/>
                <a:chExt cx="92400" cy="411825"/>
              </a:xfrm>
            </p:grpSpPr>
            <p:cxnSp>
              <p:nvCxnSpPr>
                <p:cNvPr id="9113" name="Google Shape;9113;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114" name="Google Shape;9114;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115" name="Google Shape;9115;p65"/>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116" name="Google Shape;9116;p65"/>
          <p:cNvGrpSpPr/>
          <p:nvPr/>
        </p:nvGrpSpPr>
        <p:grpSpPr>
          <a:xfrm>
            <a:off x="3525467" y="3875150"/>
            <a:ext cx="1567778" cy="491677"/>
            <a:chOff x="5194708" y="3484366"/>
            <a:chExt cx="3148148" cy="987304"/>
          </a:xfrm>
        </p:grpSpPr>
        <p:grpSp>
          <p:nvGrpSpPr>
            <p:cNvPr id="9117" name="Google Shape;9117;p65"/>
            <p:cNvGrpSpPr/>
            <p:nvPr/>
          </p:nvGrpSpPr>
          <p:grpSpPr>
            <a:xfrm>
              <a:off x="7531521" y="3484366"/>
              <a:ext cx="811335" cy="987304"/>
              <a:chOff x="3379425" y="1617275"/>
              <a:chExt cx="1090650" cy="1327200"/>
            </a:xfrm>
          </p:grpSpPr>
          <p:sp>
            <p:nvSpPr>
              <p:cNvPr id="9118" name="Google Shape;9118;p6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9" name="Google Shape;9119;p6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0" name="Google Shape;9120;p6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21" name="Google Shape;9121;p65"/>
            <p:cNvGrpSpPr/>
            <p:nvPr/>
          </p:nvGrpSpPr>
          <p:grpSpPr>
            <a:xfrm>
              <a:off x="6752546" y="3484366"/>
              <a:ext cx="811428" cy="987304"/>
              <a:chOff x="2332275" y="1617275"/>
              <a:chExt cx="1090775" cy="1327200"/>
            </a:xfrm>
          </p:grpSpPr>
          <p:sp>
            <p:nvSpPr>
              <p:cNvPr id="9122" name="Google Shape;9122;p6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3" name="Google Shape;9123;p6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4" name="Google Shape;9124;p6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25" name="Google Shape;9125;p65"/>
            <p:cNvGrpSpPr/>
            <p:nvPr/>
          </p:nvGrpSpPr>
          <p:grpSpPr>
            <a:xfrm>
              <a:off x="5973664" y="3484366"/>
              <a:ext cx="811335" cy="987304"/>
              <a:chOff x="1285250" y="1617275"/>
              <a:chExt cx="1090650" cy="1327200"/>
            </a:xfrm>
          </p:grpSpPr>
          <p:sp>
            <p:nvSpPr>
              <p:cNvPr id="9126" name="Google Shape;9126;p6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7" name="Google Shape;9127;p6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8" name="Google Shape;9128;p6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29" name="Google Shape;9129;p65"/>
            <p:cNvGrpSpPr/>
            <p:nvPr/>
          </p:nvGrpSpPr>
          <p:grpSpPr>
            <a:xfrm>
              <a:off x="5194708" y="3484366"/>
              <a:ext cx="811409" cy="987304"/>
              <a:chOff x="238125" y="1617275"/>
              <a:chExt cx="1090750" cy="1327200"/>
            </a:xfrm>
          </p:grpSpPr>
          <p:sp>
            <p:nvSpPr>
              <p:cNvPr id="9130" name="Google Shape;9130;p6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1" name="Google Shape;9131;p6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2" name="Google Shape;9132;p6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133" name="Google Shape;9133;p65"/>
          <p:cNvGrpSpPr/>
          <p:nvPr/>
        </p:nvGrpSpPr>
        <p:grpSpPr>
          <a:xfrm>
            <a:off x="3486076" y="3355561"/>
            <a:ext cx="1616964" cy="346256"/>
            <a:chOff x="1808063" y="4294338"/>
            <a:chExt cx="3370782" cy="721817"/>
          </a:xfrm>
        </p:grpSpPr>
        <p:sp>
          <p:nvSpPr>
            <p:cNvPr id="9134" name="Google Shape;9134;p6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5" name="Google Shape;9135;p6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6" name="Google Shape;9136;p6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7" name="Google Shape;9137;p6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8" name="Google Shape;9138;p6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9" name="Google Shape;9139;p6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0" name="Google Shape;9140;p6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1" name="Google Shape;9141;p6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2" name="Google Shape;9142;p6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3" name="Google Shape;9143;p6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44" name="Google Shape;9144;p65"/>
          <p:cNvGrpSpPr/>
          <p:nvPr/>
        </p:nvGrpSpPr>
        <p:grpSpPr>
          <a:xfrm>
            <a:off x="764288" y="3641590"/>
            <a:ext cx="1295882" cy="646587"/>
            <a:chOff x="834100" y="3642869"/>
            <a:chExt cx="1259483" cy="628426"/>
          </a:xfrm>
        </p:grpSpPr>
        <p:sp>
          <p:nvSpPr>
            <p:cNvPr id="9145" name="Google Shape;9145;p65"/>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6" name="Google Shape;9146;p65"/>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7" name="Google Shape;9147;p65"/>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8" name="Google Shape;9148;p65"/>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9" name="Google Shape;9149;p65"/>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0" name="Google Shape;9150;p65"/>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1" name="Google Shape;9151;p65"/>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2" name="Google Shape;9152;p65"/>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3" name="Google Shape;9153;p65"/>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4" name="Google Shape;9154;p65"/>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5" name="Google Shape;9155;p65"/>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6" name="Google Shape;9156;p65"/>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7" name="Google Shape;9157;p65"/>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8" name="Google Shape;9158;p65"/>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9" name="Google Shape;9159;p65"/>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0" name="Google Shape;9160;p65"/>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1" name="Google Shape;9161;p65"/>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2" name="Google Shape;9162;p65"/>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3" name="Google Shape;9163;p65"/>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4" name="Google Shape;9164;p65"/>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5" name="Google Shape;9165;p65"/>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6" name="Google Shape;9166;p65"/>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7" name="Google Shape;9167;p65"/>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8" name="Google Shape;9168;p65"/>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9" name="Google Shape;9169;p65"/>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170" name="Google Shape;9170;p65"/>
            <p:cNvGrpSpPr/>
            <p:nvPr/>
          </p:nvGrpSpPr>
          <p:grpSpPr>
            <a:xfrm>
              <a:off x="1360364" y="3847835"/>
              <a:ext cx="208119" cy="224359"/>
              <a:chOff x="1360769" y="3847100"/>
              <a:chExt cx="208119" cy="224359"/>
            </a:xfrm>
          </p:grpSpPr>
          <p:sp>
            <p:nvSpPr>
              <p:cNvPr id="9171" name="Google Shape;9171;p65"/>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2" name="Google Shape;9172;p65"/>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3" name="Google Shape;9173;p65"/>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4" name="Google Shape;9174;p65"/>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5" name="Google Shape;9175;p65"/>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6" name="Google Shape;9176;p65"/>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7" name="Google Shape;9177;p65"/>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8" name="Google Shape;9178;p65"/>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9" name="Google Shape;9179;p65"/>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0" name="Google Shape;9180;p65"/>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1" name="Google Shape;9181;p65"/>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2" name="Google Shape;9182;p65"/>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3" name="Google Shape;9183;p65"/>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4" name="Google Shape;9184;p65"/>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5" name="Google Shape;9185;p65"/>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6" name="Google Shape;9186;p65"/>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7" name="Google Shape;9187;p65"/>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8" name="Google Shape;9188;p65"/>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9" name="Google Shape;9189;p65"/>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0" name="Google Shape;9190;p65"/>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191" name="Google Shape;9191;p65"/>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2" name="Google Shape;9192;p65"/>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3" name="Google Shape;9193;p65"/>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4" name="Google Shape;9194;p65"/>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5" name="Google Shape;9195;p65"/>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6" name="Google Shape;9196;p65"/>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7" name="Google Shape;9197;p65"/>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8" name="Google Shape;9198;p65"/>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9" name="Google Shape;9199;p65"/>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0" name="Google Shape;9200;p65"/>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1" name="Google Shape;9201;p65"/>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2" name="Google Shape;9202;p65"/>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3" name="Google Shape;9203;p65"/>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4" name="Google Shape;9204;p65"/>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05" name="Google Shape;9205;p65"/>
          <p:cNvGrpSpPr/>
          <p:nvPr/>
        </p:nvGrpSpPr>
        <p:grpSpPr>
          <a:xfrm rot="5400000">
            <a:off x="5977401" y="3438087"/>
            <a:ext cx="164064" cy="1414916"/>
            <a:chOff x="4428249" y="1369375"/>
            <a:chExt cx="36905" cy="429569"/>
          </a:xfrm>
        </p:grpSpPr>
        <p:sp>
          <p:nvSpPr>
            <p:cNvPr id="9206" name="Google Shape;9206;p65"/>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7" name="Google Shape;9207;p65"/>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8" name="Google Shape;9208;p65"/>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9" name="Google Shape;9209;p65"/>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0" name="Google Shape;9210;p65"/>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1" name="Google Shape;9211;p65"/>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2" name="Google Shape;9212;p65"/>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3" name="Google Shape;9213;p65"/>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4" name="Google Shape;9214;p65"/>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5" name="Google Shape;9215;p65"/>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6" name="Google Shape;9216;p65"/>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7" name="Google Shape;9217;p65"/>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8" name="Google Shape;9218;p65"/>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9" name="Google Shape;9219;p65"/>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0" name="Google Shape;9220;p65"/>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1" name="Google Shape;9221;p65"/>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2" name="Google Shape;9222;p65"/>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3" name="Google Shape;9223;p65"/>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4" name="Google Shape;9224;p65"/>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5" name="Google Shape;9225;p65"/>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6" name="Google Shape;9226;p65"/>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7" name="Google Shape;9227;p65"/>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8" name="Google Shape;9228;p65"/>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9" name="Google Shape;9229;p65"/>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0" name="Google Shape;9230;p65"/>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1" name="Google Shape;9231;p65"/>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2" name="Google Shape;9232;p65"/>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3" name="Google Shape;9233;p65"/>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4" name="Google Shape;9234;p65"/>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5" name="Google Shape;9235;p65"/>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6" name="Google Shape;9236;p65"/>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7" name="Google Shape;9237;p65"/>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38" name="Google Shape;9238;p65"/>
          <p:cNvGrpSpPr/>
          <p:nvPr/>
        </p:nvGrpSpPr>
        <p:grpSpPr>
          <a:xfrm rot="10800000" flipH="1">
            <a:off x="5349830" y="3026630"/>
            <a:ext cx="1419207" cy="24808"/>
            <a:chOff x="219558" y="4738465"/>
            <a:chExt cx="5852400" cy="102300"/>
          </a:xfrm>
        </p:grpSpPr>
        <p:cxnSp>
          <p:nvCxnSpPr>
            <p:cNvPr id="9239" name="Google Shape;9239;p65"/>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240" name="Google Shape;9240;p65"/>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1" name="Google Shape;9241;p65"/>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2" name="Google Shape;9242;p65"/>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3" name="Google Shape;9243;p65"/>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4" name="Google Shape;9244;p65"/>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45" name="Google Shape;9245;p65"/>
          <p:cNvGrpSpPr/>
          <p:nvPr/>
        </p:nvGrpSpPr>
        <p:grpSpPr>
          <a:xfrm>
            <a:off x="5361148" y="3399694"/>
            <a:ext cx="1396570" cy="385016"/>
            <a:chOff x="5286284" y="2966544"/>
            <a:chExt cx="1396570" cy="385016"/>
          </a:xfrm>
        </p:grpSpPr>
        <p:cxnSp>
          <p:nvCxnSpPr>
            <p:cNvPr id="9246" name="Google Shape;9246;p65"/>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247" name="Google Shape;9247;p65"/>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248" name="Google Shape;9248;p65"/>
            <p:cNvGrpSpPr/>
            <p:nvPr/>
          </p:nvGrpSpPr>
          <p:grpSpPr>
            <a:xfrm>
              <a:off x="5287688" y="3173364"/>
              <a:ext cx="1395166" cy="74100"/>
              <a:chOff x="5287688" y="3173364"/>
              <a:chExt cx="1395166" cy="74100"/>
            </a:xfrm>
          </p:grpSpPr>
          <p:cxnSp>
            <p:nvCxnSpPr>
              <p:cNvPr id="9249" name="Google Shape;9249;p65"/>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250" name="Google Shape;9250;p65"/>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251" name="Google Shape;9251;p65"/>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52" name="Google Shape;9252;p65"/>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53" name="Google Shape;9253;p65"/>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54" name="Google Shape;9254;p65"/>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55" name="Google Shape;9255;p65"/>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56" name="Google Shape;9256;p65"/>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257" name="Google Shape;9257;p65"/>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258" name="Google Shape;9258;p65"/>
          <p:cNvGrpSpPr/>
          <p:nvPr/>
        </p:nvGrpSpPr>
        <p:grpSpPr>
          <a:xfrm>
            <a:off x="2047214" y="1818470"/>
            <a:ext cx="1182276" cy="662027"/>
            <a:chOff x="2029517" y="1732295"/>
            <a:chExt cx="1149068" cy="643432"/>
          </a:xfrm>
        </p:grpSpPr>
        <p:grpSp>
          <p:nvGrpSpPr>
            <p:cNvPr id="9259" name="Google Shape;9259;p65"/>
            <p:cNvGrpSpPr/>
            <p:nvPr/>
          </p:nvGrpSpPr>
          <p:grpSpPr>
            <a:xfrm>
              <a:off x="2708660" y="1746937"/>
              <a:ext cx="455427" cy="244429"/>
              <a:chOff x="2700693" y="1746937"/>
              <a:chExt cx="455427" cy="244429"/>
            </a:xfrm>
          </p:grpSpPr>
          <p:grpSp>
            <p:nvGrpSpPr>
              <p:cNvPr id="9260" name="Google Shape;9260;p65"/>
              <p:cNvGrpSpPr/>
              <p:nvPr/>
            </p:nvGrpSpPr>
            <p:grpSpPr>
              <a:xfrm>
                <a:off x="2905682" y="1782817"/>
                <a:ext cx="250438" cy="208549"/>
                <a:chOff x="2905682" y="1782817"/>
                <a:chExt cx="250438" cy="208549"/>
              </a:xfrm>
            </p:grpSpPr>
            <p:cxnSp>
              <p:nvCxnSpPr>
                <p:cNvPr id="9261" name="Google Shape;9261;p65"/>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62" name="Google Shape;9262;p65"/>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63" name="Google Shape;9263;p65"/>
              <p:cNvGrpSpPr/>
              <p:nvPr/>
            </p:nvGrpSpPr>
            <p:grpSpPr>
              <a:xfrm>
                <a:off x="2700693" y="1746937"/>
                <a:ext cx="449967" cy="72374"/>
                <a:chOff x="2700693" y="1746937"/>
                <a:chExt cx="449967" cy="72374"/>
              </a:xfrm>
            </p:grpSpPr>
            <p:cxnSp>
              <p:nvCxnSpPr>
                <p:cNvPr id="9264" name="Google Shape;9264;p65"/>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65" name="Google Shape;9265;p65"/>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266" name="Google Shape;9266;p65"/>
            <p:cNvGrpSpPr/>
            <p:nvPr/>
          </p:nvGrpSpPr>
          <p:grpSpPr>
            <a:xfrm>
              <a:off x="2029517" y="1732295"/>
              <a:ext cx="1149068" cy="643432"/>
              <a:chOff x="2029517" y="1732295"/>
              <a:chExt cx="1149068" cy="643432"/>
            </a:xfrm>
          </p:grpSpPr>
          <p:grpSp>
            <p:nvGrpSpPr>
              <p:cNvPr id="9267" name="Google Shape;9267;p65"/>
              <p:cNvGrpSpPr/>
              <p:nvPr/>
            </p:nvGrpSpPr>
            <p:grpSpPr>
              <a:xfrm>
                <a:off x="2703618" y="2103152"/>
                <a:ext cx="474966" cy="260017"/>
                <a:chOff x="2703618" y="2103152"/>
                <a:chExt cx="474966" cy="260017"/>
              </a:xfrm>
            </p:grpSpPr>
            <p:grpSp>
              <p:nvGrpSpPr>
                <p:cNvPr id="9268" name="Google Shape;9268;p65"/>
                <p:cNvGrpSpPr/>
                <p:nvPr/>
              </p:nvGrpSpPr>
              <p:grpSpPr>
                <a:xfrm>
                  <a:off x="2703618" y="2290640"/>
                  <a:ext cx="450291" cy="72529"/>
                  <a:chOff x="2703618" y="2290640"/>
                  <a:chExt cx="450291" cy="72529"/>
                </a:xfrm>
              </p:grpSpPr>
              <p:cxnSp>
                <p:nvCxnSpPr>
                  <p:cNvPr id="9269" name="Google Shape;9269;p65"/>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70" name="Google Shape;9270;p65"/>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71" name="Google Shape;9271;p65"/>
                <p:cNvGrpSpPr/>
                <p:nvPr/>
              </p:nvGrpSpPr>
              <p:grpSpPr>
                <a:xfrm>
                  <a:off x="2908607" y="2103152"/>
                  <a:ext cx="269977" cy="223538"/>
                  <a:chOff x="2908607" y="2103152"/>
                  <a:chExt cx="269977" cy="223538"/>
                </a:xfrm>
              </p:grpSpPr>
              <p:cxnSp>
                <p:nvCxnSpPr>
                  <p:cNvPr id="9272" name="Google Shape;9272;p65"/>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73" name="Google Shape;9273;p65"/>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274" name="Google Shape;9274;p65"/>
              <p:cNvGrpSpPr/>
              <p:nvPr/>
            </p:nvGrpSpPr>
            <p:grpSpPr>
              <a:xfrm>
                <a:off x="2029517" y="1732295"/>
                <a:ext cx="685827" cy="643432"/>
                <a:chOff x="2029517" y="1732295"/>
                <a:chExt cx="685827" cy="643432"/>
              </a:xfrm>
            </p:grpSpPr>
            <p:sp>
              <p:nvSpPr>
                <p:cNvPr id="9275" name="Google Shape;9275;p65"/>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276" name="Google Shape;9276;p65"/>
                <p:cNvGrpSpPr/>
                <p:nvPr/>
              </p:nvGrpSpPr>
              <p:grpSpPr>
                <a:xfrm>
                  <a:off x="2158948" y="1732295"/>
                  <a:ext cx="556396" cy="333108"/>
                  <a:chOff x="2158948" y="1732295"/>
                  <a:chExt cx="556396" cy="333108"/>
                </a:xfrm>
              </p:grpSpPr>
              <p:cxnSp>
                <p:nvCxnSpPr>
                  <p:cNvPr id="9277" name="Google Shape;9277;p65"/>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278" name="Google Shape;9278;p65"/>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79" name="Google Shape;9279;p65"/>
                <p:cNvGrpSpPr/>
                <p:nvPr/>
              </p:nvGrpSpPr>
              <p:grpSpPr>
                <a:xfrm>
                  <a:off x="2159908" y="2065057"/>
                  <a:ext cx="550884" cy="310670"/>
                  <a:chOff x="2159908" y="2065057"/>
                  <a:chExt cx="550884" cy="310670"/>
                </a:xfrm>
              </p:grpSpPr>
              <p:cxnSp>
                <p:nvCxnSpPr>
                  <p:cNvPr id="9280" name="Google Shape;9280;p65"/>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281" name="Google Shape;9281;p65"/>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grpSp>
        <p:nvGrpSpPr>
          <p:cNvPr id="9282" name="Google Shape;9282;p65"/>
          <p:cNvGrpSpPr/>
          <p:nvPr/>
        </p:nvGrpSpPr>
        <p:grpSpPr>
          <a:xfrm>
            <a:off x="732462" y="1766083"/>
            <a:ext cx="962651" cy="810058"/>
            <a:chOff x="844912" y="1681380"/>
            <a:chExt cx="935611" cy="787305"/>
          </a:xfrm>
        </p:grpSpPr>
        <p:grpSp>
          <p:nvGrpSpPr>
            <p:cNvPr id="9283" name="Google Shape;9283;p65"/>
            <p:cNvGrpSpPr/>
            <p:nvPr/>
          </p:nvGrpSpPr>
          <p:grpSpPr>
            <a:xfrm>
              <a:off x="844912" y="1819635"/>
              <a:ext cx="329836" cy="510016"/>
              <a:chOff x="844912" y="1819635"/>
              <a:chExt cx="329836" cy="510016"/>
            </a:xfrm>
          </p:grpSpPr>
          <p:sp>
            <p:nvSpPr>
              <p:cNvPr id="9284" name="Google Shape;9284;p65"/>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5" name="Google Shape;9285;p65"/>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6" name="Google Shape;9286;p65"/>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7" name="Google Shape;9287;p65"/>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8" name="Google Shape;9288;p65"/>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9" name="Google Shape;9289;p65"/>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90" name="Google Shape;9290;p65"/>
            <p:cNvGrpSpPr/>
            <p:nvPr/>
          </p:nvGrpSpPr>
          <p:grpSpPr>
            <a:xfrm>
              <a:off x="1284601" y="2158168"/>
              <a:ext cx="495923" cy="310517"/>
              <a:chOff x="1284601" y="2158168"/>
              <a:chExt cx="495923" cy="310517"/>
            </a:xfrm>
          </p:grpSpPr>
          <p:sp>
            <p:nvSpPr>
              <p:cNvPr id="9291" name="Google Shape;9291;p65"/>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292" name="Google Shape;9292;p65"/>
              <p:cNvGrpSpPr/>
              <p:nvPr/>
            </p:nvGrpSpPr>
            <p:grpSpPr>
              <a:xfrm>
                <a:off x="1507666" y="2158168"/>
                <a:ext cx="272858" cy="310517"/>
                <a:chOff x="1507666" y="2158168"/>
                <a:chExt cx="272858" cy="310517"/>
              </a:xfrm>
            </p:grpSpPr>
            <p:grpSp>
              <p:nvGrpSpPr>
                <p:cNvPr id="9293" name="Google Shape;9293;p65"/>
                <p:cNvGrpSpPr/>
                <p:nvPr/>
              </p:nvGrpSpPr>
              <p:grpSpPr>
                <a:xfrm>
                  <a:off x="1507666" y="2176104"/>
                  <a:ext cx="166395" cy="273149"/>
                  <a:chOff x="1507666" y="2176104"/>
                  <a:chExt cx="166395" cy="273149"/>
                </a:xfrm>
              </p:grpSpPr>
              <p:sp>
                <p:nvSpPr>
                  <p:cNvPr id="9294" name="Google Shape;9294;p65"/>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5" name="Google Shape;9295;p65"/>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6" name="Google Shape;9296;p65"/>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7" name="Google Shape;9297;p65"/>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8" name="Google Shape;9298;p65"/>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9" name="Google Shape;9299;p65"/>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0" name="Google Shape;9300;p65"/>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301" name="Google Shape;9301;p65"/>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2" name="Google Shape;9302;p65"/>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303" name="Google Shape;9303;p65"/>
            <p:cNvGrpSpPr/>
            <p:nvPr/>
          </p:nvGrpSpPr>
          <p:grpSpPr>
            <a:xfrm>
              <a:off x="1284601" y="1681380"/>
              <a:ext cx="495923" cy="310517"/>
              <a:chOff x="1284601" y="1681380"/>
              <a:chExt cx="495923" cy="310517"/>
            </a:xfrm>
          </p:grpSpPr>
          <p:sp>
            <p:nvSpPr>
              <p:cNvPr id="9304" name="Google Shape;9304;p65"/>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305" name="Google Shape;9305;p65"/>
              <p:cNvGrpSpPr/>
              <p:nvPr/>
            </p:nvGrpSpPr>
            <p:grpSpPr>
              <a:xfrm>
                <a:off x="1507666" y="1681380"/>
                <a:ext cx="272858" cy="310517"/>
                <a:chOff x="1507666" y="1681380"/>
                <a:chExt cx="272858" cy="310517"/>
              </a:xfrm>
            </p:grpSpPr>
            <p:grpSp>
              <p:nvGrpSpPr>
                <p:cNvPr id="9306" name="Google Shape;9306;p65"/>
                <p:cNvGrpSpPr/>
                <p:nvPr/>
              </p:nvGrpSpPr>
              <p:grpSpPr>
                <a:xfrm>
                  <a:off x="1507666" y="1700120"/>
                  <a:ext cx="166395" cy="272984"/>
                  <a:chOff x="1507666" y="1700120"/>
                  <a:chExt cx="166395" cy="272984"/>
                </a:xfrm>
              </p:grpSpPr>
              <p:sp>
                <p:nvSpPr>
                  <p:cNvPr id="9307" name="Google Shape;9307;p65"/>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8" name="Google Shape;9308;p65"/>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9" name="Google Shape;9309;p65"/>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0" name="Google Shape;9310;p65"/>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1" name="Google Shape;9311;p65"/>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2" name="Google Shape;9312;p65"/>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3" name="Google Shape;9313;p65"/>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314" name="Google Shape;9314;p65"/>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5" name="Google Shape;9315;p65"/>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9316" name="Google Shape;9316;p65"/>
          <p:cNvGrpSpPr/>
          <p:nvPr/>
        </p:nvGrpSpPr>
        <p:grpSpPr>
          <a:xfrm>
            <a:off x="6841403" y="2533512"/>
            <a:ext cx="1622269" cy="552443"/>
            <a:chOff x="6894650" y="2574740"/>
            <a:chExt cx="1445100" cy="492111"/>
          </a:xfrm>
        </p:grpSpPr>
        <p:sp>
          <p:nvSpPr>
            <p:cNvPr id="9317" name="Google Shape;9317;p65"/>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8" name="Google Shape;9318;p65"/>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9" name="Google Shape;9319;p65"/>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0" name="Google Shape;9320;p65"/>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1" name="Google Shape;9321;p65"/>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322" name="Google Shape;9322;p65"/>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323" name="Google Shape;9323;p65"/>
          <p:cNvGrpSpPr/>
          <p:nvPr/>
        </p:nvGrpSpPr>
        <p:grpSpPr>
          <a:xfrm>
            <a:off x="6860946" y="3907768"/>
            <a:ext cx="1583206" cy="475705"/>
            <a:chOff x="6953919" y="3907920"/>
            <a:chExt cx="1377300" cy="475705"/>
          </a:xfrm>
        </p:grpSpPr>
        <p:cxnSp>
          <p:nvCxnSpPr>
            <p:cNvPr id="9324" name="Google Shape;9324;p65"/>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325" name="Google Shape;9325;p65"/>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326" name="Google Shape;9326;p65"/>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327" name="Google Shape;9327;p65"/>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328" name="Google Shape;9328;p65"/>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329" name="Google Shape;9329;p65"/>
          <p:cNvGrpSpPr/>
          <p:nvPr/>
        </p:nvGrpSpPr>
        <p:grpSpPr>
          <a:xfrm>
            <a:off x="2364534" y="2668913"/>
            <a:ext cx="836286" cy="824529"/>
            <a:chOff x="2389399" y="2595741"/>
            <a:chExt cx="812796" cy="801369"/>
          </a:xfrm>
        </p:grpSpPr>
        <p:grpSp>
          <p:nvGrpSpPr>
            <p:cNvPr id="9330" name="Google Shape;9330;p65"/>
            <p:cNvGrpSpPr/>
            <p:nvPr/>
          </p:nvGrpSpPr>
          <p:grpSpPr>
            <a:xfrm>
              <a:off x="2492145" y="2881565"/>
              <a:ext cx="607300" cy="229751"/>
              <a:chOff x="2492145" y="2881565"/>
              <a:chExt cx="607300" cy="229751"/>
            </a:xfrm>
          </p:grpSpPr>
          <p:sp>
            <p:nvSpPr>
              <p:cNvPr id="9331" name="Google Shape;9331;p65"/>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2" name="Google Shape;9332;p65"/>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3" name="Google Shape;9333;p65"/>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34" name="Google Shape;9334;p65"/>
            <p:cNvGrpSpPr/>
            <p:nvPr/>
          </p:nvGrpSpPr>
          <p:grpSpPr>
            <a:xfrm>
              <a:off x="2389399" y="2595741"/>
              <a:ext cx="812796" cy="296825"/>
              <a:chOff x="2389399" y="2595741"/>
              <a:chExt cx="812796" cy="296825"/>
            </a:xfrm>
          </p:grpSpPr>
          <p:grpSp>
            <p:nvGrpSpPr>
              <p:cNvPr id="9335" name="Google Shape;9335;p65"/>
              <p:cNvGrpSpPr/>
              <p:nvPr/>
            </p:nvGrpSpPr>
            <p:grpSpPr>
              <a:xfrm>
                <a:off x="2389399" y="2595741"/>
                <a:ext cx="363638" cy="296825"/>
                <a:chOff x="2389399" y="2595741"/>
                <a:chExt cx="363638" cy="296825"/>
              </a:xfrm>
            </p:grpSpPr>
            <p:grpSp>
              <p:nvGrpSpPr>
                <p:cNvPr id="9336" name="Google Shape;9336;p65"/>
                <p:cNvGrpSpPr/>
                <p:nvPr/>
              </p:nvGrpSpPr>
              <p:grpSpPr>
                <a:xfrm>
                  <a:off x="2493852" y="2794333"/>
                  <a:ext cx="259185" cy="98232"/>
                  <a:chOff x="2493852" y="2794333"/>
                  <a:chExt cx="259185" cy="98232"/>
                </a:xfrm>
              </p:grpSpPr>
              <p:sp>
                <p:nvSpPr>
                  <p:cNvPr id="9337" name="Google Shape;9337;p65"/>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8" name="Google Shape;9338;p65"/>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9" name="Google Shape;9339;p65"/>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40" name="Google Shape;9340;p65"/>
                <p:cNvGrpSpPr/>
                <p:nvPr/>
              </p:nvGrpSpPr>
              <p:grpSpPr>
                <a:xfrm>
                  <a:off x="2389399" y="2595741"/>
                  <a:ext cx="224343" cy="182054"/>
                  <a:chOff x="2389399" y="2595741"/>
                  <a:chExt cx="224343" cy="182054"/>
                </a:xfrm>
              </p:grpSpPr>
              <p:sp>
                <p:nvSpPr>
                  <p:cNvPr id="9341" name="Google Shape;9341;p65"/>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2" name="Google Shape;9342;p65"/>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343" name="Google Shape;9343;p65"/>
              <p:cNvGrpSpPr/>
              <p:nvPr/>
            </p:nvGrpSpPr>
            <p:grpSpPr>
              <a:xfrm>
                <a:off x="2683630" y="2595741"/>
                <a:ext cx="224334" cy="296825"/>
                <a:chOff x="2683630" y="2595741"/>
                <a:chExt cx="224334" cy="296825"/>
              </a:xfrm>
            </p:grpSpPr>
            <p:grpSp>
              <p:nvGrpSpPr>
                <p:cNvPr id="9344" name="Google Shape;9344;p65"/>
                <p:cNvGrpSpPr/>
                <p:nvPr/>
              </p:nvGrpSpPr>
              <p:grpSpPr>
                <a:xfrm>
                  <a:off x="2788083" y="2794333"/>
                  <a:ext cx="15356" cy="98232"/>
                  <a:chOff x="2788083" y="2794333"/>
                  <a:chExt cx="15356" cy="98232"/>
                </a:xfrm>
              </p:grpSpPr>
              <p:sp>
                <p:nvSpPr>
                  <p:cNvPr id="9345" name="Google Shape;9345;p65"/>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6" name="Google Shape;9346;p65"/>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7" name="Google Shape;9347;p65"/>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48" name="Google Shape;9348;p65"/>
                <p:cNvGrpSpPr/>
                <p:nvPr/>
              </p:nvGrpSpPr>
              <p:grpSpPr>
                <a:xfrm>
                  <a:off x="2683630" y="2595741"/>
                  <a:ext cx="224334" cy="182054"/>
                  <a:chOff x="2683630" y="2595741"/>
                  <a:chExt cx="224334" cy="182054"/>
                </a:xfrm>
              </p:grpSpPr>
              <p:sp>
                <p:nvSpPr>
                  <p:cNvPr id="9349" name="Google Shape;9349;p65"/>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0" name="Google Shape;9350;p65"/>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351" name="Google Shape;9351;p65"/>
              <p:cNvGrpSpPr/>
              <p:nvPr/>
            </p:nvGrpSpPr>
            <p:grpSpPr>
              <a:xfrm>
                <a:off x="2838475" y="2595741"/>
                <a:ext cx="363719" cy="296825"/>
                <a:chOff x="2838475" y="2595741"/>
                <a:chExt cx="363719" cy="296825"/>
              </a:xfrm>
            </p:grpSpPr>
            <p:grpSp>
              <p:nvGrpSpPr>
                <p:cNvPr id="9352" name="Google Shape;9352;p65"/>
                <p:cNvGrpSpPr/>
                <p:nvPr/>
              </p:nvGrpSpPr>
              <p:grpSpPr>
                <a:xfrm>
                  <a:off x="2838475" y="2794333"/>
                  <a:ext cx="259185" cy="98232"/>
                  <a:chOff x="2838475" y="2794333"/>
                  <a:chExt cx="259185" cy="98232"/>
                </a:xfrm>
              </p:grpSpPr>
              <p:sp>
                <p:nvSpPr>
                  <p:cNvPr id="9353" name="Google Shape;9353;p65"/>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4" name="Google Shape;9354;p65"/>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5" name="Google Shape;9355;p65"/>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56" name="Google Shape;9356;p65"/>
                <p:cNvGrpSpPr/>
                <p:nvPr/>
              </p:nvGrpSpPr>
              <p:grpSpPr>
                <a:xfrm>
                  <a:off x="2977852" y="2595741"/>
                  <a:ext cx="224343" cy="182054"/>
                  <a:chOff x="2977852" y="2595741"/>
                  <a:chExt cx="224343" cy="182054"/>
                </a:xfrm>
              </p:grpSpPr>
              <p:sp>
                <p:nvSpPr>
                  <p:cNvPr id="9357" name="Google Shape;9357;p65"/>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8" name="Google Shape;9358;p65"/>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9359" name="Google Shape;9359;p65"/>
            <p:cNvGrpSpPr/>
            <p:nvPr/>
          </p:nvGrpSpPr>
          <p:grpSpPr>
            <a:xfrm>
              <a:off x="2389399" y="3100241"/>
              <a:ext cx="812796" cy="296869"/>
              <a:chOff x="2389399" y="3100241"/>
              <a:chExt cx="812796" cy="296869"/>
            </a:xfrm>
          </p:grpSpPr>
          <p:grpSp>
            <p:nvGrpSpPr>
              <p:cNvPr id="9360" name="Google Shape;9360;p65"/>
              <p:cNvGrpSpPr/>
              <p:nvPr/>
            </p:nvGrpSpPr>
            <p:grpSpPr>
              <a:xfrm>
                <a:off x="2683630" y="3100241"/>
                <a:ext cx="224334" cy="296869"/>
                <a:chOff x="2683630" y="3100241"/>
                <a:chExt cx="224334" cy="296869"/>
              </a:xfrm>
            </p:grpSpPr>
            <p:grpSp>
              <p:nvGrpSpPr>
                <p:cNvPr id="9361" name="Google Shape;9361;p65"/>
                <p:cNvGrpSpPr/>
                <p:nvPr/>
              </p:nvGrpSpPr>
              <p:grpSpPr>
                <a:xfrm>
                  <a:off x="2788083" y="3100241"/>
                  <a:ext cx="15356" cy="98237"/>
                  <a:chOff x="2788083" y="3100241"/>
                  <a:chExt cx="15356" cy="98237"/>
                </a:xfrm>
              </p:grpSpPr>
              <p:sp>
                <p:nvSpPr>
                  <p:cNvPr id="9362" name="Google Shape;9362;p65"/>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3" name="Google Shape;9363;p65"/>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4" name="Google Shape;9364;p65"/>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65" name="Google Shape;9365;p65"/>
                <p:cNvGrpSpPr/>
                <p:nvPr/>
              </p:nvGrpSpPr>
              <p:grpSpPr>
                <a:xfrm>
                  <a:off x="2683630" y="3215065"/>
                  <a:ext cx="224334" cy="182045"/>
                  <a:chOff x="2683630" y="3215065"/>
                  <a:chExt cx="224334" cy="182045"/>
                </a:xfrm>
              </p:grpSpPr>
              <p:sp>
                <p:nvSpPr>
                  <p:cNvPr id="9366" name="Google Shape;9366;p65"/>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7" name="Google Shape;9367;p65"/>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368" name="Google Shape;9368;p65"/>
              <p:cNvGrpSpPr/>
              <p:nvPr/>
            </p:nvGrpSpPr>
            <p:grpSpPr>
              <a:xfrm>
                <a:off x="2389399" y="3100241"/>
                <a:ext cx="363638" cy="296869"/>
                <a:chOff x="2389399" y="3100241"/>
                <a:chExt cx="363638" cy="296869"/>
              </a:xfrm>
            </p:grpSpPr>
            <p:grpSp>
              <p:nvGrpSpPr>
                <p:cNvPr id="9369" name="Google Shape;9369;p65"/>
                <p:cNvGrpSpPr/>
                <p:nvPr/>
              </p:nvGrpSpPr>
              <p:grpSpPr>
                <a:xfrm>
                  <a:off x="2493852" y="3100241"/>
                  <a:ext cx="259185" cy="98237"/>
                  <a:chOff x="2493852" y="3100241"/>
                  <a:chExt cx="259185" cy="98237"/>
                </a:xfrm>
              </p:grpSpPr>
              <p:sp>
                <p:nvSpPr>
                  <p:cNvPr id="9370" name="Google Shape;9370;p65"/>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1" name="Google Shape;9371;p65"/>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2" name="Google Shape;9372;p65"/>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73" name="Google Shape;9373;p65"/>
                <p:cNvGrpSpPr/>
                <p:nvPr/>
              </p:nvGrpSpPr>
              <p:grpSpPr>
                <a:xfrm>
                  <a:off x="2389399" y="3215065"/>
                  <a:ext cx="224343" cy="182045"/>
                  <a:chOff x="2389399" y="3215065"/>
                  <a:chExt cx="224343" cy="182045"/>
                </a:xfrm>
              </p:grpSpPr>
              <p:sp>
                <p:nvSpPr>
                  <p:cNvPr id="9374" name="Google Shape;9374;p65"/>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5" name="Google Shape;9375;p65"/>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376" name="Google Shape;9376;p65"/>
              <p:cNvGrpSpPr/>
              <p:nvPr/>
            </p:nvGrpSpPr>
            <p:grpSpPr>
              <a:xfrm>
                <a:off x="2838475" y="3100241"/>
                <a:ext cx="363719" cy="296869"/>
                <a:chOff x="2838475" y="3100241"/>
                <a:chExt cx="363719" cy="296869"/>
              </a:xfrm>
            </p:grpSpPr>
            <p:grpSp>
              <p:nvGrpSpPr>
                <p:cNvPr id="9377" name="Google Shape;9377;p65"/>
                <p:cNvGrpSpPr/>
                <p:nvPr/>
              </p:nvGrpSpPr>
              <p:grpSpPr>
                <a:xfrm>
                  <a:off x="2838475" y="3100241"/>
                  <a:ext cx="259185" cy="98237"/>
                  <a:chOff x="2838475" y="3100241"/>
                  <a:chExt cx="259185" cy="98237"/>
                </a:xfrm>
              </p:grpSpPr>
              <p:sp>
                <p:nvSpPr>
                  <p:cNvPr id="9378" name="Google Shape;9378;p65"/>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9" name="Google Shape;9379;p65"/>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0" name="Google Shape;9380;p65"/>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81" name="Google Shape;9381;p65"/>
                <p:cNvGrpSpPr/>
                <p:nvPr/>
              </p:nvGrpSpPr>
              <p:grpSpPr>
                <a:xfrm>
                  <a:off x="2977852" y="3215065"/>
                  <a:ext cx="224343" cy="182045"/>
                  <a:chOff x="2977852" y="3215065"/>
                  <a:chExt cx="224343" cy="182045"/>
                </a:xfrm>
              </p:grpSpPr>
              <p:sp>
                <p:nvSpPr>
                  <p:cNvPr id="9382" name="Google Shape;9382;p65"/>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3" name="Google Shape;9383;p65"/>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9387"/>
        <p:cNvGrpSpPr/>
        <p:nvPr/>
      </p:nvGrpSpPr>
      <p:grpSpPr>
        <a:xfrm>
          <a:off x="0" y="0"/>
          <a:ext cx="0" cy="0"/>
          <a:chOff x="0" y="0"/>
          <a:chExt cx="0" cy="0"/>
        </a:xfrm>
      </p:grpSpPr>
      <p:grpSp>
        <p:nvGrpSpPr>
          <p:cNvPr id="9388" name="Google Shape;9388;p66"/>
          <p:cNvGrpSpPr/>
          <p:nvPr/>
        </p:nvGrpSpPr>
        <p:grpSpPr>
          <a:xfrm>
            <a:off x="718875" y="3363288"/>
            <a:ext cx="2390414" cy="1024800"/>
            <a:chOff x="728925" y="3296613"/>
            <a:chExt cx="2390414" cy="1024800"/>
          </a:xfrm>
        </p:grpSpPr>
        <p:grpSp>
          <p:nvGrpSpPr>
            <p:cNvPr id="9389" name="Google Shape;9389;p66"/>
            <p:cNvGrpSpPr/>
            <p:nvPr/>
          </p:nvGrpSpPr>
          <p:grpSpPr>
            <a:xfrm>
              <a:off x="728925" y="3619800"/>
              <a:ext cx="2390414" cy="500893"/>
              <a:chOff x="728925" y="3619800"/>
              <a:chExt cx="2390414" cy="500893"/>
            </a:xfrm>
          </p:grpSpPr>
          <p:sp>
            <p:nvSpPr>
              <p:cNvPr id="9390" name="Google Shape;9390;p66"/>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9391" name="Google Shape;9391;p66"/>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92" name="Google Shape;9392;p66"/>
            <p:cNvGrpSpPr/>
            <p:nvPr/>
          </p:nvGrpSpPr>
          <p:grpSpPr>
            <a:xfrm>
              <a:off x="1348050" y="3296613"/>
              <a:ext cx="1706152" cy="1024800"/>
              <a:chOff x="1348050" y="3296613"/>
              <a:chExt cx="1706152" cy="1024800"/>
            </a:xfrm>
          </p:grpSpPr>
          <p:sp>
            <p:nvSpPr>
              <p:cNvPr id="9393" name="Google Shape;9393;p66"/>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9394" name="Google Shape;9394;p66"/>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9395" name="Google Shape;9395;p66"/>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9396" name="Google Shape;9396;p66"/>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9397" name="Google Shape;9397;p66"/>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98" name="Google Shape;9398;p66"/>
            <p:cNvGrpSpPr/>
            <p:nvPr/>
          </p:nvGrpSpPr>
          <p:grpSpPr>
            <a:xfrm>
              <a:off x="1455707" y="3654858"/>
              <a:ext cx="1491150" cy="417657"/>
              <a:chOff x="1455707" y="3654858"/>
              <a:chExt cx="1491150" cy="417657"/>
            </a:xfrm>
          </p:grpSpPr>
          <p:sp>
            <p:nvSpPr>
              <p:cNvPr id="9399" name="Google Shape;9399;p66"/>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0" name="Google Shape;9400;p66"/>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1" name="Google Shape;9401;p66"/>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2" name="Google Shape;9402;p66"/>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3" name="Google Shape;9403;p66"/>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4" name="Google Shape;9404;p66"/>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5" name="Google Shape;9405;p66"/>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6" name="Google Shape;9406;p66"/>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7" name="Google Shape;9407;p66"/>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8" name="Google Shape;9408;p66"/>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9" name="Google Shape;9409;p66"/>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0" name="Google Shape;9410;p66"/>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1" name="Google Shape;9411;p66"/>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2" name="Google Shape;9412;p66"/>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3" name="Google Shape;9413;p66"/>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4" name="Google Shape;9414;p66"/>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5" name="Google Shape;9415;p66"/>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6" name="Google Shape;9416;p66"/>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7" name="Google Shape;9417;p66"/>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8" name="Google Shape;9418;p66"/>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aphicFrame>
        <p:nvGraphicFramePr>
          <p:cNvPr id="9419" name="Google Shape;9419;p66"/>
          <p:cNvGraphicFramePr/>
          <p:nvPr/>
        </p:nvGraphicFramePr>
        <p:xfrm>
          <a:off x="5954575" y="2361200"/>
          <a:ext cx="2504100" cy="8686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420" name="Google Shape;9420;p66"/>
          <p:cNvGrpSpPr/>
          <p:nvPr/>
        </p:nvGrpSpPr>
        <p:grpSpPr>
          <a:xfrm>
            <a:off x="727251" y="1188964"/>
            <a:ext cx="2396505" cy="976502"/>
            <a:chOff x="749309" y="1112739"/>
            <a:chExt cx="2371603" cy="976502"/>
          </a:xfrm>
        </p:grpSpPr>
        <p:grpSp>
          <p:nvGrpSpPr>
            <p:cNvPr id="9421" name="Google Shape;9421;p66"/>
            <p:cNvGrpSpPr/>
            <p:nvPr/>
          </p:nvGrpSpPr>
          <p:grpSpPr>
            <a:xfrm>
              <a:off x="1092126" y="1112739"/>
              <a:ext cx="2028786" cy="975464"/>
              <a:chOff x="1092126" y="1112739"/>
              <a:chExt cx="2028786" cy="975464"/>
            </a:xfrm>
          </p:grpSpPr>
          <p:sp>
            <p:nvSpPr>
              <p:cNvPr id="9422" name="Google Shape;9422;p66"/>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3" name="Google Shape;9423;p66"/>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4" name="Google Shape;9424;p66"/>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5" name="Google Shape;9425;p66"/>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6" name="Google Shape;9426;p66"/>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7" name="Google Shape;9427;p66"/>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8" name="Google Shape;9428;p66"/>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9" name="Google Shape;9429;p66"/>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0" name="Google Shape;9430;p66"/>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1" name="Google Shape;9431;p66"/>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2" name="Google Shape;9432;p66"/>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3" name="Google Shape;9433;p66"/>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4" name="Google Shape;9434;p66"/>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5" name="Google Shape;9435;p66"/>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6" name="Google Shape;9436;p66"/>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7" name="Google Shape;9437;p66"/>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8" name="Google Shape;9438;p66"/>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9" name="Google Shape;9439;p66"/>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0" name="Google Shape;9440;p66"/>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1" name="Google Shape;9441;p66"/>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2" name="Google Shape;9442;p66"/>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3" name="Google Shape;9443;p66"/>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4" name="Google Shape;9444;p66"/>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5" name="Google Shape;9445;p66"/>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46" name="Google Shape;9446;p66"/>
            <p:cNvGrpSpPr/>
            <p:nvPr/>
          </p:nvGrpSpPr>
          <p:grpSpPr>
            <a:xfrm>
              <a:off x="749309" y="1112739"/>
              <a:ext cx="314700" cy="975464"/>
              <a:chOff x="749309" y="1112739"/>
              <a:chExt cx="314700" cy="975464"/>
            </a:xfrm>
          </p:grpSpPr>
          <p:sp>
            <p:nvSpPr>
              <p:cNvPr id="9447" name="Google Shape;9447;p66"/>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8" name="Google Shape;9448;p66"/>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9" name="Google Shape;9449;p66"/>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0" name="Google Shape;9450;p66"/>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451" name="Google Shape;9451;p6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2" name="Google Shape;9452;p6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3" name="Google Shape;9453;p6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4" name="Google Shape;9454;p6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aphicFrame>
        <p:nvGraphicFramePr>
          <p:cNvPr id="9455" name="Google Shape;9455;p66"/>
          <p:cNvGraphicFramePr/>
          <p:nvPr/>
        </p:nvGraphicFramePr>
        <p:xfrm>
          <a:off x="5954600" y="1188950"/>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456" name="Google Shape;9456;p66"/>
          <p:cNvGraphicFramePr/>
          <p:nvPr/>
        </p:nvGraphicFramePr>
        <p:xfrm>
          <a:off x="3375463" y="2361200"/>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457" name="Google Shape;9457;p66"/>
          <p:cNvGrpSpPr/>
          <p:nvPr/>
        </p:nvGrpSpPr>
        <p:grpSpPr>
          <a:xfrm>
            <a:off x="3377449" y="3352160"/>
            <a:ext cx="2363377" cy="1047062"/>
            <a:chOff x="3358399" y="3285485"/>
            <a:chExt cx="2363377" cy="1047062"/>
          </a:xfrm>
        </p:grpSpPr>
        <p:grpSp>
          <p:nvGrpSpPr>
            <p:cNvPr id="9458" name="Google Shape;9458;p66"/>
            <p:cNvGrpSpPr/>
            <p:nvPr/>
          </p:nvGrpSpPr>
          <p:grpSpPr>
            <a:xfrm>
              <a:off x="3358412" y="3285485"/>
              <a:ext cx="2363244" cy="139500"/>
              <a:chOff x="3358412" y="3285485"/>
              <a:chExt cx="2363244" cy="139500"/>
            </a:xfrm>
          </p:grpSpPr>
          <p:sp>
            <p:nvSpPr>
              <p:cNvPr id="9459" name="Google Shape;9459;p66"/>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0" name="Google Shape;9460;p66"/>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1" name="Google Shape;9461;p66"/>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2" name="Google Shape;9462;p66"/>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3" name="Google Shape;9463;p66"/>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64" name="Google Shape;9464;p66"/>
            <p:cNvGrpSpPr/>
            <p:nvPr/>
          </p:nvGrpSpPr>
          <p:grpSpPr>
            <a:xfrm>
              <a:off x="3358412" y="3466996"/>
              <a:ext cx="2363244" cy="139500"/>
              <a:chOff x="3358412" y="3466996"/>
              <a:chExt cx="2363244" cy="139500"/>
            </a:xfrm>
          </p:grpSpPr>
          <p:sp>
            <p:nvSpPr>
              <p:cNvPr id="9465" name="Google Shape;9465;p66"/>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6" name="Google Shape;9466;p66"/>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7" name="Google Shape;9467;p66"/>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8" name="Google Shape;9468;p66"/>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9" name="Google Shape;9469;p66"/>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70" name="Google Shape;9470;p66"/>
            <p:cNvGrpSpPr/>
            <p:nvPr/>
          </p:nvGrpSpPr>
          <p:grpSpPr>
            <a:xfrm>
              <a:off x="3358412" y="3648507"/>
              <a:ext cx="2363244" cy="139500"/>
              <a:chOff x="3358412" y="3648507"/>
              <a:chExt cx="2363244" cy="139500"/>
            </a:xfrm>
          </p:grpSpPr>
          <p:sp>
            <p:nvSpPr>
              <p:cNvPr id="9471" name="Google Shape;9471;p66"/>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2" name="Google Shape;9472;p66"/>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3" name="Google Shape;9473;p66"/>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4" name="Google Shape;9474;p66"/>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5" name="Google Shape;9475;p66"/>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76" name="Google Shape;9476;p66"/>
            <p:cNvGrpSpPr/>
            <p:nvPr/>
          </p:nvGrpSpPr>
          <p:grpSpPr>
            <a:xfrm>
              <a:off x="3358412" y="3830018"/>
              <a:ext cx="2363244" cy="139500"/>
              <a:chOff x="3358412" y="3830018"/>
              <a:chExt cx="2363244" cy="139500"/>
            </a:xfrm>
          </p:grpSpPr>
          <p:sp>
            <p:nvSpPr>
              <p:cNvPr id="9477" name="Google Shape;9477;p66"/>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8" name="Google Shape;9478;p66"/>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9" name="Google Shape;9479;p66"/>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0" name="Google Shape;9480;p66"/>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1" name="Google Shape;9481;p66"/>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82" name="Google Shape;9482;p66"/>
            <p:cNvGrpSpPr/>
            <p:nvPr/>
          </p:nvGrpSpPr>
          <p:grpSpPr>
            <a:xfrm>
              <a:off x="3358399" y="4011514"/>
              <a:ext cx="2363377" cy="139537"/>
              <a:chOff x="3294800" y="4134603"/>
              <a:chExt cx="2638876" cy="152400"/>
            </a:xfrm>
          </p:grpSpPr>
          <p:sp>
            <p:nvSpPr>
              <p:cNvPr id="9483" name="Google Shape;9483;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4" name="Google Shape;9484;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5" name="Google Shape;9485;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6" name="Google Shape;9486;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7" name="Google Shape;9487;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88" name="Google Shape;9488;p66"/>
            <p:cNvGrpSpPr/>
            <p:nvPr/>
          </p:nvGrpSpPr>
          <p:grpSpPr>
            <a:xfrm>
              <a:off x="3358399" y="4193010"/>
              <a:ext cx="2363377" cy="139537"/>
              <a:chOff x="3294800" y="4134603"/>
              <a:chExt cx="2638876" cy="152400"/>
            </a:xfrm>
          </p:grpSpPr>
          <p:sp>
            <p:nvSpPr>
              <p:cNvPr id="9489" name="Google Shape;9489;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0" name="Google Shape;9490;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1" name="Google Shape;9491;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2" name="Google Shape;9492;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3" name="Google Shape;9493;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aphicFrame>
        <p:nvGraphicFramePr>
          <p:cNvPr id="9494" name="Google Shape;9494;p66"/>
          <p:cNvGraphicFramePr/>
          <p:nvPr/>
        </p:nvGraphicFramePr>
        <p:xfrm>
          <a:off x="728250" y="2361200"/>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495" name="Google Shape;9495;p66"/>
          <p:cNvGrpSpPr/>
          <p:nvPr/>
        </p:nvGrpSpPr>
        <p:grpSpPr>
          <a:xfrm>
            <a:off x="4177919" y="2765014"/>
            <a:ext cx="1302095" cy="60959"/>
            <a:chOff x="3558802" y="4011427"/>
            <a:chExt cx="1866000" cy="111300"/>
          </a:xfrm>
        </p:grpSpPr>
        <p:sp>
          <p:nvSpPr>
            <p:cNvPr id="9496" name="Google Shape;9496;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7" name="Google Shape;9497;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98" name="Google Shape;9498;p66"/>
          <p:cNvGrpSpPr/>
          <p:nvPr/>
        </p:nvGrpSpPr>
        <p:grpSpPr>
          <a:xfrm>
            <a:off x="4723407" y="3047174"/>
            <a:ext cx="914340" cy="60959"/>
            <a:chOff x="3558802" y="4011427"/>
            <a:chExt cx="1866000" cy="111300"/>
          </a:xfrm>
        </p:grpSpPr>
        <p:sp>
          <p:nvSpPr>
            <p:cNvPr id="9499" name="Google Shape;9499;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0" name="Google Shape;9500;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01" name="Google Shape;9501;p66"/>
          <p:cNvGrpSpPr/>
          <p:nvPr/>
        </p:nvGrpSpPr>
        <p:grpSpPr>
          <a:xfrm>
            <a:off x="5926924" y="3381697"/>
            <a:ext cx="2519825" cy="1001454"/>
            <a:chOff x="1906114" y="789980"/>
            <a:chExt cx="1487676" cy="606868"/>
          </a:xfrm>
        </p:grpSpPr>
        <p:cxnSp>
          <p:nvCxnSpPr>
            <p:cNvPr id="9502" name="Google Shape;9502;p6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503" name="Google Shape;9503;p6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504" name="Google Shape;9504;p6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505" name="Google Shape;9505;p6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300" b="0" i="0" u="none" strike="noStrike" kern="0" cap="none" spc="0" normalizeH="0" baseline="0" noProof="0">
                  <a:ln>
                    <a:noFill/>
                  </a:ln>
                  <a:solidFill>
                    <a:srgbClr val="E3E9ED"/>
                  </a:solidFill>
                  <a:effectLst/>
                  <a:uLnTx/>
                  <a:uFillTx/>
                  <a:latin typeface="Arial"/>
                  <a:cs typeface="Arial"/>
                  <a:sym typeface="Arial"/>
                </a:rPr>
                <a:t>JANUARY</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9506" name="Google Shape;9506;p6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300" b="0" i="0" u="none" strike="noStrike" kern="0" cap="none" spc="0" normalizeH="0" baseline="0" noProof="0">
                  <a:ln>
                    <a:noFill/>
                  </a:ln>
                  <a:solidFill>
                    <a:srgbClr val="E3E9ED"/>
                  </a:solidFill>
                  <a:effectLst/>
                  <a:uLnTx/>
                  <a:uFillTx/>
                  <a:latin typeface="Arial"/>
                  <a:cs typeface="Arial"/>
                  <a:sym typeface="Arial"/>
                </a:rPr>
                <a:t>FEBRUARY</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9507" name="Google Shape;9507;p6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300" b="0" i="0" u="none" strike="noStrike" kern="0" cap="none" spc="0" normalizeH="0" baseline="0" noProof="0">
                  <a:ln>
                    <a:noFill/>
                  </a:ln>
                  <a:solidFill>
                    <a:srgbClr val="E3E9ED"/>
                  </a:solidFill>
                  <a:effectLst/>
                  <a:uLnTx/>
                  <a:uFillTx/>
                  <a:latin typeface="Arial"/>
                  <a:cs typeface="Arial"/>
                  <a:sym typeface="Arial"/>
                </a:rPr>
                <a:t>MARCH</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9508" name="Google Shape;9508;p6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300" b="0" i="0" u="none" strike="noStrike" kern="0" cap="none" spc="0" normalizeH="0" baseline="0" noProof="0">
                  <a:ln>
                    <a:noFill/>
                  </a:ln>
                  <a:solidFill>
                    <a:srgbClr val="E3E9ED"/>
                  </a:solidFill>
                  <a:effectLst/>
                  <a:uLnTx/>
                  <a:uFillTx/>
                  <a:latin typeface="Arial"/>
                  <a:cs typeface="Arial"/>
                  <a:sym typeface="Arial"/>
                </a:rPr>
                <a:t>APRIL</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9509" name="Google Shape;9509;p6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0" name="Google Shape;9510;p6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1" name="Google Shape;9511;p6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2" name="Google Shape;9512;p6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3" name="Google Shape;9513;p6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4" name="Google Shape;9514;p6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5" name="Google Shape;9515;p6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marR="0" lvl="0" indent="0" algn="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300" b="0" i="0" u="none" strike="noStrike" kern="0" cap="none" spc="0" normalizeH="0" baseline="0" noProof="0">
                  <a:ln>
                    <a:noFill/>
                  </a:ln>
                  <a:solidFill>
                    <a:srgbClr val="E3E9ED"/>
                  </a:solidFill>
                  <a:effectLst/>
                  <a:uLnTx/>
                  <a:uFillTx/>
                  <a:latin typeface="Arial"/>
                  <a:cs typeface="Arial"/>
                  <a:sym typeface="Arial"/>
                </a:rPr>
                <a:t>PHASE 1</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9516" name="Google Shape;9516;p6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US" sz="300" b="0" i="0" u="none" strike="noStrike" kern="0" cap="none" spc="0" normalizeH="0" baseline="0" noProof="0">
                  <a:ln>
                    <a:noFill/>
                  </a:ln>
                  <a:solidFill>
                    <a:srgbClr val="E3E9ED"/>
                  </a:solidFill>
                  <a:effectLst/>
                  <a:uLnTx/>
                  <a:uFillTx/>
                  <a:latin typeface="Arial"/>
                  <a:cs typeface="Arial"/>
                  <a:sym typeface="Arial"/>
                </a:rPr>
                <a:t>Task 1</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9517" name="Google Shape;9517;p6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US" sz="300" b="0" i="0" u="none" strike="noStrike" kern="0" cap="none" spc="0" normalizeH="0" baseline="0" noProof="0">
                  <a:ln>
                    <a:noFill/>
                  </a:ln>
                  <a:solidFill>
                    <a:srgbClr val="E3E9ED"/>
                  </a:solidFill>
                  <a:effectLst/>
                  <a:uLnTx/>
                  <a:uFillTx/>
                  <a:latin typeface="Arial"/>
                  <a:cs typeface="Arial"/>
                  <a:sym typeface="Arial"/>
                </a:rPr>
                <a:t>Task 2</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9518" name="Google Shape;9518;p6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19" name="Google Shape;9519;p66"/>
          <p:cNvGrpSpPr/>
          <p:nvPr/>
        </p:nvGrpSpPr>
        <p:grpSpPr>
          <a:xfrm>
            <a:off x="3372612" y="1159008"/>
            <a:ext cx="2363393" cy="1005865"/>
            <a:chOff x="3292400" y="1193188"/>
            <a:chExt cx="2615240" cy="1131075"/>
          </a:xfrm>
        </p:grpSpPr>
        <p:sp>
          <p:nvSpPr>
            <p:cNvPr id="9520" name="Google Shape;9520;p66"/>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21" name="Google Shape;9521;p66"/>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22" name="Google Shape;9522;p66"/>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JANUARY</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23" name="Google Shape;9523;p66"/>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FEBRUARY</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24" name="Google Shape;9524;p66"/>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MARCH</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25" name="Google Shape;9525;p66"/>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APRIL</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26" name="Google Shape;9526;p66"/>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MAY</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27" name="Google Shape;9527;p66"/>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JUNE</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28" name="Google Shape;9528;p66"/>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PHASE 1</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29" name="Google Shape;9529;p66"/>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PHASE 2</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30" name="Google Shape;9530;p66"/>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Task 1</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31" name="Google Shape;9531;p66"/>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Task 2</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32" name="Google Shape;9532;p66"/>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Task 1</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33" name="Google Shape;9533;p66"/>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US" sz="200" b="0" i="0" u="none" strike="noStrike" kern="0" cap="none" spc="0" normalizeH="0" baseline="0" noProof="0">
                  <a:ln>
                    <a:noFill/>
                  </a:ln>
                  <a:solidFill>
                    <a:srgbClr val="FFFFFF"/>
                  </a:solidFill>
                  <a:effectLst/>
                  <a:uLnTx/>
                  <a:uFillTx/>
                  <a:latin typeface="Arial"/>
                  <a:cs typeface="Arial"/>
                  <a:sym typeface="Arial"/>
                </a:rPr>
                <a:t>Task 2</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grpSp>
          <p:nvGrpSpPr>
            <p:cNvPr id="9534" name="Google Shape;9534;p66"/>
            <p:cNvGrpSpPr/>
            <p:nvPr/>
          </p:nvGrpSpPr>
          <p:grpSpPr>
            <a:xfrm>
              <a:off x="3748438" y="1378608"/>
              <a:ext cx="2159202" cy="903971"/>
              <a:chOff x="1683525" y="2179850"/>
              <a:chExt cx="4519050" cy="2134525"/>
            </a:xfrm>
          </p:grpSpPr>
          <p:sp>
            <p:nvSpPr>
              <p:cNvPr id="9535" name="Google Shape;9535;p6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36" name="Google Shape;9536;p6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37" name="Google Shape;9537;p6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38" name="Google Shape;9538;p6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39" name="Google Shape;9539;p6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40" name="Google Shape;9540;p6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41" name="Google Shape;9541;p6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42" name="Google Shape;9542;p6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43" name="Google Shape;9543;p6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44" name="Google Shape;9544;p6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45" name="Google Shape;9545;p6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9546" name="Google Shape;9546;p6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550"/>
        <p:cNvGrpSpPr/>
        <p:nvPr/>
      </p:nvGrpSpPr>
      <p:grpSpPr>
        <a:xfrm>
          <a:off x="0" y="0"/>
          <a:ext cx="0" cy="0"/>
          <a:chOff x="0" y="0"/>
          <a:chExt cx="0" cy="0"/>
        </a:xfrm>
      </p:grpSpPr>
      <p:grpSp>
        <p:nvGrpSpPr>
          <p:cNvPr id="9551" name="Google Shape;9551;p67"/>
          <p:cNvGrpSpPr/>
          <p:nvPr/>
        </p:nvGrpSpPr>
        <p:grpSpPr>
          <a:xfrm>
            <a:off x="4814684" y="1191441"/>
            <a:ext cx="745431" cy="718863"/>
            <a:chOff x="4249973" y="1201875"/>
            <a:chExt cx="1958568" cy="1888762"/>
          </a:xfrm>
        </p:grpSpPr>
        <p:sp>
          <p:nvSpPr>
            <p:cNvPr id="9552" name="Google Shape;9552;p67"/>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553" name="Google Shape;9553;p67"/>
            <p:cNvGrpSpPr/>
            <p:nvPr/>
          </p:nvGrpSpPr>
          <p:grpSpPr>
            <a:xfrm>
              <a:off x="5853086" y="1789142"/>
              <a:ext cx="355454" cy="1048099"/>
              <a:chOff x="5576108" y="2016725"/>
              <a:chExt cx="565200" cy="1666560"/>
            </a:xfrm>
          </p:grpSpPr>
          <p:sp>
            <p:nvSpPr>
              <p:cNvPr id="9554" name="Google Shape;9554;p67"/>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9555" name="Google Shape;9555;p6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56" name="Google Shape;9556;p67"/>
            <p:cNvGrpSpPr/>
            <p:nvPr/>
          </p:nvGrpSpPr>
          <p:grpSpPr>
            <a:xfrm>
              <a:off x="4869455" y="2691676"/>
              <a:ext cx="1013897" cy="398961"/>
              <a:chOff x="4012057" y="3451825"/>
              <a:chExt cx="1612175" cy="634379"/>
            </a:xfrm>
          </p:grpSpPr>
          <p:sp>
            <p:nvSpPr>
              <p:cNvPr id="9557" name="Google Shape;9557;p67"/>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9558" name="Google Shape;9558;p6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59" name="Google Shape;9559;p67"/>
            <p:cNvGrpSpPr/>
            <p:nvPr/>
          </p:nvGrpSpPr>
          <p:grpSpPr>
            <a:xfrm>
              <a:off x="4276937" y="2155961"/>
              <a:ext cx="651965" cy="891358"/>
              <a:chOff x="3069908" y="2599997"/>
              <a:chExt cx="1036675" cy="1417328"/>
            </a:xfrm>
          </p:grpSpPr>
          <p:sp>
            <p:nvSpPr>
              <p:cNvPr id="9560" name="Google Shape;9560;p67"/>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9561" name="Google Shape;9561;p6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62" name="Google Shape;9562;p67"/>
            <p:cNvGrpSpPr/>
            <p:nvPr/>
          </p:nvGrpSpPr>
          <p:grpSpPr>
            <a:xfrm>
              <a:off x="5054918" y="1201875"/>
              <a:ext cx="999548" cy="602711"/>
              <a:chOff x="4306958" y="1082925"/>
              <a:chExt cx="1589359" cy="958358"/>
            </a:xfrm>
          </p:grpSpPr>
          <p:sp>
            <p:nvSpPr>
              <p:cNvPr id="9563" name="Google Shape;9563;p67"/>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9564" name="Google Shape;9564;p6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65" name="Google Shape;9565;p67"/>
            <p:cNvGrpSpPr/>
            <p:nvPr/>
          </p:nvGrpSpPr>
          <p:grpSpPr>
            <a:xfrm>
              <a:off x="4249973" y="1303451"/>
              <a:ext cx="799317" cy="841334"/>
              <a:chOff x="3027033" y="1244439"/>
              <a:chExt cx="1270977" cy="1337786"/>
            </a:xfrm>
          </p:grpSpPr>
          <p:sp>
            <p:nvSpPr>
              <p:cNvPr id="9566" name="Google Shape;9566;p67"/>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9567" name="Google Shape;9567;p6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568" name="Google Shape;9568;p67"/>
          <p:cNvGrpSpPr/>
          <p:nvPr/>
        </p:nvGrpSpPr>
        <p:grpSpPr>
          <a:xfrm>
            <a:off x="731057" y="2069890"/>
            <a:ext cx="761767" cy="729896"/>
            <a:chOff x="2657744" y="2337745"/>
            <a:chExt cx="832987" cy="798137"/>
          </a:xfrm>
        </p:grpSpPr>
        <p:sp>
          <p:nvSpPr>
            <p:cNvPr id="9569" name="Google Shape;9569;p67"/>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0" name="Google Shape;9570;p67"/>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1" name="Google Shape;9571;p6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2" name="Google Shape;9572;p67"/>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3" name="Google Shape;9573;p6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4" name="Google Shape;9574;p6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75" name="Google Shape;9575;p67"/>
          <p:cNvGrpSpPr/>
          <p:nvPr/>
        </p:nvGrpSpPr>
        <p:grpSpPr>
          <a:xfrm>
            <a:off x="3242022" y="2073097"/>
            <a:ext cx="685569" cy="723586"/>
            <a:chOff x="3398134" y="2057755"/>
            <a:chExt cx="704087" cy="743130"/>
          </a:xfrm>
        </p:grpSpPr>
        <p:grpSp>
          <p:nvGrpSpPr>
            <p:cNvPr id="9576" name="Google Shape;9576;p67"/>
            <p:cNvGrpSpPr/>
            <p:nvPr/>
          </p:nvGrpSpPr>
          <p:grpSpPr>
            <a:xfrm>
              <a:off x="3398134" y="2290183"/>
              <a:ext cx="315300" cy="219900"/>
              <a:chOff x="3398134" y="2290183"/>
              <a:chExt cx="315300" cy="219900"/>
            </a:xfrm>
          </p:grpSpPr>
          <p:sp>
            <p:nvSpPr>
              <p:cNvPr id="9577" name="Google Shape;9577;p67"/>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cxnSp>
            <p:nvCxnSpPr>
              <p:cNvPr id="9578" name="Google Shape;9578;p67"/>
              <p:cNvCxnSpPr>
                <a:stCxn id="9577"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579" name="Google Shape;9579;p67"/>
            <p:cNvGrpSpPr/>
            <p:nvPr/>
          </p:nvGrpSpPr>
          <p:grpSpPr>
            <a:xfrm>
              <a:off x="3547823" y="2467358"/>
              <a:ext cx="219900" cy="333527"/>
              <a:chOff x="3547823" y="2467358"/>
              <a:chExt cx="219900" cy="333527"/>
            </a:xfrm>
          </p:grpSpPr>
          <p:sp>
            <p:nvSpPr>
              <p:cNvPr id="9580" name="Google Shape;9580;p67"/>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cxnSp>
            <p:nvCxnSpPr>
              <p:cNvPr id="9581" name="Google Shape;9581;p67"/>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582" name="Google Shape;9582;p67"/>
            <p:cNvGrpSpPr/>
            <p:nvPr/>
          </p:nvGrpSpPr>
          <p:grpSpPr>
            <a:xfrm>
              <a:off x="3734138" y="2467358"/>
              <a:ext cx="219900" cy="333527"/>
              <a:chOff x="3734138" y="2467358"/>
              <a:chExt cx="219900" cy="333527"/>
            </a:xfrm>
          </p:grpSpPr>
          <p:sp>
            <p:nvSpPr>
              <p:cNvPr id="9583" name="Google Shape;9583;p67"/>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cxnSp>
            <p:nvCxnSpPr>
              <p:cNvPr id="9584" name="Google Shape;9584;p67"/>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585" name="Google Shape;9585;p67"/>
            <p:cNvGrpSpPr/>
            <p:nvPr/>
          </p:nvGrpSpPr>
          <p:grpSpPr>
            <a:xfrm>
              <a:off x="3787560" y="2288011"/>
              <a:ext cx="314661" cy="219900"/>
              <a:chOff x="3787560" y="2288011"/>
              <a:chExt cx="314661" cy="219900"/>
            </a:xfrm>
          </p:grpSpPr>
          <p:sp>
            <p:nvSpPr>
              <p:cNvPr id="9586" name="Google Shape;9586;p67"/>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cxnSp>
            <p:nvCxnSpPr>
              <p:cNvPr id="9587" name="Google Shape;9587;p67"/>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588" name="Google Shape;9588;p67"/>
            <p:cNvGrpSpPr/>
            <p:nvPr/>
          </p:nvGrpSpPr>
          <p:grpSpPr>
            <a:xfrm>
              <a:off x="3637290" y="2057755"/>
              <a:ext cx="219900" cy="335499"/>
              <a:chOff x="3637290" y="2057755"/>
              <a:chExt cx="219900" cy="335499"/>
            </a:xfrm>
          </p:grpSpPr>
          <p:sp>
            <p:nvSpPr>
              <p:cNvPr id="9589" name="Google Shape;9589;p67"/>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Calibri"/>
                  <a:ea typeface="Calibri"/>
                  <a:cs typeface="Calibri"/>
                  <a:sym typeface="Calibri"/>
                </a:endParaRPr>
              </a:p>
            </p:txBody>
          </p:sp>
          <p:cxnSp>
            <p:nvCxnSpPr>
              <p:cNvPr id="9590" name="Google Shape;9590;p67"/>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591" name="Google Shape;9591;p67"/>
          <p:cNvGrpSpPr/>
          <p:nvPr/>
        </p:nvGrpSpPr>
        <p:grpSpPr>
          <a:xfrm>
            <a:off x="4917244" y="2079792"/>
            <a:ext cx="710153" cy="710153"/>
            <a:chOff x="5007123" y="2079403"/>
            <a:chExt cx="687600" cy="687600"/>
          </a:xfrm>
        </p:grpSpPr>
        <p:sp>
          <p:nvSpPr>
            <p:cNvPr id="9592" name="Google Shape;9592;p67"/>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3" name="Google Shape;9593;p67"/>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4" name="Google Shape;9594;p67"/>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5" name="Google Shape;9595;p67"/>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96" name="Google Shape;9596;p67"/>
          <p:cNvGrpSpPr/>
          <p:nvPr/>
        </p:nvGrpSpPr>
        <p:grpSpPr>
          <a:xfrm>
            <a:off x="5726681" y="2074299"/>
            <a:ext cx="720998" cy="721183"/>
            <a:chOff x="5797446" y="2063053"/>
            <a:chExt cx="698100" cy="698280"/>
          </a:xfrm>
        </p:grpSpPr>
        <p:sp>
          <p:nvSpPr>
            <p:cNvPr id="9597" name="Google Shape;9597;p67"/>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8" name="Google Shape;9598;p67"/>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9" name="Google Shape;9599;p67"/>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0" name="Google Shape;9600;p67"/>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01" name="Google Shape;9601;p67"/>
          <p:cNvGrpSpPr/>
          <p:nvPr/>
        </p:nvGrpSpPr>
        <p:grpSpPr>
          <a:xfrm>
            <a:off x="8171828" y="3719904"/>
            <a:ext cx="280585" cy="673164"/>
            <a:chOff x="8075075" y="3754290"/>
            <a:chExt cx="255612" cy="613194"/>
          </a:xfrm>
        </p:grpSpPr>
        <p:grpSp>
          <p:nvGrpSpPr>
            <p:cNvPr id="9602" name="Google Shape;9602;p67"/>
            <p:cNvGrpSpPr/>
            <p:nvPr/>
          </p:nvGrpSpPr>
          <p:grpSpPr>
            <a:xfrm>
              <a:off x="8075075" y="3754290"/>
              <a:ext cx="255612" cy="613194"/>
              <a:chOff x="8075075" y="3754290"/>
              <a:chExt cx="255612" cy="613194"/>
            </a:xfrm>
          </p:grpSpPr>
          <p:sp>
            <p:nvSpPr>
              <p:cNvPr id="9603" name="Google Shape;9603;p67"/>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4" name="Google Shape;9604;p67"/>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605" name="Google Shape;9605;p67"/>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06" name="Google Shape;9606;p67"/>
          <p:cNvGrpSpPr/>
          <p:nvPr/>
        </p:nvGrpSpPr>
        <p:grpSpPr>
          <a:xfrm>
            <a:off x="5288887" y="3708700"/>
            <a:ext cx="470352" cy="683745"/>
            <a:chOff x="1697726" y="3244179"/>
            <a:chExt cx="788124" cy="1146069"/>
          </a:xfrm>
        </p:grpSpPr>
        <p:sp>
          <p:nvSpPr>
            <p:cNvPr id="9607" name="Google Shape;9607;p6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8" name="Google Shape;9608;p6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609" name="Google Shape;9609;p6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610" name="Google Shape;9610;p67"/>
          <p:cNvGrpSpPr/>
          <p:nvPr/>
        </p:nvGrpSpPr>
        <p:grpSpPr>
          <a:xfrm>
            <a:off x="5910037" y="3719902"/>
            <a:ext cx="293891" cy="293845"/>
            <a:chOff x="6134814" y="3754290"/>
            <a:chExt cx="293891" cy="293845"/>
          </a:xfrm>
        </p:grpSpPr>
        <p:sp>
          <p:nvSpPr>
            <p:cNvPr id="9611" name="Google Shape;9611;p67"/>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2" name="Google Shape;9612;p67"/>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13" name="Google Shape;9613;p67"/>
          <p:cNvGrpSpPr/>
          <p:nvPr/>
        </p:nvGrpSpPr>
        <p:grpSpPr>
          <a:xfrm>
            <a:off x="5910037" y="4098574"/>
            <a:ext cx="293891" cy="293891"/>
            <a:chOff x="6134814" y="4086186"/>
            <a:chExt cx="293891" cy="293891"/>
          </a:xfrm>
        </p:grpSpPr>
        <p:sp>
          <p:nvSpPr>
            <p:cNvPr id="9614" name="Google Shape;9614;p67"/>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5" name="Google Shape;9615;p67"/>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616" name="Google Shape;9616;p67"/>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7" name="Google Shape;9617;p67"/>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618" name="Google Shape;9618;p67"/>
          <p:cNvGrpSpPr/>
          <p:nvPr/>
        </p:nvGrpSpPr>
        <p:grpSpPr>
          <a:xfrm>
            <a:off x="7835013" y="2927266"/>
            <a:ext cx="622883" cy="621944"/>
            <a:chOff x="1187048" y="238125"/>
            <a:chExt cx="5256397" cy="5248476"/>
          </a:xfrm>
        </p:grpSpPr>
        <p:sp>
          <p:nvSpPr>
            <p:cNvPr id="9619" name="Google Shape;9619;p6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0" name="Google Shape;9620;p67"/>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1" name="Google Shape;9621;p67"/>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2" name="Google Shape;9622;p67"/>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23" name="Google Shape;9623;p67"/>
          <p:cNvGrpSpPr/>
          <p:nvPr/>
        </p:nvGrpSpPr>
        <p:grpSpPr>
          <a:xfrm>
            <a:off x="2292118" y="2936875"/>
            <a:ext cx="1310987" cy="612407"/>
            <a:chOff x="238125" y="1188750"/>
            <a:chExt cx="7140450" cy="3335550"/>
          </a:xfrm>
        </p:grpSpPr>
        <p:sp>
          <p:nvSpPr>
            <p:cNvPr id="9624" name="Google Shape;9624;p6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5" name="Google Shape;9625;p6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6" name="Google Shape;9626;p6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7" name="Google Shape;9627;p6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8" name="Google Shape;9628;p6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29" name="Google Shape;9629;p67"/>
          <p:cNvGrpSpPr/>
          <p:nvPr/>
        </p:nvGrpSpPr>
        <p:grpSpPr>
          <a:xfrm>
            <a:off x="6617990" y="2927430"/>
            <a:ext cx="1110299" cy="621702"/>
            <a:chOff x="238125" y="1335475"/>
            <a:chExt cx="5418735" cy="3034175"/>
          </a:xfrm>
        </p:grpSpPr>
        <p:sp>
          <p:nvSpPr>
            <p:cNvPr id="9630" name="Google Shape;9630;p6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1" name="Google Shape;9631;p6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2" name="Google Shape;9632;p6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33" name="Google Shape;9633;p67"/>
          <p:cNvGrpSpPr/>
          <p:nvPr/>
        </p:nvGrpSpPr>
        <p:grpSpPr>
          <a:xfrm>
            <a:off x="5435649" y="2924327"/>
            <a:ext cx="1074451" cy="627181"/>
            <a:chOff x="5359127" y="2910889"/>
            <a:chExt cx="1097723" cy="640831"/>
          </a:xfrm>
        </p:grpSpPr>
        <p:grpSp>
          <p:nvGrpSpPr>
            <p:cNvPr id="9634" name="Google Shape;9634;p67"/>
            <p:cNvGrpSpPr/>
            <p:nvPr/>
          </p:nvGrpSpPr>
          <p:grpSpPr>
            <a:xfrm>
              <a:off x="5929791" y="3263088"/>
              <a:ext cx="527060" cy="287097"/>
              <a:chOff x="5929791" y="3263088"/>
              <a:chExt cx="527060" cy="287097"/>
            </a:xfrm>
          </p:grpSpPr>
          <p:sp>
            <p:nvSpPr>
              <p:cNvPr id="9635" name="Google Shape;9635;p67"/>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sp>
            <p:nvSpPr>
              <p:cNvPr id="9636" name="Google Shape;9636;p67"/>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37" name="Google Shape;9637;p67"/>
            <p:cNvGrpSpPr/>
            <p:nvPr/>
          </p:nvGrpSpPr>
          <p:grpSpPr>
            <a:xfrm>
              <a:off x="5359127" y="3263089"/>
              <a:ext cx="526428" cy="288631"/>
              <a:chOff x="5359127" y="3263089"/>
              <a:chExt cx="526428" cy="288631"/>
            </a:xfrm>
          </p:grpSpPr>
          <p:sp>
            <p:nvSpPr>
              <p:cNvPr id="9638" name="Google Shape;9638;p67"/>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sp>
            <p:nvSpPr>
              <p:cNvPr id="9639" name="Google Shape;9639;p67"/>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40" name="Google Shape;9640;p67"/>
            <p:cNvGrpSpPr/>
            <p:nvPr/>
          </p:nvGrpSpPr>
          <p:grpSpPr>
            <a:xfrm>
              <a:off x="5551525" y="2910889"/>
              <a:ext cx="520901" cy="610283"/>
              <a:chOff x="5551525" y="2910889"/>
              <a:chExt cx="520901" cy="610283"/>
            </a:xfrm>
          </p:grpSpPr>
          <p:sp>
            <p:nvSpPr>
              <p:cNvPr id="9641" name="Google Shape;9641;p67"/>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sp>
            <p:nvSpPr>
              <p:cNvPr id="9642" name="Google Shape;9642;p67"/>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43" name="Google Shape;9643;p67"/>
            <p:cNvGrpSpPr/>
            <p:nvPr/>
          </p:nvGrpSpPr>
          <p:grpSpPr>
            <a:xfrm>
              <a:off x="5743962" y="2919100"/>
              <a:ext cx="623674" cy="284502"/>
              <a:chOff x="5743962" y="2919100"/>
              <a:chExt cx="623674" cy="284502"/>
            </a:xfrm>
          </p:grpSpPr>
          <p:sp>
            <p:nvSpPr>
              <p:cNvPr id="9644" name="Google Shape;9644;p67"/>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sp>
            <p:nvSpPr>
              <p:cNvPr id="9645" name="Google Shape;9645;p67"/>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646" name="Google Shape;9646;p67"/>
          <p:cNvGrpSpPr/>
          <p:nvPr/>
        </p:nvGrpSpPr>
        <p:grpSpPr>
          <a:xfrm>
            <a:off x="7586863" y="2075038"/>
            <a:ext cx="874976" cy="719600"/>
            <a:chOff x="7608988" y="2093194"/>
            <a:chExt cx="817276" cy="672147"/>
          </a:xfrm>
        </p:grpSpPr>
        <p:cxnSp>
          <p:nvCxnSpPr>
            <p:cNvPr id="9647" name="Google Shape;9647;p67"/>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48" name="Google Shape;9648;p67"/>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49" name="Google Shape;9649;p67"/>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50" name="Google Shape;9650;p67"/>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51" name="Google Shape;9651;p67"/>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652" name="Google Shape;9652;p67"/>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653" name="Google Shape;9653;p67"/>
            <p:cNvGrpSpPr/>
            <p:nvPr/>
          </p:nvGrpSpPr>
          <p:grpSpPr>
            <a:xfrm>
              <a:off x="7721175" y="2093194"/>
              <a:ext cx="599587" cy="623846"/>
              <a:chOff x="7721175" y="2093194"/>
              <a:chExt cx="599587" cy="623846"/>
            </a:xfrm>
          </p:grpSpPr>
          <p:grpSp>
            <p:nvGrpSpPr>
              <p:cNvPr id="9654" name="Google Shape;9654;p67"/>
              <p:cNvGrpSpPr/>
              <p:nvPr/>
            </p:nvGrpSpPr>
            <p:grpSpPr>
              <a:xfrm>
                <a:off x="7721175" y="2093194"/>
                <a:ext cx="291605" cy="623846"/>
                <a:chOff x="9405575" y="2061418"/>
                <a:chExt cx="291605" cy="623846"/>
              </a:xfrm>
            </p:grpSpPr>
            <p:sp>
              <p:nvSpPr>
                <p:cNvPr id="9655" name="Google Shape;9655;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6" name="Google Shape;9656;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7" name="Google Shape;9657;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8" name="Google Shape;9658;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9" name="Google Shape;9659;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0" name="Google Shape;9660;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1" name="Google Shape;9661;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62" name="Google Shape;9662;p67"/>
              <p:cNvGrpSpPr/>
              <p:nvPr/>
            </p:nvGrpSpPr>
            <p:grpSpPr>
              <a:xfrm flipH="1">
                <a:off x="8029157" y="2093194"/>
                <a:ext cx="291605" cy="623846"/>
                <a:chOff x="9405575" y="2061418"/>
                <a:chExt cx="291605" cy="623846"/>
              </a:xfrm>
            </p:grpSpPr>
            <p:sp>
              <p:nvSpPr>
                <p:cNvPr id="9663" name="Google Shape;9663;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4" name="Google Shape;9664;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5" name="Google Shape;9665;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6" name="Google Shape;9666;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7" name="Google Shape;9667;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8" name="Google Shape;9668;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9" name="Google Shape;9669;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9670" name="Google Shape;9670;p67"/>
          <p:cNvGrpSpPr/>
          <p:nvPr/>
        </p:nvGrpSpPr>
        <p:grpSpPr>
          <a:xfrm>
            <a:off x="4031299" y="1191441"/>
            <a:ext cx="712557" cy="785901"/>
            <a:chOff x="4206459" y="1191441"/>
            <a:chExt cx="712557" cy="785901"/>
          </a:xfrm>
        </p:grpSpPr>
        <p:sp>
          <p:nvSpPr>
            <p:cNvPr id="9671" name="Google Shape;9671;p67"/>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2" name="Google Shape;9672;p67"/>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3" name="Google Shape;9673;p67"/>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4" name="Google Shape;9674;p67"/>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675" name="Google Shape;9675;p67"/>
            <p:cNvGrpSpPr/>
            <p:nvPr/>
          </p:nvGrpSpPr>
          <p:grpSpPr>
            <a:xfrm>
              <a:off x="4644280" y="1290523"/>
              <a:ext cx="143716" cy="29463"/>
              <a:chOff x="4644280" y="1290523"/>
              <a:chExt cx="143716" cy="29463"/>
            </a:xfrm>
          </p:grpSpPr>
          <p:sp>
            <p:nvSpPr>
              <p:cNvPr id="9676" name="Google Shape;9676;p67"/>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7" name="Google Shape;9677;p67"/>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8" name="Google Shape;9678;p67"/>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9" name="Google Shape;9679;p67"/>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80" name="Google Shape;9680;p67"/>
            <p:cNvGrpSpPr/>
            <p:nvPr/>
          </p:nvGrpSpPr>
          <p:grpSpPr>
            <a:xfrm>
              <a:off x="4356567" y="1191441"/>
              <a:ext cx="143690" cy="29488"/>
              <a:chOff x="4356567" y="1191441"/>
              <a:chExt cx="143690" cy="29488"/>
            </a:xfrm>
          </p:grpSpPr>
          <p:sp>
            <p:nvSpPr>
              <p:cNvPr id="9681" name="Google Shape;9681;p67"/>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2" name="Google Shape;9682;p67"/>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3" name="Google Shape;9683;p67"/>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4" name="Google Shape;9684;p67"/>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85" name="Google Shape;9685;p67"/>
            <p:cNvGrpSpPr/>
            <p:nvPr/>
          </p:nvGrpSpPr>
          <p:grpSpPr>
            <a:xfrm>
              <a:off x="4339009" y="1863727"/>
              <a:ext cx="143703" cy="29476"/>
              <a:chOff x="4339009" y="1863727"/>
              <a:chExt cx="143703" cy="29476"/>
            </a:xfrm>
          </p:grpSpPr>
          <p:sp>
            <p:nvSpPr>
              <p:cNvPr id="9686" name="Google Shape;9686;p67"/>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7" name="Google Shape;9687;p67"/>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8" name="Google Shape;9688;p67"/>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9" name="Google Shape;9689;p67"/>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90" name="Google Shape;9690;p67"/>
            <p:cNvGrpSpPr/>
            <p:nvPr/>
          </p:nvGrpSpPr>
          <p:grpSpPr>
            <a:xfrm>
              <a:off x="4206459" y="1607315"/>
              <a:ext cx="29539" cy="142899"/>
              <a:chOff x="4206459" y="1607315"/>
              <a:chExt cx="29539" cy="142899"/>
            </a:xfrm>
          </p:grpSpPr>
          <p:sp>
            <p:nvSpPr>
              <p:cNvPr id="9691" name="Google Shape;9691;p67"/>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2" name="Google Shape;9692;p67"/>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3" name="Google Shape;9693;p67"/>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4" name="Google Shape;9694;p67"/>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695" name="Google Shape;9695;p67"/>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6" name="Google Shape;9696;p67"/>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7" name="Google Shape;9697;p67"/>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8" name="Google Shape;9698;p67"/>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699" name="Google Shape;9699;p67"/>
            <p:cNvGrpSpPr/>
            <p:nvPr/>
          </p:nvGrpSpPr>
          <p:grpSpPr>
            <a:xfrm>
              <a:off x="4889463" y="1423737"/>
              <a:ext cx="29552" cy="142899"/>
              <a:chOff x="4889463" y="1423737"/>
              <a:chExt cx="29552" cy="142899"/>
            </a:xfrm>
          </p:grpSpPr>
          <p:sp>
            <p:nvSpPr>
              <p:cNvPr id="9700" name="Google Shape;9700;p67"/>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1" name="Google Shape;9701;p67"/>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2" name="Google Shape;9702;p67"/>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3" name="Google Shape;9703;p67"/>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04" name="Google Shape;9704;p67"/>
            <p:cNvGrpSpPr/>
            <p:nvPr/>
          </p:nvGrpSpPr>
          <p:grpSpPr>
            <a:xfrm>
              <a:off x="4771663" y="1876896"/>
              <a:ext cx="108651" cy="100447"/>
              <a:chOff x="4771663" y="1876896"/>
              <a:chExt cx="108651" cy="100447"/>
            </a:xfrm>
          </p:grpSpPr>
          <p:sp>
            <p:nvSpPr>
              <p:cNvPr id="9705" name="Google Shape;9705;p67"/>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6" name="Google Shape;9706;p67"/>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7" name="Google Shape;9707;p67"/>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8" name="Google Shape;9708;p67"/>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709" name="Google Shape;9709;p67"/>
          <p:cNvGrpSpPr/>
          <p:nvPr/>
        </p:nvGrpSpPr>
        <p:grpSpPr>
          <a:xfrm>
            <a:off x="4026774" y="2074664"/>
            <a:ext cx="791287" cy="720350"/>
            <a:chOff x="267375" y="1071875"/>
            <a:chExt cx="470500" cy="428550"/>
          </a:xfrm>
        </p:grpSpPr>
        <p:sp>
          <p:nvSpPr>
            <p:cNvPr id="9710" name="Google Shape;9710;p67"/>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1" name="Google Shape;9711;p67"/>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2" name="Google Shape;9712;p67"/>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3" name="Google Shape;9713;p67"/>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4" name="Google Shape;9714;p67"/>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5" name="Google Shape;9715;p67"/>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6" name="Google Shape;9716;p67"/>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7" name="Google Shape;9717;p67"/>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18" name="Google Shape;9718;p67"/>
          <p:cNvGrpSpPr/>
          <p:nvPr/>
        </p:nvGrpSpPr>
        <p:grpSpPr>
          <a:xfrm>
            <a:off x="727269" y="3719294"/>
            <a:ext cx="1408444" cy="673166"/>
            <a:chOff x="712664" y="3693287"/>
            <a:chExt cx="1460738" cy="698160"/>
          </a:xfrm>
        </p:grpSpPr>
        <p:grpSp>
          <p:nvGrpSpPr>
            <p:cNvPr id="9719" name="Google Shape;9719;p67"/>
            <p:cNvGrpSpPr/>
            <p:nvPr/>
          </p:nvGrpSpPr>
          <p:grpSpPr>
            <a:xfrm>
              <a:off x="1380079" y="4133090"/>
              <a:ext cx="234048" cy="258099"/>
              <a:chOff x="1380079" y="4133090"/>
              <a:chExt cx="234048" cy="258099"/>
            </a:xfrm>
          </p:grpSpPr>
          <p:sp>
            <p:nvSpPr>
              <p:cNvPr id="9720" name="Google Shape;9720;p67"/>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1" name="Google Shape;9721;p67"/>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2" name="Google Shape;9722;p67"/>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23" name="Google Shape;9723;p67"/>
            <p:cNvGrpSpPr/>
            <p:nvPr/>
          </p:nvGrpSpPr>
          <p:grpSpPr>
            <a:xfrm>
              <a:off x="884610" y="3864082"/>
              <a:ext cx="1118566" cy="527275"/>
              <a:chOff x="890961" y="3865463"/>
              <a:chExt cx="1115221" cy="525698"/>
            </a:xfrm>
          </p:grpSpPr>
          <p:sp>
            <p:nvSpPr>
              <p:cNvPr id="9724" name="Google Shape;9724;p67"/>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5" name="Google Shape;9725;p67"/>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6" name="Google Shape;9726;p67"/>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27" name="Google Shape;9727;p67"/>
            <p:cNvGrpSpPr/>
            <p:nvPr/>
          </p:nvGrpSpPr>
          <p:grpSpPr>
            <a:xfrm>
              <a:off x="712664" y="3693287"/>
              <a:ext cx="1460738" cy="698160"/>
              <a:chOff x="712664" y="3693025"/>
              <a:chExt cx="1460738" cy="698160"/>
            </a:xfrm>
          </p:grpSpPr>
          <p:sp>
            <p:nvSpPr>
              <p:cNvPr id="9728" name="Google Shape;9728;p67"/>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9" name="Google Shape;9729;p67"/>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0" name="Google Shape;9730;p67"/>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1" name="Google Shape;9731;p67"/>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2" name="Google Shape;9732;p67"/>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3" name="Google Shape;9733;p67"/>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734" name="Google Shape;9734;p67"/>
          <p:cNvGrpSpPr/>
          <p:nvPr/>
        </p:nvGrpSpPr>
        <p:grpSpPr>
          <a:xfrm>
            <a:off x="3164985" y="1191441"/>
            <a:ext cx="795485" cy="738831"/>
            <a:chOff x="3348603" y="1236445"/>
            <a:chExt cx="749256" cy="695894"/>
          </a:xfrm>
        </p:grpSpPr>
        <p:grpSp>
          <p:nvGrpSpPr>
            <p:cNvPr id="9735" name="Google Shape;9735;p67"/>
            <p:cNvGrpSpPr/>
            <p:nvPr/>
          </p:nvGrpSpPr>
          <p:grpSpPr>
            <a:xfrm>
              <a:off x="3583779" y="1236445"/>
              <a:ext cx="293795" cy="285811"/>
              <a:chOff x="3750225" y="1774000"/>
              <a:chExt cx="149575" cy="145525"/>
            </a:xfrm>
          </p:grpSpPr>
          <p:sp>
            <p:nvSpPr>
              <p:cNvPr id="9736" name="Google Shape;9736;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7" name="Google Shape;9737;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38" name="Google Shape;9738;p67"/>
            <p:cNvGrpSpPr/>
            <p:nvPr/>
          </p:nvGrpSpPr>
          <p:grpSpPr>
            <a:xfrm>
              <a:off x="3775534" y="1462599"/>
              <a:ext cx="322325" cy="285958"/>
              <a:chOff x="3847850" y="1889150"/>
              <a:chExt cx="164100" cy="145600"/>
            </a:xfrm>
          </p:grpSpPr>
          <p:sp>
            <p:nvSpPr>
              <p:cNvPr id="9739" name="Google Shape;9739;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0" name="Google Shape;9740;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41" name="Google Shape;9741;p67"/>
            <p:cNvGrpSpPr/>
            <p:nvPr/>
          </p:nvGrpSpPr>
          <p:grpSpPr>
            <a:xfrm>
              <a:off x="3545329" y="1646528"/>
              <a:ext cx="293746" cy="285811"/>
              <a:chOff x="3730650" y="1982800"/>
              <a:chExt cx="149550" cy="145525"/>
            </a:xfrm>
          </p:grpSpPr>
          <p:sp>
            <p:nvSpPr>
              <p:cNvPr id="9742" name="Google Shape;9742;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3" name="Google Shape;9743;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44" name="Google Shape;9744;p67"/>
            <p:cNvGrpSpPr/>
            <p:nvPr/>
          </p:nvGrpSpPr>
          <p:grpSpPr>
            <a:xfrm>
              <a:off x="3348603" y="1415046"/>
              <a:ext cx="294384" cy="284387"/>
              <a:chOff x="3630494" y="1864938"/>
              <a:chExt cx="149875" cy="144800"/>
            </a:xfrm>
          </p:grpSpPr>
          <p:sp>
            <p:nvSpPr>
              <p:cNvPr id="9745" name="Google Shape;9745;p67"/>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6" name="Google Shape;9746;p67"/>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747" name="Google Shape;9747;p67"/>
          <p:cNvGrpSpPr/>
          <p:nvPr/>
        </p:nvGrpSpPr>
        <p:grpSpPr>
          <a:xfrm>
            <a:off x="2286512" y="3714337"/>
            <a:ext cx="1324924" cy="678083"/>
            <a:chOff x="2413923" y="3711366"/>
            <a:chExt cx="1374117" cy="703260"/>
          </a:xfrm>
        </p:grpSpPr>
        <p:grpSp>
          <p:nvGrpSpPr>
            <p:cNvPr id="9748" name="Google Shape;9748;p67"/>
            <p:cNvGrpSpPr/>
            <p:nvPr/>
          </p:nvGrpSpPr>
          <p:grpSpPr>
            <a:xfrm>
              <a:off x="2413923" y="3711366"/>
              <a:ext cx="1374117" cy="703260"/>
              <a:chOff x="2413923" y="3711366"/>
              <a:chExt cx="1374117" cy="703260"/>
            </a:xfrm>
          </p:grpSpPr>
          <p:sp>
            <p:nvSpPr>
              <p:cNvPr id="9749" name="Google Shape;9749;p67"/>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750" name="Google Shape;9750;p67"/>
              <p:cNvGrpSpPr/>
              <p:nvPr/>
            </p:nvGrpSpPr>
            <p:grpSpPr>
              <a:xfrm>
                <a:off x="2600284" y="3808654"/>
                <a:ext cx="234506" cy="138009"/>
                <a:chOff x="2600284" y="3808654"/>
                <a:chExt cx="234506" cy="138009"/>
              </a:xfrm>
            </p:grpSpPr>
            <p:sp>
              <p:nvSpPr>
                <p:cNvPr id="9751" name="Google Shape;9751;p67"/>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752" name="Google Shape;9752;p67"/>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753" name="Google Shape;9753;p67"/>
              <p:cNvGrpSpPr/>
              <p:nvPr/>
            </p:nvGrpSpPr>
            <p:grpSpPr>
              <a:xfrm>
                <a:off x="3359659" y="3805664"/>
                <a:ext cx="232294" cy="141000"/>
                <a:chOff x="3359659" y="3805664"/>
                <a:chExt cx="232294" cy="141000"/>
              </a:xfrm>
            </p:grpSpPr>
            <p:sp>
              <p:nvSpPr>
                <p:cNvPr id="9754" name="Google Shape;9754;p67"/>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755" name="Google Shape;9755;p67"/>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756" name="Google Shape;9756;p67"/>
              <p:cNvGrpSpPr/>
              <p:nvPr/>
            </p:nvGrpSpPr>
            <p:grpSpPr>
              <a:xfrm>
                <a:off x="3067316" y="3711366"/>
                <a:ext cx="66900" cy="166809"/>
                <a:chOff x="3067316" y="3711366"/>
                <a:chExt cx="66900" cy="166809"/>
              </a:xfrm>
            </p:grpSpPr>
            <p:sp>
              <p:nvSpPr>
                <p:cNvPr id="9757" name="Google Shape;9757;p67"/>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758" name="Google Shape;9758;p67"/>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759" name="Google Shape;9759;p67"/>
              <p:cNvGrpSpPr/>
              <p:nvPr/>
            </p:nvGrpSpPr>
            <p:grpSpPr>
              <a:xfrm>
                <a:off x="2413923" y="4058666"/>
                <a:ext cx="224119" cy="66900"/>
                <a:chOff x="2413923" y="4058666"/>
                <a:chExt cx="224119" cy="66900"/>
              </a:xfrm>
            </p:grpSpPr>
            <p:sp>
              <p:nvSpPr>
                <p:cNvPr id="9760" name="Google Shape;9760;p67"/>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761" name="Google Shape;9761;p67"/>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762" name="Google Shape;9762;p67"/>
              <p:cNvGrpSpPr/>
              <p:nvPr/>
            </p:nvGrpSpPr>
            <p:grpSpPr>
              <a:xfrm>
                <a:off x="3564643" y="4058666"/>
                <a:ext cx="223397" cy="66900"/>
                <a:chOff x="3564643" y="4058666"/>
                <a:chExt cx="223397" cy="66900"/>
              </a:xfrm>
            </p:grpSpPr>
            <p:sp>
              <p:nvSpPr>
                <p:cNvPr id="9763" name="Google Shape;9763;p67"/>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764" name="Google Shape;9764;p67"/>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765" name="Google Shape;9765;p67"/>
            <p:cNvGrpSpPr/>
            <p:nvPr/>
          </p:nvGrpSpPr>
          <p:grpSpPr>
            <a:xfrm>
              <a:off x="2633353" y="3965763"/>
              <a:ext cx="933975" cy="445687"/>
              <a:chOff x="2633353" y="3965763"/>
              <a:chExt cx="933975" cy="445687"/>
            </a:xfrm>
          </p:grpSpPr>
          <p:sp>
            <p:nvSpPr>
              <p:cNvPr id="9766" name="Google Shape;9766;p67"/>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7" name="Google Shape;9767;p67"/>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768" name="Google Shape;9768;p67"/>
          <p:cNvGrpSpPr/>
          <p:nvPr/>
        </p:nvGrpSpPr>
        <p:grpSpPr>
          <a:xfrm>
            <a:off x="6410784" y="1264884"/>
            <a:ext cx="1131087" cy="587383"/>
            <a:chOff x="238125" y="999450"/>
            <a:chExt cx="7140700" cy="3708225"/>
          </a:xfrm>
        </p:grpSpPr>
        <p:sp>
          <p:nvSpPr>
            <p:cNvPr id="9769" name="Google Shape;9769;p6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0" name="Google Shape;9770;p6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1" name="Google Shape;9771;p6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2" name="Google Shape;9772;p6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3" name="Google Shape;9773;p67"/>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4" name="Google Shape;9774;p6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5" name="Google Shape;9775;p6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6" name="Google Shape;9776;p6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7" name="Google Shape;9777;p6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78" name="Google Shape;9778;p67"/>
          <p:cNvGrpSpPr/>
          <p:nvPr/>
        </p:nvGrpSpPr>
        <p:grpSpPr>
          <a:xfrm>
            <a:off x="3762234" y="3714379"/>
            <a:ext cx="1375854" cy="678131"/>
            <a:chOff x="3913765" y="3641905"/>
            <a:chExt cx="1522805" cy="750560"/>
          </a:xfrm>
        </p:grpSpPr>
        <p:grpSp>
          <p:nvGrpSpPr>
            <p:cNvPr id="9779" name="Google Shape;9779;p67"/>
            <p:cNvGrpSpPr/>
            <p:nvPr/>
          </p:nvGrpSpPr>
          <p:grpSpPr>
            <a:xfrm>
              <a:off x="3913765" y="3997002"/>
              <a:ext cx="1522805" cy="395463"/>
              <a:chOff x="3913765" y="3997002"/>
              <a:chExt cx="1522805" cy="395463"/>
            </a:xfrm>
          </p:grpSpPr>
          <p:grpSp>
            <p:nvGrpSpPr>
              <p:cNvPr id="9780" name="Google Shape;9780;p67"/>
              <p:cNvGrpSpPr/>
              <p:nvPr/>
            </p:nvGrpSpPr>
            <p:grpSpPr>
              <a:xfrm>
                <a:off x="3913765" y="4138659"/>
                <a:ext cx="507602" cy="253806"/>
                <a:chOff x="3913765" y="4138659"/>
                <a:chExt cx="507602" cy="253806"/>
              </a:xfrm>
            </p:grpSpPr>
            <p:sp>
              <p:nvSpPr>
                <p:cNvPr id="9781" name="Google Shape;9781;p67"/>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2" name="Google Shape;9782;p67"/>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Arial"/>
                      <a:cs typeface="Arial"/>
                      <a:sym typeface="Arial"/>
                    </a:rPr>
                    <a:t>     </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83" name="Google Shape;9783;p67"/>
              <p:cNvGrpSpPr/>
              <p:nvPr/>
            </p:nvGrpSpPr>
            <p:grpSpPr>
              <a:xfrm>
                <a:off x="4421361" y="3997002"/>
                <a:ext cx="507618" cy="395463"/>
                <a:chOff x="4421361" y="3997002"/>
                <a:chExt cx="507618" cy="395463"/>
              </a:xfrm>
            </p:grpSpPr>
            <p:sp>
              <p:nvSpPr>
                <p:cNvPr id="9784" name="Google Shape;9784;p67"/>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5" name="Google Shape;9785;p67"/>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86" name="Google Shape;9786;p67"/>
              <p:cNvGrpSpPr/>
              <p:nvPr/>
            </p:nvGrpSpPr>
            <p:grpSpPr>
              <a:xfrm>
                <a:off x="4928973" y="4189418"/>
                <a:ext cx="507596" cy="203047"/>
                <a:chOff x="4928973" y="4189418"/>
                <a:chExt cx="507596" cy="203047"/>
              </a:xfrm>
            </p:grpSpPr>
            <p:sp>
              <p:nvSpPr>
                <p:cNvPr id="9787" name="Google Shape;9787;p67"/>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8" name="Google Shape;9788;p67"/>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789" name="Google Shape;9789;p67"/>
            <p:cNvGrpSpPr/>
            <p:nvPr/>
          </p:nvGrpSpPr>
          <p:grpSpPr>
            <a:xfrm>
              <a:off x="4482186" y="3641905"/>
              <a:ext cx="397605" cy="349784"/>
              <a:chOff x="2906375" y="1159725"/>
              <a:chExt cx="1860575" cy="1636800"/>
            </a:xfrm>
          </p:grpSpPr>
          <p:sp>
            <p:nvSpPr>
              <p:cNvPr id="9790" name="Google Shape;9790;p67"/>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1" name="Google Shape;9791;p67"/>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2" name="Google Shape;9792;p67"/>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3" name="Google Shape;9793;p67"/>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794" name="Google Shape;9794;p67"/>
          <p:cNvGrpSpPr/>
          <p:nvPr/>
        </p:nvGrpSpPr>
        <p:grpSpPr>
          <a:xfrm>
            <a:off x="6546943" y="2074305"/>
            <a:ext cx="940737" cy="721067"/>
            <a:chOff x="6599718" y="2068734"/>
            <a:chExt cx="940737" cy="721067"/>
          </a:xfrm>
        </p:grpSpPr>
        <p:sp>
          <p:nvSpPr>
            <p:cNvPr id="9795" name="Google Shape;9795;p67"/>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6" name="Google Shape;9796;p67"/>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7" name="Google Shape;9797;p67"/>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8" name="Google Shape;9798;p67"/>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9" name="Google Shape;9799;p67"/>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0" name="Google Shape;9800;p67"/>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801" name="Google Shape;9801;p67"/>
            <p:cNvGrpSpPr/>
            <p:nvPr/>
          </p:nvGrpSpPr>
          <p:grpSpPr>
            <a:xfrm>
              <a:off x="6836957" y="2068734"/>
              <a:ext cx="461892" cy="721067"/>
              <a:chOff x="6836957" y="2068734"/>
              <a:chExt cx="461892" cy="721067"/>
            </a:xfrm>
          </p:grpSpPr>
          <p:sp>
            <p:nvSpPr>
              <p:cNvPr id="9802" name="Google Shape;9802;p67"/>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3" name="Google Shape;9803;p67"/>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4" name="Google Shape;9804;p67"/>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5" name="Google Shape;9805;p67"/>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6" name="Google Shape;9806;p67"/>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7" name="Google Shape;9807;p67"/>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808" name="Google Shape;9808;p67"/>
              <p:cNvGrpSpPr/>
              <p:nvPr/>
            </p:nvGrpSpPr>
            <p:grpSpPr>
              <a:xfrm>
                <a:off x="6836957" y="2068734"/>
                <a:ext cx="461892" cy="721067"/>
                <a:chOff x="6836957" y="2068734"/>
                <a:chExt cx="461892" cy="721067"/>
              </a:xfrm>
            </p:grpSpPr>
            <p:sp>
              <p:nvSpPr>
                <p:cNvPr id="9809" name="Google Shape;9809;p67"/>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0" name="Google Shape;9810;p67"/>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1" name="Google Shape;9811;p67"/>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2" name="Google Shape;9812;p67"/>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3" name="Google Shape;9813;p67"/>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4" name="Google Shape;9814;p67"/>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5" name="Google Shape;9815;p67"/>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9816" name="Google Shape;9816;p67"/>
          <p:cNvGrpSpPr/>
          <p:nvPr/>
        </p:nvGrpSpPr>
        <p:grpSpPr>
          <a:xfrm>
            <a:off x="2430262" y="2078652"/>
            <a:ext cx="712577" cy="712374"/>
            <a:chOff x="2559249" y="2069323"/>
            <a:chExt cx="685566" cy="685634"/>
          </a:xfrm>
        </p:grpSpPr>
        <p:sp>
          <p:nvSpPr>
            <p:cNvPr id="9817" name="Google Shape;9817;p67"/>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8" name="Google Shape;9818;p67"/>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9" name="Google Shape;9819;p67"/>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0" name="Google Shape;9820;p67"/>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1" name="Google Shape;9821;p67"/>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2" name="Google Shape;9822;p67"/>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3" name="Google Shape;9823;p67"/>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4" name="Google Shape;9824;p67"/>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5" name="Google Shape;9825;p67"/>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6" name="Google Shape;9826;p67"/>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7" name="Google Shape;9827;p67"/>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8" name="Google Shape;9828;p67"/>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9" name="Google Shape;9829;p67"/>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30" name="Google Shape;9830;p67"/>
          <p:cNvGrpSpPr/>
          <p:nvPr/>
        </p:nvGrpSpPr>
        <p:grpSpPr>
          <a:xfrm>
            <a:off x="7612699" y="1191441"/>
            <a:ext cx="845645" cy="711911"/>
            <a:chOff x="951975" y="315800"/>
            <a:chExt cx="5860325" cy="4933550"/>
          </a:xfrm>
        </p:grpSpPr>
        <p:sp>
          <p:nvSpPr>
            <p:cNvPr id="9831" name="Google Shape;9831;p67"/>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2" name="Google Shape;9832;p67"/>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3" name="Google Shape;9833;p67"/>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4" name="Google Shape;9834;p67"/>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5" name="Google Shape;9835;p67"/>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6" name="Google Shape;9836;p67"/>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7" name="Google Shape;9837;p67"/>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8" name="Google Shape;9838;p67"/>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39" name="Google Shape;9839;p67"/>
          <p:cNvGrpSpPr/>
          <p:nvPr/>
        </p:nvGrpSpPr>
        <p:grpSpPr>
          <a:xfrm>
            <a:off x="3709828" y="2927550"/>
            <a:ext cx="1617932" cy="621724"/>
            <a:chOff x="3862800" y="3038525"/>
            <a:chExt cx="1329006" cy="510698"/>
          </a:xfrm>
        </p:grpSpPr>
        <p:sp>
          <p:nvSpPr>
            <p:cNvPr id="9840" name="Google Shape;9840;p67"/>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1" name="Google Shape;9841;p67"/>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842" name="Google Shape;9842;p67"/>
            <p:cNvGrpSpPr/>
            <p:nvPr/>
          </p:nvGrpSpPr>
          <p:grpSpPr>
            <a:xfrm>
              <a:off x="3967075" y="3040337"/>
              <a:ext cx="1019927" cy="402126"/>
              <a:chOff x="3967075" y="3040337"/>
              <a:chExt cx="1019927" cy="402126"/>
            </a:xfrm>
          </p:grpSpPr>
          <p:sp>
            <p:nvSpPr>
              <p:cNvPr id="9843" name="Google Shape;9843;p67"/>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4" name="Google Shape;9844;p67"/>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45" name="Google Shape;9845;p67"/>
            <p:cNvGrpSpPr/>
            <p:nvPr/>
          </p:nvGrpSpPr>
          <p:grpSpPr>
            <a:xfrm>
              <a:off x="4186700" y="3040337"/>
              <a:ext cx="390475" cy="183289"/>
              <a:chOff x="4186700" y="3040337"/>
              <a:chExt cx="390475" cy="183289"/>
            </a:xfrm>
          </p:grpSpPr>
          <p:sp>
            <p:nvSpPr>
              <p:cNvPr id="9846" name="Google Shape;9846;p67"/>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7" name="Google Shape;9847;p67"/>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48" name="Google Shape;9848;p67"/>
            <p:cNvGrpSpPr/>
            <p:nvPr/>
          </p:nvGrpSpPr>
          <p:grpSpPr>
            <a:xfrm>
              <a:off x="4073727" y="3040337"/>
              <a:ext cx="697794" cy="296263"/>
              <a:chOff x="4073727" y="3040337"/>
              <a:chExt cx="697794" cy="296263"/>
            </a:xfrm>
          </p:grpSpPr>
          <p:sp>
            <p:nvSpPr>
              <p:cNvPr id="9849" name="Google Shape;9849;p67"/>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0" name="Google Shape;9850;p67"/>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51" name="Google Shape;9851;p67"/>
            <p:cNvGrpSpPr/>
            <p:nvPr/>
          </p:nvGrpSpPr>
          <p:grpSpPr>
            <a:xfrm>
              <a:off x="3862800" y="3038525"/>
              <a:ext cx="1329006" cy="510698"/>
              <a:chOff x="3862800" y="3038525"/>
              <a:chExt cx="1329006" cy="510698"/>
            </a:xfrm>
          </p:grpSpPr>
          <p:sp>
            <p:nvSpPr>
              <p:cNvPr id="9852" name="Google Shape;9852;p67"/>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3" name="Google Shape;9853;p67"/>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854" name="Google Shape;9854;p67"/>
          <p:cNvGrpSpPr/>
          <p:nvPr/>
        </p:nvGrpSpPr>
        <p:grpSpPr>
          <a:xfrm>
            <a:off x="718150" y="1191441"/>
            <a:ext cx="883205" cy="775176"/>
            <a:chOff x="649648" y="271400"/>
            <a:chExt cx="6215377" cy="5455143"/>
          </a:xfrm>
        </p:grpSpPr>
        <p:sp>
          <p:nvSpPr>
            <p:cNvPr id="9855" name="Google Shape;9855;p67"/>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6" name="Google Shape;9856;p67"/>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7" name="Google Shape;9857;p67"/>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8" name="Google Shape;9858;p67"/>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9" name="Google Shape;9859;p67"/>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0" name="Google Shape;9860;p67"/>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1" name="Google Shape;9861;p67"/>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2" name="Google Shape;9862;p67"/>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3" name="Google Shape;9863;p67"/>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4" name="Google Shape;9864;p67"/>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5" name="Google Shape;9865;p67"/>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6" name="Google Shape;9866;p67"/>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67" name="Google Shape;9867;p67"/>
          <p:cNvGrpSpPr/>
          <p:nvPr/>
        </p:nvGrpSpPr>
        <p:grpSpPr>
          <a:xfrm>
            <a:off x="2326452" y="1191441"/>
            <a:ext cx="767704" cy="815489"/>
            <a:chOff x="2499700" y="1135950"/>
            <a:chExt cx="732402" cy="777990"/>
          </a:xfrm>
        </p:grpSpPr>
        <p:grpSp>
          <p:nvGrpSpPr>
            <p:cNvPr id="9868" name="Google Shape;9868;p67"/>
            <p:cNvGrpSpPr/>
            <p:nvPr/>
          </p:nvGrpSpPr>
          <p:grpSpPr>
            <a:xfrm>
              <a:off x="2499700" y="1135950"/>
              <a:ext cx="732402" cy="694705"/>
              <a:chOff x="2499700" y="1135950"/>
              <a:chExt cx="732402" cy="694705"/>
            </a:xfrm>
          </p:grpSpPr>
          <p:sp>
            <p:nvSpPr>
              <p:cNvPr id="9869" name="Google Shape;9869;p67"/>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0" name="Google Shape;9870;p67"/>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1" name="Google Shape;9871;p67"/>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2" name="Google Shape;9872;p67"/>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3" name="Google Shape;9873;p67"/>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4" name="Google Shape;9874;p67"/>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5" name="Google Shape;9875;p67"/>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6" name="Google Shape;9876;p67"/>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7" name="Google Shape;9877;p67"/>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8" name="Google Shape;9878;p67"/>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9" name="Google Shape;9879;p67"/>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0" name="Google Shape;9880;p67"/>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1" name="Google Shape;9881;p67"/>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2" name="Google Shape;9882;p67"/>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3" name="Google Shape;9883;p67"/>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4" name="Google Shape;9884;p67"/>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5" name="Google Shape;9885;p67"/>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6" name="Google Shape;9886;p67"/>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7" name="Google Shape;9887;p67"/>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8" name="Google Shape;9888;p67"/>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9" name="Google Shape;9889;p67"/>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0" name="Google Shape;9890;p67"/>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1" name="Google Shape;9891;p67"/>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2" name="Google Shape;9892;p67"/>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3" name="Google Shape;9893;p67"/>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4" name="Google Shape;9894;p67"/>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5" name="Google Shape;9895;p67"/>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96" name="Google Shape;9896;p67"/>
            <p:cNvGrpSpPr/>
            <p:nvPr/>
          </p:nvGrpSpPr>
          <p:grpSpPr>
            <a:xfrm>
              <a:off x="2517909" y="1188726"/>
              <a:ext cx="702702" cy="725214"/>
              <a:chOff x="2517909" y="1188726"/>
              <a:chExt cx="702702" cy="725214"/>
            </a:xfrm>
          </p:grpSpPr>
          <p:sp>
            <p:nvSpPr>
              <p:cNvPr id="9897" name="Google Shape;9897;p67"/>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8" name="Google Shape;9898;p67"/>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9" name="Google Shape;9899;p67"/>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0" name="Google Shape;9900;p67"/>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1" name="Google Shape;9901;p67"/>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902" name="Google Shape;9902;p67"/>
          <p:cNvGrpSpPr/>
          <p:nvPr/>
        </p:nvGrpSpPr>
        <p:grpSpPr>
          <a:xfrm>
            <a:off x="1672184" y="1191441"/>
            <a:ext cx="583439" cy="870229"/>
            <a:chOff x="1716825" y="1121550"/>
            <a:chExt cx="622800" cy="928938"/>
          </a:xfrm>
        </p:grpSpPr>
        <p:grpSp>
          <p:nvGrpSpPr>
            <p:cNvPr id="9903" name="Google Shape;9903;p67"/>
            <p:cNvGrpSpPr/>
            <p:nvPr/>
          </p:nvGrpSpPr>
          <p:grpSpPr>
            <a:xfrm>
              <a:off x="1716825" y="1121550"/>
              <a:ext cx="622800" cy="928938"/>
              <a:chOff x="1716825" y="1121550"/>
              <a:chExt cx="622800" cy="928938"/>
            </a:xfrm>
          </p:grpSpPr>
          <p:cxnSp>
            <p:nvCxnSpPr>
              <p:cNvPr id="9904" name="Google Shape;9904;p67"/>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905" name="Google Shape;9905;p67"/>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06" name="Google Shape;9906;p67"/>
            <p:cNvGrpSpPr/>
            <p:nvPr/>
          </p:nvGrpSpPr>
          <p:grpSpPr>
            <a:xfrm>
              <a:off x="1768050" y="1172775"/>
              <a:ext cx="520200" cy="832000"/>
              <a:chOff x="1768050" y="1172775"/>
              <a:chExt cx="520200" cy="832000"/>
            </a:xfrm>
          </p:grpSpPr>
          <p:cxnSp>
            <p:nvCxnSpPr>
              <p:cNvPr id="9907" name="Google Shape;9907;p67"/>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908" name="Google Shape;9908;p67"/>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09" name="Google Shape;9909;p67"/>
            <p:cNvGrpSpPr/>
            <p:nvPr/>
          </p:nvGrpSpPr>
          <p:grpSpPr>
            <a:xfrm>
              <a:off x="1820100" y="1225475"/>
              <a:ext cx="416400" cy="729575"/>
              <a:chOff x="1820100" y="1225475"/>
              <a:chExt cx="416400" cy="729575"/>
            </a:xfrm>
          </p:grpSpPr>
          <p:cxnSp>
            <p:nvCxnSpPr>
              <p:cNvPr id="9910" name="Google Shape;9910;p67"/>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911" name="Google Shape;9911;p67"/>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12" name="Google Shape;9912;p67"/>
            <p:cNvGrpSpPr/>
            <p:nvPr/>
          </p:nvGrpSpPr>
          <p:grpSpPr>
            <a:xfrm>
              <a:off x="1874250" y="1278825"/>
              <a:ext cx="308100" cy="605275"/>
              <a:chOff x="1874250" y="1278825"/>
              <a:chExt cx="308100" cy="605275"/>
            </a:xfrm>
          </p:grpSpPr>
          <p:cxnSp>
            <p:nvCxnSpPr>
              <p:cNvPr id="9913" name="Google Shape;9913;p67"/>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914" name="Google Shape;9914;p67"/>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915" name="Google Shape;9915;p67"/>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16" name="Google Shape;9916;p67"/>
          <p:cNvGrpSpPr/>
          <p:nvPr/>
        </p:nvGrpSpPr>
        <p:grpSpPr>
          <a:xfrm>
            <a:off x="1592007" y="2077763"/>
            <a:ext cx="739072" cy="714152"/>
            <a:chOff x="4334725" y="1355875"/>
            <a:chExt cx="3106650" cy="3001900"/>
          </a:xfrm>
        </p:grpSpPr>
        <p:grpSp>
          <p:nvGrpSpPr>
            <p:cNvPr id="9917" name="Google Shape;9917;p67"/>
            <p:cNvGrpSpPr/>
            <p:nvPr/>
          </p:nvGrpSpPr>
          <p:grpSpPr>
            <a:xfrm>
              <a:off x="4516050" y="1724875"/>
              <a:ext cx="2693725" cy="2632900"/>
              <a:chOff x="4516050" y="1724875"/>
              <a:chExt cx="2693725" cy="2632900"/>
            </a:xfrm>
          </p:grpSpPr>
          <p:sp>
            <p:nvSpPr>
              <p:cNvPr id="9918" name="Google Shape;9918;p67"/>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9" name="Google Shape;9919;p67"/>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0" name="Google Shape;9920;p67"/>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21" name="Google Shape;9921;p67"/>
            <p:cNvGrpSpPr/>
            <p:nvPr/>
          </p:nvGrpSpPr>
          <p:grpSpPr>
            <a:xfrm>
              <a:off x="4334725" y="1355875"/>
              <a:ext cx="3106650" cy="2709650"/>
              <a:chOff x="4334725" y="1355875"/>
              <a:chExt cx="3106650" cy="2709650"/>
            </a:xfrm>
          </p:grpSpPr>
          <p:sp>
            <p:nvSpPr>
              <p:cNvPr id="9922" name="Google Shape;9922;p67"/>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3" name="Google Shape;9923;p67"/>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4" name="Google Shape;9924;p67"/>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925" name="Google Shape;9925;p67"/>
          <p:cNvGrpSpPr/>
          <p:nvPr/>
        </p:nvGrpSpPr>
        <p:grpSpPr>
          <a:xfrm>
            <a:off x="7708956" y="3708534"/>
            <a:ext cx="312074" cy="684173"/>
            <a:chOff x="7645573" y="3754300"/>
            <a:chExt cx="293855" cy="644170"/>
          </a:xfrm>
        </p:grpSpPr>
        <p:sp>
          <p:nvSpPr>
            <p:cNvPr id="9926" name="Google Shape;9926;p67"/>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7" name="Google Shape;9927;p67"/>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28" name="Google Shape;9928;p67"/>
          <p:cNvGrpSpPr/>
          <p:nvPr/>
        </p:nvGrpSpPr>
        <p:grpSpPr>
          <a:xfrm>
            <a:off x="5630944" y="1191441"/>
            <a:ext cx="709011" cy="739359"/>
            <a:chOff x="5830645" y="1256617"/>
            <a:chExt cx="530340" cy="553040"/>
          </a:xfrm>
        </p:grpSpPr>
        <p:grpSp>
          <p:nvGrpSpPr>
            <p:cNvPr id="9929" name="Google Shape;9929;p67"/>
            <p:cNvGrpSpPr/>
            <p:nvPr/>
          </p:nvGrpSpPr>
          <p:grpSpPr>
            <a:xfrm>
              <a:off x="5830645" y="1256617"/>
              <a:ext cx="259743" cy="269909"/>
              <a:chOff x="5830645" y="1256617"/>
              <a:chExt cx="259743" cy="269909"/>
            </a:xfrm>
          </p:grpSpPr>
          <p:sp>
            <p:nvSpPr>
              <p:cNvPr id="9930" name="Google Shape;9930;p67"/>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1" name="Google Shape;9931;p67"/>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32" name="Google Shape;9932;p67"/>
            <p:cNvGrpSpPr/>
            <p:nvPr/>
          </p:nvGrpSpPr>
          <p:grpSpPr>
            <a:xfrm>
              <a:off x="6101293" y="1256617"/>
              <a:ext cx="259692" cy="269909"/>
              <a:chOff x="6101293" y="1256617"/>
              <a:chExt cx="259692" cy="269909"/>
            </a:xfrm>
          </p:grpSpPr>
          <p:sp>
            <p:nvSpPr>
              <p:cNvPr id="9933" name="Google Shape;9933;p67"/>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4" name="Google Shape;9934;p67"/>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35" name="Google Shape;9935;p67"/>
            <p:cNvGrpSpPr/>
            <p:nvPr/>
          </p:nvGrpSpPr>
          <p:grpSpPr>
            <a:xfrm>
              <a:off x="5830645" y="1539749"/>
              <a:ext cx="259692" cy="269909"/>
              <a:chOff x="5830645" y="1539749"/>
              <a:chExt cx="259692" cy="269909"/>
            </a:xfrm>
          </p:grpSpPr>
          <p:sp>
            <p:nvSpPr>
              <p:cNvPr id="9936" name="Google Shape;9936;p67"/>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7" name="Google Shape;9937;p67"/>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38" name="Google Shape;9938;p67"/>
            <p:cNvGrpSpPr/>
            <p:nvPr/>
          </p:nvGrpSpPr>
          <p:grpSpPr>
            <a:xfrm>
              <a:off x="6101293" y="1539749"/>
              <a:ext cx="259692" cy="269909"/>
              <a:chOff x="6101293" y="1539749"/>
              <a:chExt cx="259692" cy="269909"/>
            </a:xfrm>
          </p:grpSpPr>
          <p:sp>
            <p:nvSpPr>
              <p:cNvPr id="9939" name="Google Shape;9939;p67"/>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0" name="Google Shape;9940;p67"/>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941" name="Google Shape;9941;p67"/>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42" name="Google Shape;9942;p67"/>
          <p:cNvGrpSpPr/>
          <p:nvPr/>
        </p:nvGrpSpPr>
        <p:grpSpPr>
          <a:xfrm>
            <a:off x="732438" y="2927557"/>
            <a:ext cx="1452955" cy="621360"/>
            <a:chOff x="732422" y="2990152"/>
            <a:chExt cx="1337773" cy="572102"/>
          </a:xfrm>
        </p:grpSpPr>
        <p:sp>
          <p:nvSpPr>
            <p:cNvPr id="9943" name="Google Shape;9943;p67"/>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4" name="Google Shape;9944;p67"/>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5" name="Google Shape;9945;p67"/>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6" name="Google Shape;9946;p67"/>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7" name="Google Shape;9947;p67"/>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8" name="Google Shape;9948;p67"/>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9952"/>
        <p:cNvGrpSpPr/>
        <p:nvPr/>
      </p:nvGrpSpPr>
      <p:grpSpPr>
        <a:xfrm>
          <a:off x="0" y="0"/>
          <a:ext cx="0" cy="0"/>
          <a:chOff x="0" y="0"/>
          <a:chExt cx="0" cy="0"/>
        </a:xfrm>
      </p:grpSpPr>
      <p:grpSp>
        <p:nvGrpSpPr>
          <p:cNvPr id="9953" name="Google Shape;9953;p68"/>
          <p:cNvGrpSpPr/>
          <p:nvPr/>
        </p:nvGrpSpPr>
        <p:grpSpPr>
          <a:xfrm>
            <a:off x="729238" y="1179665"/>
            <a:ext cx="1636117" cy="1526144"/>
            <a:chOff x="729238" y="1179665"/>
            <a:chExt cx="1636117" cy="1526144"/>
          </a:xfrm>
        </p:grpSpPr>
        <p:grpSp>
          <p:nvGrpSpPr>
            <p:cNvPr id="9954" name="Google Shape;9954;p68"/>
            <p:cNvGrpSpPr/>
            <p:nvPr/>
          </p:nvGrpSpPr>
          <p:grpSpPr>
            <a:xfrm>
              <a:off x="729238" y="1179665"/>
              <a:ext cx="80700" cy="1526144"/>
              <a:chOff x="729238" y="1179665"/>
              <a:chExt cx="80700" cy="1526144"/>
            </a:xfrm>
          </p:grpSpPr>
          <p:sp>
            <p:nvSpPr>
              <p:cNvPr id="9955" name="Google Shape;9955;p68"/>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6" name="Google Shape;9956;p68"/>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7" name="Google Shape;9957;p68"/>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8" name="Google Shape;9958;p68"/>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9" name="Google Shape;9959;p6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0" name="Google Shape;9960;p6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1" name="Google Shape;9961;p6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2" name="Google Shape;9962;p6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3" name="Google Shape;9963;p6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4" name="Google Shape;9964;p6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65" name="Google Shape;9965;p68"/>
            <p:cNvGrpSpPr/>
            <p:nvPr/>
          </p:nvGrpSpPr>
          <p:grpSpPr>
            <a:xfrm>
              <a:off x="903098" y="1179665"/>
              <a:ext cx="80700" cy="1526144"/>
              <a:chOff x="903098" y="1179665"/>
              <a:chExt cx="80700" cy="1526144"/>
            </a:xfrm>
          </p:grpSpPr>
          <p:sp>
            <p:nvSpPr>
              <p:cNvPr id="9966" name="Google Shape;9966;p68"/>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7" name="Google Shape;9967;p68"/>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8" name="Google Shape;9968;p68"/>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9" name="Google Shape;9969;p68"/>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0" name="Google Shape;9970;p68"/>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1" name="Google Shape;9971;p68"/>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2" name="Google Shape;9972;p6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3" name="Google Shape;9973;p6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4" name="Google Shape;9974;p6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5" name="Google Shape;9975;p6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76" name="Google Shape;9976;p68"/>
            <p:cNvGrpSpPr/>
            <p:nvPr/>
          </p:nvGrpSpPr>
          <p:grpSpPr>
            <a:xfrm>
              <a:off x="1076958" y="1179665"/>
              <a:ext cx="80700" cy="1526144"/>
              <a:chOff x="1076958" y="1179665"/>
              <a:chExt cx="80700" cy="1526144"/>
            </a:xfrm>
          </p:grpSpPr>
          <p:sp>
            <p:nvSpPr>
              <p:cNvPr id="9977" name="Google Shape;9977;p68"/>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8" name="Google Shape;9978;p68"/>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9" name="Google Shape;9979;p68"/>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0" name="Google Shape;9980;p68"/>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1" name="Google Shape;9981;p68"/>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2" name="Google Shape;9982;p68"/>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3" name="Google Shape;9983;p68"/>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4" name="Google Shape;9984;p6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5" name="Google Shape;9985;p6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6" name="Google Shape;9986;p6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87" name="Google Shape;9987;p68"/>
            <p:cNvGrpSpPr/>
            <p:nvPr/>
          </p:nvGrpSpPr>
          <p:grpSpPr>
            <a:xfrm>
              <a:off x="1247707" y="1179665"/>
              <a:ext cx="80700" cy="1526144"/>
              <a:chOff x="1247707" y="1179665"/>
              <a:chExt cx="80700" cy="1526144"/>
            </a:xfrm>
          </p:grpSpPr>
          <p:sp>
            <p:nvSpPr>
              <p:cNvPr id="9988" name="Google Shape;9988;p68"/>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9" name="Google Shape;9989;p68"/>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0" name="Google Shape;9990;p68"/>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1" name="Google Shape;9991;p6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2" name="Google Shape;9992;p6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3" name="Google Shape;9993;p6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4" name="Google Shape;9994;p6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5" name="Google Shape;9995;p6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6" name="Google Shape;9996;p6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7" name="Google Shape;9997;p6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98" name="Google Shape;9998;p68"/>
            <p:cNvGrpSpPr/>
            <p:nvPr/>
          </p:nvGrpSpPr>
          <p:grpSpPr>
            <a:xfrm>
              <a:off x="1421567" y="1179665"/>
              <a:ext cx="80700" cy="1526144"/>
              <a:chOff x="1421567" y="1179665"/>
              <a:chExt cx="80700" cy="1526144"/>
            </a:xfrm>
          </p:grpSpPr>
          <p:sp>
            <p:nvSpPr>
              <p:cNvPr id="9999" name="Google Shape;9999;p68"/>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0" name="Google Shape;10000;p68"/>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1" name="Google Shape;10001;p68"/>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2" name="Google Shape;10002;p68"/>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3" name="Google Shape;10003;p68"/>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4" name="Google Shape;10004;p68"/>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5" name="Google Shape;10005;p68"/>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6" name="Google Shape;10006;p68"/>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7" name="Google Shape;10007;p6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8" name="Google Shape;10008;p6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09" name="Google Shape;10009;p68"/>
            <p:cNvGrpSpPr/>
            <p:nvPr/>
          </p:nvGrpSpPr>
          <p:grpSpPr>
            <a:xfrm>
              <a:off x="1592327" y="1179665"/>
              <a:ext cx="80700" cy="1526144"/>
              <a:chOff x="1592327" y="1179665"/>
              <a:chExt cx="80700" cy="1526144"/>
            </a:xfrm>
          </p:grpSpPr>
          <p:sp>
            <p:nvSpPr>
              <p:cNvPr id="10010" name="Google Shape;10010;p68"/>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1" name="Google Shape;10011;p68"/>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2" name="Google Shape;10012;p68"/>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3" name="Google Shape;10013;p68"/>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4" name="Google Shape;10014;p68"/>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5" name="Google Shape;10015;p68"/>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6" name="Google Shape;10016;p6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7" name="Google Shape;10017;p6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8" name="Google Shape;10018;p6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9" name="Google Shape;10019;p6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20" name="Google Shape;10020;p68"/>
            <p:cNvGrpSpPr/>
            <p:nvPr/>
          </p:nvGrpSpPr>
          <p:grpSpPr>
            <a:xfrm>
              <a:off x="1766187" y="1179665"/>
              <a:ext cx="80700" cy="1526144"/>
              <a:chOff x="1766187" y="1179665"/>
              <a:chExt cx="80700" cy="1526144"/>
            </a:xfrm>
          </p:grpSpPr>
          <p:sp>
            <p:nvSpPr>
              <p:cNvPr id="10021" name="Google Shape;10021;p68"/>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2" name="Google Shape;10022;p68"/>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3" name="Google Shape;10023;p68"/>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4" name="Google Shape;10024;p68"/>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5" name="Google Shape;10025;p68"/>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6" name="Google Shape;10026;p68"/>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7" name="Google Shape;10027;p68"/>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8" name="Google Shape;10028;p68"/>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9" name="Google Shape;10029;p68"/>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0" name="Google Shape;10030;p6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31" name="Google Shape;10031;p68"/>
            <p:cNvGrpSpPr/>
            <p:nvPr/>
          </p:nvGrpSpPr>
          <p:grpSpPr>
            <a:xfrm>
              <a:off x="1936935" y="1179665"/>
              <a:ext cx="80700" cy="1526144"/>
              <a:chOff x="1936935" y="1179665"/>
              <a:chExt cx="80700" cy="1526144"/>
            </a:xfrm>
          </p:grpSpPr>
          <p:sp>
            <p:nvSpPr>
              <p:cNvPr id="10032" name="Google Shape;10032;p68"/>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3" name="Google Shape;10033;p68"/>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4" name="Google Shape;10034;p68"/>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5" name="Google Shape;10035;p68"/>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6" name="Google Shape;10036;p68"/>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7" name="Google Shape;10037;p6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8" name="Google Shape;10038;p6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9" name="Google Shape;10039;p6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0" name="Google Shape;10040;p6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1" name="Google Shape;10041;p6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42" name="Google Shape;10042;p68"/>
            <p:cNvGrpSpPr/>
            <p:nvPr/>
          </p:nvGrpSpPr>
          <p:grpSpPr>
            <a:xfrm>
              <a:off x="2110795" y="1179665"/>
              <a:ext cx="80700" cy="1526144"/>
              <a:chOff x="2110795" y="1179665"/>
              <a:chExt cx="80700" cy="1526144"/>
            </a:xfrm>
          </p:grpSpPr>
          <p:sp>
            <p:nvSpPr>
              <p:cNvPr id="10043" name="Google Shape;10043;p68"/>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4" name="Google Shape;10044;p68"/>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5" name="Google Shape;10045;p68"/>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6" name="Google Shape;10046;p68"/>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7" name="Google Shape;10047;p6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8" name="Google Shape;10048;p6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9" name="Google Shape;10049;p6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0" name="Google Shape;10050;p6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1" name="Google Shape;10051;p6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2" name="Google Shape;10052;p6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53" name="Google Shape;10053;p68"/>
            <p:cNvGrpSpPr/>
            <p:nvPr/>
          </p:nvGrpSpPr>
          <p:grpSpPr>
            <a:xfrm>
              <a:off x="2284655" y="1179665"/>
              <a:ext cx="80700" cy="1526144"/>
              <a:chOff x="2284655" y="1179665"/>
              <a:chExt cx="80700" cy="1526144"/>
            </a:xfrm>
          </p:grpSpPr>
          <p:sp>
            <p:nvSpPr>
              <p:cNvPr id="10054" name="Google Shape;10054;p68"/>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5" name="Google Shape;10055;p68"/>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6" name="Google Shape;10056;p68"/>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7" name="Google Shape;10057;p68"/>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8" name="Google Shape;10058;p68"/>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9" name="Google Shape;10059;p68"/>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0" name="Google Shape;10060;p6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1" name="Google Shape;10061;p6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2" name="Google Shape;10062;p6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3" name="Google Shape;10063;p6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064" name="Google Shape;10064;p68"/>
          <p:cNvGrpSpPr/>
          <p:nvPr/>
        </p:nvGrpSpPr>
        <p:grpSpPr>
          <a:xfrm>
            <a:off x="2623904" y="1198803"/>
            <a:ext cx="1364248" cy="1102133"/>
            <a:chOff x="2623904" y="1198803"/>
            <a:chExt cx="1364248" cy="1102133"/>
          </a:xfrm>
        </p:grpSpPr>
        <p:grpSp>
          <p:nvGrpSpPr>
            <p:cNvPr id="10065" name="Google Shape;10065;p68"/>
            <p:cNvGrpSpPr/>
            <p:nvPr/>
          </p:nvGrpSpPr>
          <p:grpSpPr>
            <a:xfrm>
              <a:off x="2623907" y="1198803"/>
              <a:ext cx="1364245" cy="273000"/>
              <a:chOff x="2623907" y="1198803"/>
              <a:chExt cx="1364245" cy="273000"/>
            </a:xfrm>
          </p:grpSpPr>
          <p:sp>
            <p:nvSpPr>
              <p:cNvPr id="10066" name="Google Shape;10066;p68"/>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7" name="Google Shape;10067;p6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8" name="Google Shape;10068;p6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9" name="Google Shape;10069;p6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0" name="Google Shape;10070;p6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71" name="Google Shape;10071;p68"/>
            <p:cNvGrpSpPr/>
            <p:nvPr/>
          </p:nvGrpSpPr>
          <p:grpSpPr>
            <a:xfrm>
              <a:off x="2623904" y="1476964"/>
              <a:ext cx="1364245" cy="273000"/>
              <a:chOff x="2623904" y="1476964"/>
              <a:chExt cx="1364245" cy="273000"/>
            </a:xfrm>
          </p:grpSpPr>
          <p:sp>
            <p:nvSpPr>
              <p:cNvPr id="10072" name="Google Shape;10072;p68"/>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3" name="Google Shape;10073;p68"/>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4" name="Google Shape;10074;p68"/>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5" name="Google Shape;10075;p6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6" name="Google Shape;10076;p6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77" name="Google Shape;10077;p68"/>
            <p:cNvGrpSpPr/>
            <p:nvPr/>
          </p:nvGrpSpPr>
          <p:grpSpPr>
            <a:xfrm>
              <a:off x="2623907" y="1749775"/>
              <a:ext cx="1364245" cy="273000"/>
              <a:chOff x="2623907" y="1749775"/>
              <a:chExt cx="1364245" cy="273000"/>
            </a:xfrm>
          </p:grpSpPr>
          <p:sp>
            <p:nvSpPr>
              <p:cNvPr id="10078" name="Google Shape;10078;p68"/>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9" name="Google Shape;10079;p68"/>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0" name="Google Shape;10080;p6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1" name="Google Shape;10081;p6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2" name="Google Shape;10082;p6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83" name="Google Shape;10083;p68"/>
            <p:cNvGrpSpPr/>
            <p:nvPr/>
          </p:nvGrpSpPr>
          <p:grpSpPr>
            <a:xfrm>
              <a:off x="2623904" y="2027936"/>
              <a:ext cx="1364245" cy="273000"/>
              <a:chOff x="2623904" y="2027936"/>
              <a:chExt cx="1364245" cy="273000"/>
            </a:xfrm>
          </p:grpSpPr>
          <p:sp>
            <p:nvSpPr>
              <p:cNvPr id="10084" name="Google Shape;10084;p6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5" name="Google Shape;10085;p6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6" name="Google Shape;10086;p6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7" name="Google Shape;10087;p6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8" name="Google Shape;10088;p6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089" name="Google Shape;10089;p68"/>
          <p:cNvGrpSpPr/>
          <p:nvPr/>
        </p:nvGrpSpPr>
        <p:grpSpPr>
          <a:xfrm>
            <a:off x="2613365" y="2657986"/>
            <a:ext cx="1387541" cy="159124"/>
            <a:chOff x="3200660" y="2180272"/>
            <a:chExt cx="2563824" cy="378237"/>
          </a:xfrm>
        </p:grpSpPr>
        <p:sp>
          <p:nvSpPr>
            <p:cNvPr id="10090" name="Google Shape;10090;p6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1" name="Google Shape;10091;p6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2" name="Google Shape;10092;p6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3" name="Google Shape;10093;p6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4" name="Google Shape;10094;p6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5" name="Google Shape;10095;p6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6" name="Google Shape;10096;p6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7" name="Google Shape;10097;p6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8" name="Google Shape;10098;p6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9" name="Google Shape;10099;p6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0" name="Google Shape;10100;p6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1" name="Google Shape;10101;p6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2" name="Google Shape;10102;p6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3" name="Google Shape;10103;p6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4" name="Google Shape;10104;p6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5" name="Google Shape;10105;p6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6" name="Google Shape;10106;p6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7" name="Google Shape;10107;p6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08" name="Google Shape;10108;p68"/>
          <p:cNvGrpSpPr/>
          <p:nvPr/>
        </p:nvGrpSpPr>
        <p:grpSpPr>
          <a:xfrm>
            <a:off x="2609890" y="2935811"/>
            <a:ext cx="1390502" cy="159625"/>
            <a:chOff x="3530150" y="2790075"/>
            <a:chExt cx="1962600" cy="225300"/>
          </a:xfrm>
        </p:grpSpPr>
        <p:sp>
          <p:nvSpPr>
            <p:cNvPr id="10109" name="Google Shape;10109;p68"/>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0" name="Google Shape;10110;p68"/>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11" name="Google Shape;10111;p68"/>
          <p:cNvGrpSpPr/>
          <p:nvPr/>
        </p:nvGrpSpPr>
        <p:grpSpPr>
          <a:xfrm>
            <a:off x="2610543" y="3214137"/>
            <a:ext cx="1411629" cy="153761"/>
            <a:chOff x="3558802" y="4011427"/>
            <a:chExt cx="1866000" cy="111300"/>
          </a:xfrm>
        </p:grpSpPr>
        <p:sp>
          <p:nvSpPr>
            <p:cNvPr id="10112" name="Google Shape;10112;p6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3" name="Google Shape;10113;p68"/>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14" name="Google Shape;10114;p68"/>
          <p:cNvGrpSpPr/>
          <p:nvPr/>
        </p:nvGrpSpPr>
        <p:grpSpPr>
          <a:xfrm>
            <a:off x="2610235" y="2419536"/>
            <a:ext cx="1383503" cy="119749"/>
            <a:chOff x="3465975" y="2270276"/>
            <a:chExt cx="1986364" cy="171929"/>
          </a:xfrm>
        </p:grpSpPr>
        <p:sp>
          <p:nvSpPr>
            <p:cNvPr id="10115" name="Google Shape;10115;p6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6" name="Google Shape;10116;p6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7" name="Google Shape;10117;p68"/>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8" name="Google Shape;10118;p68"/>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9" name="Google Shape;10119;p68"/>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0" name="Google Shape;10120;p6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1" name="Google Shape;10121;p68"/>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2" name="Google Shape;10122;p68"/>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23" name="Google Shape;10123;p68"/>
          <p:cNvGrpSpPr/>
          <p:nvPr/>
        </p:nvGrpSpPr>
        <p:grpSpPr>
          <a:xfrm>
            <a:off x="2621243" y="3783187"/>
            <a:ext cx="1369531" cy="195460"/>
            <a:chOff x="723300" y="4253549"/>
            <a:chExt cx="2276482" cy="324900"/>
          </a:xfrm>
        </p:grpSpPr>
        <p:sp>
          <p:nvSpPr>
            <p:cNvPr id="10124" name="Google Shape;10124;p6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5" name="Google Shape;10125;p6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6" name="Google Shape;10126;p6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7" name="Google Shape;10127;p6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8" name="Google Shape;10128;p68"/>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29" name="Google Shape;10129;p68"/>
          <p:cNvGrpSpPr/>
          <p:nvPr/>
        </p:nvGrpSpPr>
        <p:grpSpPr>
          <a:xfrm>
            <a:off x="2610803" y="3484367"/>
            <a:ext cx="1389066" cy="180119"/>
            <a:chOff x="705948" y="3788465"/>
            <a:chExt cx="2308953" cy="299400"/>
          </a:xfrm>
        </p:grpSpPr>
        <p:sp>
          <p:nvSpPr>
            <p:cNvPr id="10130" name="Google Shape;10130;p6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1" name="Google Shape;10131;p6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2" name="Google Shape;10132;p6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3" name="Google Shape;10133;p68"/>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4" name="Google Shape;10134;p68"/>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35" name="Google Shape;10135;p68"/>
          <p:cNvGrpSpPr/>
          <p:nvPr/>
        </p:nvGrpSpPr>
        <p:grpSpPr>
          <a:xfrm>
            <a:off x="2658741" y="4097347"/>
            <a:ext cx="1304609" cy="294074"/>
            <a:chOff x="2658741" y="4097347"/>
            <a:chExt cx="1304609" cy="294074"/>
          </a:xfrm>
        </p:grpSpPr>
        <p:grpSp>
          <p:nvGrpSpPr>
            <p:cNvPr id="10136" name="Google Shape;10136;p68"/>
            <p:cNvGrpSpPr/>
            <p:nvPr/>
          </p:nvGrpSpPr>
          <p:grpSpPr>
            <a:xfrm>
              <a:off x="2658741" y="4097347"/>
              <a:ext cx="118572" cy="294074"/>
              <a:chOff x="3343310" y="4475555"/>
              <a:chExt cx="127717" cy="316753"/>
            </a:xfrm>
          </p:grpSpPr>
          <p:sp>
            <p:nvSpPr>
              <p:cNvPr id="10137" name="Google Shape;10137;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8" name="Google Shape;10138;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39" name="Google Shape;10139;p68"/>
            <p:cNvGrpSpPr/>
            <p:nvPr/>
          </p:nvGrpSpPr>
          <p:grpSpPr>
            <a:xfrm>
              <a:off x="3815519" y="4098388"/>
              <a:ext cx="147831" cy="291991"/>
              <a:chOff x="3527539" y="4476677"/>
              <a:chExt cx="159232" cy="314510"/>
            </a:xfrm>
          </p:grpSpPr>
          <p:sp>
            <p:nvSpPr>
              <p:cNvPr id="10140" name="Google Shape;10140;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1" name="Google Shape;10141;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42" name="Google Shape;10142;p68"/>
            <p:cNvGrpSpPr/>
            <p:nvPr/>
          </p:nvGrpSpPr>
          <p:grpSpPr>
            <a:xfrm>
              <a:off x="3511696" y="4098388"/>
              <a:ext cx="147831" cy="291991"/>
              <a:chOff x="3527539" y="4476677"/>
              <a:chExt cx="159232" cy="314510"/>
            </a:xfrm>
          </p:grpSpPr>
          <p:sp>
            <p:nvSpPr>
              <p:cNvPr id="10143" name="Google Shape;10143;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4" name="Google Shape;10144;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45" name="Google Shape;10145;p68"/>
            <p:cNvGrpSpPr/>
            <p:nvPr/>
          </p:nvGrpSpPr>
          <p:grpSpPr>
            <a:xfrm>
              <a:off x="3207874" y="4098388"/>
              <a:ext cx="147831" cy="291991"/>
              <a:chOff x="3527539" y="4476677"/>
              <a:chExt cx="159232" cy="314510"/>
            </a:xfrm>
          </p:grpSpPr>
          <p:sp>
            <p:nvSpPr>
              <p:cNvPr id="10146" name="Google Shape;10146;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7" name="Google Shape;10147;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48" name="Google Shape;10148;p68"/>
            <p:cNvGrpSpPr/>
            <p:nvPr/>
          </p:nvGrpSpPr>
          <p:grpSpPr>
            <a:xfrm>
              <a:off x="2933305" y="4097347"/>
              <a:ext cx="118572" cy="294074"/>
              <a:chOff x="3343310" y="4475555"/>
              <a:chExt cx="127717" cy="316753"/>
            </a:xfrm>
          </p:grpSpPr>
          <p:sp>
            <p:nvSpPr>
              <p:cNvPr id="10149" name="Google Shape;10149;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0" name="Google Shape;10150;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151" name="Google Shape;10151;p68"/>
          <p:cNvGrpSpPr/>
          <p:nvPr/>
        </p:nvGrpSpPr>
        <p:grpSpPr>
          <a:xfrm>
            <a:off x="4277571" y="2080469"/>
            <a:ext cx="1433821" cy="191501"/>
            <a:chOff x="4273350" y="2080469"/>
            <a:chExt cx="1433821" cy="191501"/>
          </a:xfrm>
        </p:grpSpPr>
        <p:grpSp>
          <p:nvGrpSpPr>
            <p:cNvPr id="10152" name="Google Shape;10152;p68"/>
            <p:cNvGrpSpPr/>
            <p:nvPr/>
          </p:nvGrpSpPr>
          <p:grpSpPr>
            <a:xfrm>
              <a:off x="4273350" y="2080469"/>
              <a:ext cx="1433821" cy="0"/>
              <a:chOff x="5224975" y="2962250"/>
              <a:chExt cx="1544400" cy="0"/>
            </a:xfrm>
          </p:grpSpPr>
          <p:cxnSp>
            <p:nvCxnSpPr>
              <p:cNvPr id="10153" name="Google Shape;10153;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154" name="Google Shape;10154;p68"/>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155" name="Google Shape;10155;p68"/>
            <p:cNvGrpSpPr/>
            <p:nvPr/>
          </p:nvGrpSpPr>
          <p:grpSpPr>
            <a:xfrm>
              <a:off x="4273350" y="2271969"/>
              <a:ext cx="1433821" cy="0"/>
              <a:chOff x="5224975" y="2962250"/>
              <a:chExt cx="1544400" cy="0"/>
            </a:xfrm>
          </p:grpSpPr>
          <p:cxnSp>
            <p:nvCxnSpPr>
              <p:cNvPr id="10156" name="Google Shape;10156;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157" name="Google Shape;10157;p68"/>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158" name="Google Shape;10158;p68"/>
          <p:cNvGrpSpPr/>
          <p:nvPr/>
        </p:nvGrpSpPr>
        <p:grpSpPr>
          <a:xfrm>
            <a:off x="4279126" y="1183036"/>
            <a:ext cx="1430711" cy="743389"/>
            <a:chOff x="5159450" y="1919950"/>
            <a:chExt cx="1541050" cy="862500"/>
          </a:xfrm>
        </p:grpSpPr>
        <p:sp>
          <p:nvSpPr>
            <p:cNvPr id="10159" name="Google Shape;10159;p6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160" name="Google Shape;10160;p68"/>
            <p:cNvGrpSpPr/>
            <p:nvPr/>
          </p:nvGrpSpPr>
          <p:grpSpPr>
            <a:xfrm>
              <a:off x="5159450" y="1919950"/>
              <a:ext cx="1541050" cy="862500"/>
              <a:chOff x="5159450" y="1919950"/>
              <a:chExt cx="1541050" cy="862500"/>
            </a:xfrm>
          </p:grpSpPr>
          <p:cxnSp>
            <p:nvCxnSpPr>
              <p:cNvPr id="10161" name="Google Shape;10161;p6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162" name="Google Shape;10162;p6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163" name="Google Shape;10163;p68"/>
          <p:cNvGrpSpPr/>
          <p:nvPr/>
        </p:nvGrpSpPr>
        <p:grpSpPr>
          <a:xfrm>
            <a:off x="4269239" y="2406364"/>
            <a:ext cx="1450484" cy="1052087"/>
            <a:chOff x="5230575" y="1554475"/>
            <a:chExt cx="2137150" cy="1550150"/>
          </a:xfrm>
        </p:grpSpPr>
        <p:sp>
          <p:nvSpPr>
            <p:cNvPr id="10164" name="Google Shape;10164;p68"/>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5" name="Google Shape;10165;p68"/>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6" name="Google Shape;10166;p68"/>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7" name="Google Shape;10167;p68"/>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8" name="Google Shape;10168;p68"/>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9" name="Google Shape;10169;p68"/>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0" name="Google Shape;10170;p68"/>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1" name="Google Shape;10171;p68"/>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2" name="Google Shape;10172;p68"/>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3" name="Google Shape;10173;p68"/>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4" name="Google Shape;10174;p68"/>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5" name="Google Shape;10175;p68"/>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6" name="Google Shape;10176;p68"/>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77" name="Google Shape;10177;p68"/>
          <p:cNvGrpSpPr/>
          <p:nvPr/>
        </p:nvGrpSpPr>
        <p:grpSpPr>
          <a:xfrm rot="10800000">
            <a:off x="4285790" y="3498553"/>
            <a:ext cx="1417383" cy="887946"/>
            <a:chOff x="5645403" y="2920021"/>
            <a:chExt cx="2650800" cy="2180614"/>
          </a:xfrm>
        </p:grpSpPr>
        <p:sp>
          <p:nvSpPr>
            <p:cNvPr id="10178" name="Google Shape;10178;p68"/>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179" name="Google Shape;10179;p68"/>
            <p:cNvCxnSpPr>
              <a:stCxn id="10178"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180" name="Google Shape;10180;p68"/>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181" name="Google Shape;10181;p68"/>
            <p:cNvCxnSpPr>
              <a:endCxn id="10180"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0182" name="Google Shape;10182;p68"/>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183" name="Google Shape;10183;p68"/>
            <p:cNvCxnSpPr>
              <a:stCxn id="10182"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184" name="Google Shape;10184;p68"/>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185" name="Google Shape;10185;p68"/>
            <p:cNvCxnSpPr>
              <a:endCxn id="10184"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186" name="Google Shape;10186;p68"/>
          <p:cNvGrpSpPr/>
          <p:nvPr/>
        </p:nvGrpSpPr>
        <p:grpSpPr>
          <a:xfrm>
            <a:off x="7386150" y="2401908"/>
            <a:ext cx="1071743" cy="1021579"/>
            <a:chOff x="7189833" y="2022667"/>
            <a:chExt cx="1251159" cy="1192597"/>
          </a:xfrm>
        </p:grpSpPr>
        <p:sp>
          <p:nvSpPr>
            <p:cNvPr id="10187" name="Google Shape;10187;p68"/>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8" name="Google Shape;10188;p68"/>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9" name="Google Shape;10189;p68"/>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0" name="Google Shape;10190;p68"/>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91" name="Google Shape;10191;p68"/>
          <p:cNvGrpSpPr/>
          <p:nvPr/>
        </p:nvGrpSpPr>
        <p:grpSpPr>
          <a:xfrm>
            <a:off x="727421" y="2828315"/>
            <a:ext cx="1695374" cy="1560837"/>
            <a:chOff x="727421" y="2828315"/>
            <a:chExt cx="1695374" cy="1560837"/>
          </a:xfrm>
        </p:grpSpPr>
        <p:grpSp>
          <p:nvGrpSpPr>
            <p:cNvPr id="10192" name="Google Shape;10192;p68"/>
            <p:cNvGrpSpPr/>
            <p:nvPr/>
          </p:nvGrpSpPr>
          <p:grpSpPr>
            <a:xfrm>
              <a:off x="819108" y="2882501"/>
              <a:ext cx="103104" cy="1426186"/>
              <a:chOff x="4674013" y="3100904"/>
              <a:chExt cx="122758" cy="1698043"/>
            </a:xfrm>
          </p:grpSpPr>
          <p:sp>
            <p:nvSpPr>
              <p:cNvPr id="10193" name="Google Shape;10193;p6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4" name="Google Shape;10194;p6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5" name="Google Shape;10195;p6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6" name="Google Shape;10196;p6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7" name="Google Shape;10197;p6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8" name="Google Shape;10198;p6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9" name="Google Shape;10199;p6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00" name="Google Shape;10200;p68"/>
            <p:cNvGrpSpPr/>
            <p:nvPr/>
          </p:nvGrpSpPr>
          <p:grpSpPr>
            <a:xfrm>
              <a:off x="1062475" y="2882501"/>
              <a:ext cx="103104" cy="1426186"/>
              <a:chOff x="4940438" y="3100904"/>
              <a:chExt cx="122758" cy="1698043"/>
            </a:xfrm>
          </p:grpSpPr>
          <p:sp>
            <p:nvSpPr>
              <p:cNvPr id="10201" name="Google Shape;10201;p6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2" name="Google Shape;10202;p6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3" name="Google Shape;10203;p6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4" name="Google Shape;10204;p6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5" name="Google Shape;10205;p6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6" name="Google Shape;10206;p6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7" name="Google Shape;10207;p6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08" name="Google Shape;10208;p68"/>
            <p:cNvGrpSpPr/>
            <p:nvPr/>
          </p:nvGrpSpPr>
          <p:grpSpPr>
            <a:xfrm>
              <a:off x="1299324" y="2882501"/>
              <a:ext cx="103104" cy="1426186"/>
              <a:chOff x="5206863" y="3100904"/>
              <a:chExt cx="122758" cy="1698043"/>
            </a:xfrm>
          </p:grpSpPr>
          <p:sp>
            <p:nvSpPr>
              <p:cNvPr id="10209" name="Google Shape;10209;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0" name="Google Shape;10210;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1" name="Google Shape;10211;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2" name="Google Shape;10212;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3" name="Google Shape;10213;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4" name="Google Shape;10214;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5" name="Google Shape;10215;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16" name="Google Shape;10216;p68"/>
            <p:cNvGrpSpPr/>
            <p:nvPr/>
          </p:nvGrpSpPr>
          <p:grpSpPr>
            <a:xfrm>
              <a:off x="1786057" y="2882501"/>
              <a:ext cx="103104" cy="1426186"/>
              <a:chOff x="6006138" y="3143629"/>
              <a:chExt cx="122758" cy="1698043"/>
            </a:xfrm>
          </p:grpSpPr>
          <p:sp>
            <p:nvSpPr>
              <p:cNvPr id="10217" name="Google Shape;10217;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8" name="Google Shape;10218;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9" name="Google Shape;10219;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0" name="Google Shape;10220;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1" name="Google Shape;10221;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2" name="Google Shape;10222;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3" name="Google Shape;10223;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24" name="Google Shape;10224;p68"/>
            <p:cNvGrpSpPr/>
            <p:nvPr/>
          </p:nvGrpSpPr>
          <p:grpSpPr>
            <a:xfrm>
              <a:off x="2029422" y="2882501"/>
              <a:ext cx="103104" cy="1426186"/>
              <a:chOff x="6805413" y="3100904"/>
              <a:chExt cx="122758" cy="1698043"/>
            </a:xfrm>
          </p:grpSpPr>
          <p:sp>
            <p:nvSpPr>
              <p:cNvPr id="10225" name="Google Shape;10225;p6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6" name="Google Shape;10226;p6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7" name="Google Shape;10227;p6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8" name="Google Shape;10228;p6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9" name="Google Shape;10229;p6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0" name="Google Shape;10230;p6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1" name="Google Shape;10231;p6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32" name="Google Shape;10232;p68"/>
            <p:cNvGrpSpPr/>
            <p:nvPr/>
          </p:nvGrpSpPr>
          <p:grpSpPr>
            <a:xfrm>
              <a:off x="727421" y="2828315"/>
              <a:ext cx="1695374" cy="1560837"/>
              <a:chOff x="734799" y="2782450"/>
              <a:chExt cx="1571100" cy="1577400"/>
            </a:xfrm>
          </p:grpSpPr>
          <p:cxnSp>
            <p:nvCxnSpPr>
              <p:cNvPr id="10233" name="Google Shape;10233;p6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234" name="Google Shape;10234;p6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235" name="Google Shape;10235;p68"/>
            <p:cNvGrpSpPr/>
            <p:nvPr/>
          </p:nvGrpSpPr>
          <p:grpSpPr>
            <a:xfrm>
              <a:off x="2272795" y="2882501"/>
              <a:ext cx="103104" cy="1426186"/>
              <a:chOff x="5206863" y="3100904"/>
              <a:chExt cx="122758" cy="1698043"/>
            </a:xfrm>
          </p:grpSpPr>
          <p:sp>
            <p:nvSpPr>
              <p:cNvPr id="10236" name="Google Shape;10236;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7" name="Google Shape;10237;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8" name="Google Shape;10238;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9" name="Google Shape;10239;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0" name="Google Shape;10240;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1" name="Google Shape;10241;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2" name="Google Shape;10242;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43" name="Google Shape;10243;p68"/>
            <p:cNvGrpSpPr/>
            <p:nvPr/>
          </p:nvGrpSpPr>
          <p:grpSpPr>
            <a:xfrm>
              <a:off x="1542694" y="2882501"/>
              <a:ext cx="103104" cy="1426186"/>
              <a:chOff x="6006138" y="3143629"/>
              <a:chExt cx="122758" cy="1698043"/>
            </a:xfrm>
          </p:grpSpPr>
          <p:sp>
            <p:nvSpPr>
              <p:cNvPr id="10244" name="Google Shape;10244;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5" name="Google Shape;10245;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6" name="Google Shape;10246;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7" name="Google Shape;10247;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8" name="Google Shape;10248;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9" name="Google Shape;10249;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0" name="Google Shape;10250;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251" name="Google Shape;10251;p68"/>
          <p:cNvGrpSpPr/>
          <p:nvPr/>
        </p:nvGrpSpPr>
        <p:grpSpPr>
          <a:xfrm>
            <a:off x="5936000" y="2405887"/>
            <a:ext cx="1248543" cy="1025319"/>
            <a:chOff x="5183758" y="1210600"/>
            <a:chExt cx="3605380" cy="2960783"/>
          </a:xfrm>
        </p:grpSpPr>
        <p:sp>
          <p:nvSpPr>
            <p:cNvPr id="10252" name="Google Shape;10252;p6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3" name="Google Shape;10253;p6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4" name="Google Shape;10254;p6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5" name="Google Shape;10255;p6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256" name="Google Shape;10256;p68"/>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257" name="Google Shape;10257;p68"/>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258" name="Google Shape;10258;p68"/>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259" name="Google Shape;10259;p68"/>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260" name="Google Shape;10260;p68"/>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61" name="Google Shape;10261;p68"/>
          <p:cNvGrpSpPr/>
          <p:nvPr/>
        </p:nvGrpSpPr>
        <p:grpSpPr>
          <a:xfrm>
            <a:off x="5793062" y="3544204"/>
            <a:ext cx="2664831" cy="843440"/>
            <a:chOff x="5916567" y="1099697"/>
            <a:chExt cx="2556683" cy="809211"/>
          </a:xfrm>
        </p:grpSpPr>
        <p:sp>
          <p:nvSpPr>
            <p:cNvPr id="10262" name="Google Shape;10262;p68"/>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3" name="Google Shape;10263;p68"/>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4" name="Google Shape;10264;p68"/>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5" name="Google Shape;10265;p68"/>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6" name="Google Shape;10266;p68"/>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7" name="Google Shape;10267;p68"/>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8" name="Google Shape;10268;p68"/>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9" name="Google Shape;10269;p68"/>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70" name="Google Shape;10270;p68"/>
          <p:cNvGrpSpPr/>
          <p:nvPr/>
        </p:nvGrpSpPr>
        <p:grpSpPr>
          <a:xfrm>
            <a:off x="5900602" y="1193063"/>
            <a:ext cx="1299851" cy="1023338"/>
            <a:chOff x="5900602" y="1193063"/>
            <a:chExt cx="1299851" cy="1023338"/>
          </a:xfrm>
        </p:grpSpPr>
        <p:grpSp>
          <p:nvGrpSpPr>
            <p:cNvPr id="10271" name="Google Shape;10271;p68"/>
            <p:cNvGrpSpPr/>
            <p:nvPr/>
          </p:nvGrpSpPr>
          <p:grpSpPr>
            <a:xfrm>
              <a:off x="6743564" y="1193063"/>
              <a:ext cx="456889" cy="700379"/>
              <a:chOff x="6743564" y="1193063"/>
              <a:chExt cx="456889" cy="700379"/>
            </a:xfrm>
          </p:grpSpPr>
          <p:grpSp>
            <p:nvGrpSpPr>
              <p:cNvPr id="10272" name="Google Shape;10272;p68"/>
              <p:cNvGrpSpPr/>
              <p:nvPr/>
            </p:nvGrpSpPr>
            <p:grpSpPr>
              <a:xfrm>
                <a:off x="6743564" y="1690731"/>
                <a:ext cx="214402" cy="202710"/>
                <a:chOff x="6743564" y="1690731"/>
                <a:chExt cx="214402" cy="202710"/>
              </a:xfrm>
            </p:grpSpPr>
            <p:sp>
              <p:nvSpPr>
                <p:cNvPr id="10273" name="Google Shape;10273;p68"/>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4" name="Google Shape;10274;p68"/>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75" name="Google Shape;10275;p68"/>
              <p:cNvGrpSpPr/>
              <p:nvPr/>
            </p:nvGrpSpPr>
            <p:grpSpPr>
              <a:xfrm>
                <a:off x="6915505" y="1193063"/>
                <a:ext cx="284947" cy="589637"/>
                <a:chOff x="6915505" y="1193063"/>
                <a:chExt cx="284947" cy="589637"/>
              </a:xfrm>
            </p:grpSpPr>
            <p:sp>
              <p:nvSpPr>
                <p:cNvPr id="10276" name="Google Shape;10276;p6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277" name="Google Shape;10277;p68"/>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278" name="Google Shape;10278;p68"/>
            <p:cNvGrpSpPr/>
            <p:nvPr/>
          </p:nvGrpSpPr>
          <p:grpSpPr>
            <a:xfrm>
              <a:off x="6520337" y="1193063"/>
              <a:ext cx="341815" cy="801589"/>
              <a:chOff x="6520337" y="1193063"/>
              <a:chExt cx="341815" cy="801589"/>
            </a:xfrm>
          </p:grpSpPr>
          <p:grpSp>
            <p:nvGrpSpPr>
              <p:cNvPr id="10279" name="Google Shape;10279;p68"/>
              <p:cNvGrpSpPr/>
              <p:nvPr/>
            </p:nvGrpSpPr>
            <p:grpSpPr>
              <a:xfrm>
                <a:off x="6520337" y="1589527"/>
                <a:ext cx="213950" cy="405125"/>
                <a:chOff x="6520337" y="1589527"/>
                <a:chExt cx="213950" cy="405125"/>
              </a:xfrm>
            </p:grpSpPr>
            <p:sp>
              <p:nvSpPr>
                <p:cNvPr id="10280" name="Google Shape;10280;p6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1" name="Google Shape;10281;p68"/>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82" name="Google Shape;10282;p68"/>
              <p:cNvGrpSpPr/>
              <p:nvPr/>
            </p:nvGrpSpPr>
            <p:grpSpPr>
              <a:xfrm>
                <a:off x="6577204" y="1193063"/>
                <a:ext cx="284947" cy="453562"/>
                <a:chOff x="6577204" y="1193063"/>
                <a:chExt cx="284947" cy="453562"/>
              </a:xfrm>
            </p:grpSpPr>
            <p:sp>
              <p:nvSpPr>
                <p:cNvPr id="10283" name="Google Shape;10283;p6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284" name="Google Shape;10284;p68"/>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285" name="Google Shape;10285;p68"/>
            <p:cNvGrpSpPr/>
            <p:nvPr/>
          </p:nvGrpSpPr>
          <p:grpSpPr>
            <a:xfrm>
              <a:off x="6238903" y="1193063"/>
              <a:ext cx="300475" cy="901782"/>
              <a:chOff x="6238903" y="1193063"/>
              <a:chExt cx="300475" cy="901782"/>
            </a:xfrm>
          </p:grpSpPr>
          <p:grpSp>
            <p:nvGrpSpPr>
              <p:cNvPr id="10286" name="Google Shape;10286;p68"/>
              <p:cNvGrpSpPr/>
              <p:nvPr/>
            </p:nvGrpSpPr>
            <p:grpSpPr>
              <a:xfrm>
                <a:off x="6290865" y="1489315"/>
                <a:ext cx="248514" cy="605530"/>
                <a:chOff x="6290865" y="1489315"/>
                <a:chExt cx="248514" cy="605530"/>
              </a:xfrm>
            </p:grpSpPr>
            <p:sp>
              <p:nvSpPr>
                <p:cNvPr id="10287" name="Google Shape;10287;p6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8" name="Google Shape;10288;p68"/>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89" name="Google Shape;10289;p68"/>
              <p:cNvGrpSpPr/>
              <p:nvPr/>
            </p:nvGrpSpPr>
            <p:grpSpPr>
              <a:xfrm>
                <a:off x="6238903" y="1193063"/>
                <a:ext cx="284947" cy="327512"/>
                <a:chOff x="6238903" y="1193063"/>
                <a:chExt cx="284947" cy="327512"/>
              </a:xfrm>
            </p:grpSpPr>
            <p:sp>
              <p:nvSpPr>
                <p:cNvPr id="10290" name="Google Shape;10290;p6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291" name="Google Shape;10291;p68"/>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292" name="Google Shape;10292;p68"/>
            <p:cNvGrpSpPr/>
            <p:nvPr/>
          </p:nvGrpSpPr>
          <p:grpSpPr>
            <a:xfrm>
              <a:off x="5900602" y="1193063"/>
              <a:ext cx="444345" cy="1023338"/>
              <a:chOff x="5900602" y="1193063"/>
              <a:chExt cx="444345" cy="1023338"/>
            </a:xfrm>
          </p:grpSpPr>
          <p:grpSp>
            <p:nvGrpSpPr>
              <p:cNvPr id="10293" name="Google Shape;10293;p68"/>
              <p:cNvGrpSpPr/>
              <p:nvPr/>
            </p:nvGrpSpPr>
            <p:grpSpPr>
              <a:xfrm>
                <a:off x="6046501" y="1367785"/>
                <a:ext cx="298446" cy="848616"/>
                <a:chOff x="6046501" y="1367785"/>
                <a:chExt cx="298446" cy="848616"/>
              </a:xfrm>
            </p:grpSpPr>
            <p:sp>
              <p:nvSpPr>
                <p:cNvPr id="10294" name="Google Shape;10294;p6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5" name="Google Shape;10295;p68"/>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96" name="Google Shape;10296;p68"/>
              <p:cNvGrpSpPr/>
              <p:nvPr/>
            </p:nvGrpSpPr>
            <p:grpSpPr>
              <a:xfrm>
                <a:off x="5900602" y="1193063"/>
                <a:ext cx="284947" cy="182312"/>
                <a:chOff x="5900602" y="1193063"/>
                <a:chExt cx="284947" cy="182312"/>
              </a:xfrm>
            </p:grpSpPr>
            <p:sp>
              <p:nvSpPr>
                <p:cNvPr id="10297" name="Google Shape;10297;p6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298" name="Google Shape;10298;p6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299" name="Google Shape;10299;p68"/>
          <p:cNvGrpSpPr/>
          <p:nvPr/>
        </p:nvGrpSpPr>
        <p:grpSpPr>
          <a:xfrm>
            <a:off x="7238484" y="1193208"/>
            <a:ext cx="1219413" cy="1051365"/>
            <a:chOff x="7287122" y="1165658"/>
            <a:chExt cx="1219413" cy="1051365"/>
          </a:xfrm>
        </p:grpSpPr>
        <p:grpSp>
          <p:nvGrpSpPr>
            <p:cNvPr id="10300" name="Google Shape;10300;p68"/>
            <p:cNvGrpSpPr/>
            <p:nvPr/>
          </p:nvGrpSpPr>
          <p:grpSpPr>
            <a:xfrm>
              <a:off x="7287122" y="1969723"/>
              <a:ext cx="1219413" cy="247300"/>
              <a:chOff x="7287122" y="1969723"/>
              <a:chExt cx="1219413" cy="247300"/>
            </a:xfrm>
          </p:grpSpPr>
          <p:sp>
            <p:nvSpPr>
              <p:cNvPr id="10301" name="Google Shape;10301;p6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302" name="Google Shape;10302;p68"/>
              <p:cNvGrpSpPr/>
              <p:nvPr/>
            </p:nvGrpSpPr>
            <p:grpSpPr>
              <a:xfrm>
                <a:off x="7287122" y="2063892"/>
                <a:ext cx="1151753" cy="73428"/>
                <a:chOff x="7287122" y="2063892"/>
                <a:chExt cx="1151753" cy="73428"/>
              </a:xfrm>
            </p:grpSpPr>
            <p:sp>
              <p:nvSpPr>
                <p:cNvPr id="10303" name="Google Shape;10303;p6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304" name="Google Shape;10304;p6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305" name="Google Shape;10305;p68"/>
            <p:cNvGrpSpPr/>
            <p:nvPr/>
          </p:nvGrpSpPr>
          <p:grpSpPr>
            <a:xfrm>
              <a:off x="7287122" y="1712201"/>
              <a:ext cx="1219403" cy="246767"/>
              <a:chOff x="7287122" y="1712201"/>
              <a:chExt cx="1219403" cy="246767"/>
            </a:xfrm>
          </p:grpSpPr>
          <p:sp>
            <p:nvSpPr>
              <p:cNvPr id="10306" name="Google Shape;10306;p6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307" name="Google Shape;10307;p68"/>
              <p:cNvGrpSpPr/>
              <p:nvPr/>
            </p:nvGrpSpPr>
            <p:grpSpPr>
              <a:xfrm>
                <a:off x="7287122" y="1842861"/>
                <a:ext cx="1005303" cy="73419"/>
                <a:chOff x="7287122" y="1842861"/>
                <a:chExt cx="1005303" cy="73419"/>
              </a:xfrm>
            </p:grpSpPr>
            <p:sp>
              <p:nvSpPr>
                <p:cNvPr id="10308" name="Google Shape;10308;p6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309" name="Google Shape;10309;p6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310" name="Google Shape;10310;p68"/>
            <p:cNvGrpSpPr/>
            <p:nvPr/>
          </p:nvGrpSpPr>
          <p:grpSpPr>
            <a:xfrm>
              <a:off x="7287122" y="1447520"/>
              <a:ext cx="1219403" cy="286667"/>
              <a:chOff x="7287122" y="1447520"/>
              <a:chExt cx="1219403" cy="286667"/>
            </a:xfrm>
          </p:grpSpPr>
          <p:sp>
            <p:nvSpPr>
              <p:cNvPr id="10311" name="Google Shape;10311;p6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312" name="Google Shape;10312;p68"/>
              <p:cNvGrpSpPr/>
              <p:nvPr/>
            </p:nvGrpSpPr>
            <p:grpSpPr>
              <a:xfrm>
                <a:off x="7287122" y="1581977"/>
                <a:ext cx="852803" cy="73428"/>
                <a:chOff x="7287122" y="1581977"/>
                <a:chExt cx="852803" cy="73428"/>
              </a:xfrm>
            </p:grpSpPr>
            <p:sp>
              <p:nvSpPr>
                <p:cNvPr id="10313" name="Google Shape;10313;p6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314" name="Google Shape;10314;p6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315" name="Google Shape;10315;p68"/>
            <p:cNvGrpSpPr/>
            <p:nvPr/>
          </p:nvGrpSpPr>
          <p:grpSpPr>
            <a:xfrm>
              <a:off x="7287122" y="1165658"/>
              <a:ext cx="1219403" cy="344253"/>
              <a:chOff x="7287122" y="1165658"/>
              <a:chExt cx="1219403" cy="344253"/>
            </a:xfrm>
          </p:grpSpPr>
          <p:sp>
            <p:nvSpPr>
              <p:cNvPr id="10316" name="Google Shape;10316;p6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317" name="Google Shape;10317;p68"/>
              <p:cNvGrpSpPr/>
              <p:nvPr/>
            </p:nvGrpSpPr>
            <p:grpSpPr>
              <a:xfrm>
                <a:off x="7287122" y="1341025"/>
                <a:ext cx="695703" cy="73419"/>
                <a:chOff x="7287122" y="1341025"/>
                <a:chExt cx="695703" cy="73419"/>
              </a:xfrm>
            </p:grpSpPr>
            <p:sp>
              <p:nvSpPr>
                <p:cNvPr id="10318" name="Google Shape;10318;p6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319" name="Google Shape;10319;p6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323"/>
        <p:cNvGrpSpPr/>
        <p:nvPr/>
      </p:nvGrpSpPr>
      <p:grpSpPr>
        <a:xfrm>
          <a:off x="0" y="0"/>
          <a:ext cx="0" cy="0"/>
          <a:chOff x="0" y="0"/>
          <a:chExt cx="0" cy="0"/>
        </a:xfrm>
      </p:grpSpPr>
      <p:sp>
        <p:nvSpPr>
          <p:cNvPr id="10324" name="Google Shape;10324;p6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dirty="0">
                <a:solidFill>
                  <a:srgbClr val="FFFFFF"/>
                </a:solidFill>
                <a:latin typeface="Arial"/>
                <a:ea typeface="Arial"/>
                <a:cs typeface="Arial"/>
                <a:sym typeface="Arial"/>
              </a:rPr>
              <a:t>...and our </a:t>
            </a:r>
            <a:r>
              <a:rPr lang="en-US" dirty="0">
                <a:latin typeface="Arial"/>
                <a:ea typeface="Arial"/>
                <a:cs typeface="Arial"/>
                <a:sym typeface="Arial"/>
              </a:rPr>
              <a:t>sets </a:t>
            </a:r>
            <a:r>
              <a:rPr lang="en-US" dirty="0">
                <a:solidFill>
                  <a:srgbClr val="FFFFFF"/>
                </a:solidFill>
                <a:latin typeface="Arial"/>
                <a:ea typeface="Arial"/>
                <a:cs typeface="Arial"/>
                <a:sym typeface="Arial"/>
              </a:rPr>
              <a:t>of editable icons</a:t>
            </a:r>
            <a:endParaRPr dirty="0">
              <a:solidFill>
                <a:srgbClr val="FFFFFF"/>
              </a:solidFill>
              <a:latin typeface="Arial"/>
              <a:ea typeface="Arial"/>
              <a:cs typeface="Arial"/>
              <a:sym typeface="Arial"/>
            </a:endParaRPr>
          </a:p>
        </p:txBody>
      </p:sp>
      <p:sp>
        <p:nvSpPr>
          <p:cNvPr id="10325" name="Google Shape;10325;p69"/>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solidFill>
                  <a:srgbClr val="FFFFFF"/>
                </a:solidFill>
                <a:latin typeface="Arial"/>
                <a:ea typeface="Arial"/>
                <a:cs typeface="Arial"/>
                <a:sym typeface="Arial"/>
              </a:rPr>
              <a:t>You can</a:t>
            </a:r>
            <a:r>
              <a:rPr lang="en-US" dirty="0">
                <a:solidFill>
                  <a:srgbClr val="435D74"/>
                </a:solidFill>
                <a:latin typeface="Arial"/>
                <a:ea typeface="Arial"/>
                <a:cs typeface="Arial"/>
                <a:sym typeface="Arial"/>
              </a:rPr>
              <a:t> </a:t>
            </a:r>
            <a:r>
              <a:rPr lang="en-US" dirty="0">
                <a:solidFill>
                  <a:srgbClr val="869FB2"/>
                </a:solidFill>
                <a:latin typeface="Arial"/>
                <a:ea typeface="Arial"/>
                <a:cs typeface="Arial"/>
                <a:sym typeface="Arial"/>
              </a:rPr>
              <a:t>resize</a:t>
            </a:r>
            <a:r>
              <a:rPr lang="en-US" dirty="0">
                <a:solidFill>
                  <a:srgbClr val="435D74"/>
                </a:solidFill>
                <a:latin typeface="Arial"/>
                <a:ea typeface="Arial"/>
                <a:cs typeface="Arial"/>
                <a:sym typeface="Arial"/>
              </a:rPr>
              <a:t> </a:t>
            </a:r>
            <a:r>
              <a:rPr lang="en-US"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US" dirty="0">
                <a:solidFill>
                  <a:srgbClr val="FFFFFF"/>
                </a:solidFill>
                <a:latin typeface="Arial"/>
                <a:ea typeface="Arial"/>
                <a:cs typeface="Arial"/>
                <a:sym typeface="Arial"/>
              </a:rPr>
              <a:t>You can </a:t>
            </a:r>
            <a:r>
              <a:rPr lang="en-US" dirty="0">
                <a:solidFill>
                  <a:srgbClr val="869FB2"/>
                </a:solidFill>
                <a:latin typeface="Arial"/>
                <a:ea typeface="Arial"/>
                <a:cs typeface="Arial"/>
                <a:sym typeface="Arial"/>
              </a:rPr>
              <a:t>change the stroke and fill color</a:t>
            </a:r>
            <a:r>
              <a:rPr lang="en-US" dirty="0">
                <a:solidFill>
                  <a:srgbClr val="FFFFFF"/>
                </a:solidFill>
                <a:latin typeface="Arial"/>
                <a:ea typeface="Arial"/>
                <a:cs typeface="Arial"/>
                <a:sym typeface="Arial"/>
              </a:rPr>
              <a:t>; just select the icon and click on the</a:t>
            </a:r>
            <a:r>
              <a:rPr lang="en-US" dirty="0">
                <a:solidFill>
                  <a:srgbClr val="435D74"/>
                </a:solidFill>
                <a:latin typeface="Arial"/>
                <a:ea typeface="Arial"/>
                <a:cs typeface="Arial"/>
                <a:sym typeface="Arial"/>
              </a:rPr>
              <a:t> </a:t>
            </a:r>
            <a:r>
              <a:rPr lang="en-US" dirty="0">
                <a:solidFill>
                  <a:srgbClr val="869FB2"/>
                </a:solidFill>
                <a:latin typeface="Arial"/>
                <a:ea typeface="Arial"/>
                <a:cs typeface="Arial"/>
                <a:sym typeface="Arial"/>
              </a:rPr>
              <a:t>paint bucket/pen</a:t>
            </a:r>
            <a:r>
              <a:rPr lang="en-US"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US" dirty="0">
                <a:solidFill>
                  <a:srgbClr val="FFFFFF"/>
                </a:solidFill>
                <a:latin typeface="Arial"/>
                <a:ea typeface="Arial"/>
                <a:cs typeface="Arial"/>
                <a:sym typeface="Arial"/>
              </a:rPr>
              <a:t>In Google Slides, you can also use </a:t>
            </a:r>
            <a:r>
              <a:rPr lang="en-US" dirty="0" err="1">
                <a:solidFill>
                  <a:srgbClr val="869FB2"/>
                </a:solidFill>
                <a:uFill>
                  <a:noFill/>
                </a:uFill>
                <a:latin typeface="Arial"/>
                <a:ea typeface="Arial"/>
                <a:cs typeface="Arial"/>
                <a:sym typeface="Arial"/>
              </a:rPr>
              <a:t>Flaticon’s</a:t>
            </a:r>
            <a:r>
              <a:rPr lang="en-US" dirty="0">
                <a:solidFill>
                  <a:srgbClr val="869FB2"/>
                </a:solidFill>
                <a:uFill>
                  <a:noFill/>
                </a:uFill>
                <a:latin typeface="Arial"/>
                <a:ea typeface="Arial"/>
                <a:cs typeface="Arial"/>
                <a:sym typeface="Arial"/>
              </a:rPr>
              <a:t> extension</a:t>
            </a:r>
            <a:r>
              <a:rPr lang="en-US" dirty="0">
                <a:solidFill>
                  <a:srgbClr val="FFFFFF"/>
                </a:solidFill>
                <a:latin typeface="Arial"/>
                <a:ea typeface="Arial"/>
                <a:cs typeface="Arial"/>
                <a:sym typeface="Arial"/>
              </a:rPr>
              <a:t>, allowing you to customize and add even more icons.</a:t>
            </a:r>
            <a:br>
              <a:rPr lang="en-US"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10326" name="Google Shape;10326;p69"/>
          <p:cNvGrpSpPr/>
          <p:nvPr/>
        </p:nvGrpSpPr>
        <p:grpSpPr>
          <a:xfrm>
            <a:off x="866243" y="2291587"/>
            <a:ext cx="415546" cy="355053"/>
            <a:chOff x="866243" y="2291587"/>
            <a:chExt cx="415546" cy="355053"/>
          </a:xfrm>
        </p:grpSpPr>
        <p:sp>
          <p:nvSpPr>
            <p:cNvPr id="10327" name="Google Shape;10327;p69"/>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8" name="Google Shape;10328;p69"/>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9" name="Google Shape;10329;p69"/>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0" name="Google Shape;10330;p69"/>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1" name="Google Shape;10331;p69"/>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332" name="Google Shape;10332;p69"/>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333" name="Google Shape;10333;p69"/>
          <p:cNvGrpSpPr/>
          <p:nvPr/>
        </p:nvGrpSpPr>
        <p:grpSpPr>
          <a:xfrm>
            <a:off x="1958520" y="2302574"/>
            <a:ext cx="359213" cy="327807"/>
            <a:chOff x="1958520" y="2302574"/>
            <a:chExt cx="359213" cy="327807"/>
          </a:xfrm>
        </p:grpSpPr>
        <p:sp>
          <p:nvSpPr>
            <p:cNvPr id="10334" name="Google Shape;10334;p69"/>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5" name="Google Shape;10335;p69"/>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6" name="Google Shape;10336;p69"/>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37" name="Google Shape;10337;p69"/>
          <p:cNvGrpSpPr/>
          <p:nvPr/>
        </p:nvGrpSpPr>
        <p:grpSpPr>
          <a:xfrm>
            <a:off x="2579882" y="2287427"/>
            <a:ext cx="207582" cy="359594"/>
            <a:chOff x="2656082" y="2287427"/>
            <a:chExt cx="207582" cy="359594"/>
          </a:xfrm>
        </p:grpSpPr>
        <p:sp>
          <p:nvSpPr>
            <p:cNvPr id="10338" name="Google Shape;10338;p69"/>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9" name="Google Shape;10339;p69"/>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0" name="Google Shape;10340;p69"/>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1" name="Google Shape;10341;p69"/>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42" name="Google Shape;10342;p69"/>
          <p:cNvGrpSpPr/>
          <p:nvPr/>
        </p:nvGrpSpPr>
        <p:grpSpPr>
          <a:xfrm>
            <a:off x="3049653" y="2321468"/>
            <a:ext cx="362991" cy="290018"/>
            <a:chOff x="3049653" y="2321468"/>
            <a:chExt cx="362991" cy="290018"/>
          </a:xfrm>
        </p:grpSpPr>
        <p:sp>
          <p:nvSpPr>
            <p:cNvPr id="10343" name="Google Shape;10343;p69"/>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4" name="Google Shape;10344;p69"/>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5" name="Google Shape;10345;p69"/>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6" name="Google Shape;10346;p69"/>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47" name="Google Shape;10347;p69"/>
          <p:cNvGrpSpPr/>
          <p:nvPr/>
        </p:nvGrpSpPr>
        <p:grpSpPr>
          <a:xfrm>
            <a:off x="3564243" y="2289904"/>
            <a:ext cx="422342" cy="355243"/>
            <a:chOff x="3564243" y="2289904"/>
            <a:chExt cx="422342" cy="355243"/>
          </a:xfrm>
        </p:grpSpPr>
        <p:sp>
          <p:nvSpPr>
            <p:cNvPr id="10348" name="Google Shape;10348;p69"/>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9" name="Google Shape;10349;p69"/>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0" name="Google Shape;10350;p69"/>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1" name="Google Shape;10351;p69"/>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2" name="Google Shape;10352;p69"/>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353" name="Google Shape;10353;p69"/>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354" name="Google Shape;10354;p69"/>
          <p:cNvGrpSpPr/>
          <p:nvPr/>
        </p:nvGrpSpPr>
        <p:grpSpPr>
          <a:xfrm>
            <a:off x="4687894" y="2289713"/>
            <a:ext cx="359594" cy="353909"/>
            <a:chOff x="4687894" y="2289713"/>
            <a:chExt cx="359594" cy="353909"/>
          </a:xfrm>
        </p:grpSpPr>
        <p:sp>
          <p:nvSpPr>
            <p:cNvPr id="10355" name="Google Shape;10355;p69"/>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6" name="Google Shape;10356;p69"/>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7" name="Google Shape;10357;p69"/>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358" name="Google Shape;10358;p69"/>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359" name="Google Shape;10359;p69"/>
          <p:cNvGrpSpPr/>
          <p:nvPr/>
        </p:nvGrpSpPr>
        <p:grpSpPr>
          <a:xfrm>
            <a:off x="6372624" y="2308227"/>
            <a:ext cx="263567" cy="317614"/>
            <a:chOff x="6421399" y="2308227"/>
            <a:chExt cx="263567" cy="317614"/>
          </a:xfrm>
        </p:grpSpPr>
        <p:sp>
          <p:nvSpPr>
            <p:cNvPr id="10360" name="Google Shape;10360;p69"/>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1" name="Google Shape;10361;p69"/>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2" name="Google Shape;10362;p69"/>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3" name="Google Shape;10363;p69"/>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64" name="Google Shape;10364;p69"/>
          <p:cNvGrpSpPr/>
          <p:nvPr/>
        </p:nvGrpSpPr>
        <p:grpSpPr>
          <a:xfrm>
            <a:off x="6870193" y="2295620"/>
            <a:ext cx="360356" cy="343462"/>
            <a:chOff x="6870193" y="2295620"/>
            <a:chExt cx="360356" cy="343462"/>
          </a:xfrm>
        </p:grpSpPr>
        <p:sp>
          <p:nvSpPr>
            <p:cNvPr id="10365" name="Google Shape;10365;p69"/>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6" name="Google Shape;10366;p69"/>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67" name="Google Shape;10367;p69"/>
          <p:cNvGrpSpPr/>
          <p:nvPr/>
        </p:nvGrpSpPr>
        <p:grpSpPr>
          <a:xfrm>
            <a:off x="7441465" y="2302860"/>
            <a:ext cx="342192" cy="327140"/>
            <a:chOff x="7441465" y="2302860"/>
            <a:chExt cx="342192" cy="327140"/>
          </a:xfrm>
        </p:grpSpPr>
        <p:sp>
          <p:nvSpPr>
            <p:cNvPr id="10368" name="Google Shape;10368;p69"/>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9" name="Google Shape;10369;p69"/>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70" name="Google Shape;10370;p69"/>
          <p:cNvGrpSpPr/>
          <p:nvPr/>
        </p:nvGrpSpPr>
        <p:grpSpPr>
          <a:xfrm>
            <a:off x="7989683" y="2350207"/>
            <a:ext cx="332761" cy="234066"/>
            <a:chOff x="7989683" y="2350207"/>
            <a:chExt cx="332761" cy="234066"/>
          </a:xfrm>
        </p:grpSpPr>
        <p:sp>
          <p:nvSpPr>
            <p:cNvPr id="10371" name="Google Shape;10371;p69"/>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2" name="Google Shape;10372;p69"/>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3" name="Google Shape;10373;p69"/>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4" name="Google Shape;10374;p69"/>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5" name="Google Shape;10375;p69"/>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6" name="Google Shape;10376;p69"/>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77" name="Google Shape;10377;p69"/>
          <p:cNvGrpSpPr/>
          <p:nvPr/>
        </p:nvGrpSpPr>
        <p:grpSpPr>
          <a:xfrm>
            <a:off x="5823294" y="2309751"/>
            <a:ext cx="315327" cy="314978"/>
            <a:chOff x="5823294" y="2309751"/>
            <a:chExt cx="315327" cy="314978"/>
          </a:xfrm>
        </p:grpSpPr>
        <p:sp>
          <p:nvSpPr>
            <p:cNvPr id="10378" name="Google Shape;10378;p69"/>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9" name="Google Shape;10379;p69"/>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0" name="Google Shape;10380;p69"/>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1" name="Google Shape;10381;p69"/>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2" name="Google Shape;10382;p69"/>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3" name="Google Shape;10383;p69"/>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4" name="Google Shape;10384;p69"/>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5" name="Google Shape;10385;p69"/>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6" name="Google Shape;10386;p69"/>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7" name="Google Shape;10387;p69"/>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8" name="Google Shape;10388;p69"/>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9" name="Google Shape;10389;p69"/>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0" name="Google Shape;10390;p69"/>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1" name="Google Shape;10391;p69"/>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2" name="Google Shape;10392;p69"/>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3" name="Google Shape;10393;p69"/>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4" name="Google Shape;10394;p69"/>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95" name="Google Shape;10395;p69"/>
          <p:cNvGrpSpPr/>
          <p:nvPr/>
        </p:nvGrpSpPr>
        <p:grpSpPr>
          <a:xfrm>
            <a:off x="2497275" y="2744159"/>
            <a:ext cx="370930" cy="370549"/>
            <a:chOff x="2497275" y="2744159"/>
            <a:chExt cx="370930" cy="370549"/>
          </a:xfrm>
        </p:grpSpPr>
        <p:sp>
          <p:nvSpPr>
            <p:cNvPr id="10396" name="Google Shape;10396;p69"/>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7" name="Google Shape;10397;p69"/>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8" name="Google Shape;10398;p69"/>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9" name="Google Shape;10399;p69"/>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0" name="Google Shape;10400;p69"/>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1" name="Google Shape;10401;p69"/>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02" name="Google Shape;10402;p69"/>
          <p:cNvGrpSpPr/>
          <p:nvPr/>
        </p:nvGrpSpPr>
        <p:grpSpPr>
          <a:xfrm>
            <a:off x="860940" y="2746477"/>
            <a:ext cx="371883" cy="365691"/>
            <a:chOff x="860940" y="2746477"/>
            <a:chExt cx="371883" cy="365691"/>
          </a:xfrm>
        </p:grpSpPr>
        <p:sp>
          <p:nvSpPr>
            <p:cNvPr id="10403" name="Google Shape;10403;p69"/>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4" name="Google Shape;10404;p69"/>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5" name="Google Shape;10405;p69"/>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6" name="Google Shape;10406;p69"/>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7" name="Google Shape;10407;p69"/>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08" name="Google Shape;10408;p69"/>
          <p:cNvGrpSpPr/>
          <p:nvPr/>
        </p:nvGrpSpPr>
        <p:grpSpPr>
          <a:xfrm>
            <a:off x="1493849" y="2775533"/>
            <a:ext cx="283985" cy="341080"/>
            <a:chOff x="1493849" y="2775533"/>
            <a:chExt cx="283985" cy="341080"/>
          </a:xfrm>
        </p:grpSpPr>
        <p:sp>
          <p:nvSpPr>
            <p:cNvPr id="10409" name="Google Shape;10409;p69"/>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0" name="Google Shape;10410;p69"/>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11" name="Google Shape;10411;p69"/>
          <p:cNvGrpSpPr/>
          <p:nvPr/>
        </p:nvGrpSpPr>
        <p:grpSpPr>
          <a:xfrm>
            <a:off x="1952836" y="2774422"/>
            <a:ext cx="372835" cy="342573"/>
            <a:chOff x="1952836" y="2774422"/>
            <a:chExt cx="372835" cy="342573"/>
          </a:xfrm>
        </p:grpSpPr>
        <p:sp>
          <p:nvSpPr>
            <p:cNvPr id="10412" name="Google Shape;10412;p69"/>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3" name="Google Shape;10413;p69"/>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4" name="Google Shape;10414;p69"/>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15" name="Google Shape;10415;p69"/>
          <p:cNvGrpSpPr/>
          <p:nvPr/>
        </p:nvGrpSpPr>
        <p:grpSpPr>
          <a:xfrm>
            <a:off x="3079916" y="2744477"/>
            <a:ext cx="332729" cy="372518"/>
            <a:chOff x="3079916" y="2744477"/>
            <a:chExt cx="332729" cy="372518"/>
          </a:xfrm>
        </p:grpSpPr>
        <p:sp>
          <p:nvSpPr>
            <p:cNvPr id="10416" name="Google Shape;10416;p69"/>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7" name="Google Shape;10417;p69"/>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8" name="Google Shape;10418;p69"/>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19" name="Google Shape;10419;p69"/>
          <p:cNvGrpSpPr/>
          <p:nvPr/>
        </p:nvGrpSpPr>
        <p:grpSpPr>
          <a:xfrm>
            <a:off x="3620576" y="2745525"/>
            <a:ext cx="336889" cy="355592"/>
            <a:chOff x="3620576" y="2745525"/>
            <a:chExt cx="336889" cy="355592"/>
          </a:xfrm>
        </p:grpSpPr>
        <p:sp>
          <p:nvSpPr>
            <p:cNvPr id="10420" name="Google Shape;10420;p69"/>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1" name="Google Shape;10421;p69"/>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22" name="Google Shape;10422;p69"/>
          <p:cNvGrpSpPr/>
          <p:nvPr/>
        </p:nvGrpSpPr>
        <p:grpSpPr>
          <a:xfrm>
            <a:off x="4126815" y="2760704"/>
            <a:ext cx="380393" cy="363118"/>
            <a:chOff x="4126815" y="2760704"/>
            <a:chExt cx="380393" cy="363118"/>
          </a:xfrm>
        </p:grpSpPr>
        <p:sp>
          <p:nvSpPr>
            <p:cNvPr id="10423" name="Google Shape;10423;p69"/>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4" name="Google Shape;10424;p69"/>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5" name="Google Shape;10425;p69"/>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6" name="Google Shape;10426;p69"/>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27" name="Google Shape;10427;p69"/>
          <p:cNvGrpSpPr/>
          <p:nvPr/>
        </p:nvGrpSpPr>
        <p:grpSpPr>
          <a:xfrm>
            <a:off x="4675986" y="2745684"/>
            <a:ext cx="381346" cy="368644"/>
            <a:chOff x="4675986" y="2745684"/>
            <a:chExt cx="381346" cy="368644"/>
          </a:xfrm>
        </p:grpSpPr>
        <p:sp>
          <p:nvSpPr>
            <p:cNvPr id="10428" name="Google Shape;10428;p69"/>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9" name="Google Shape;10429;p69"/>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30" name="Google Shape;10430;p69"/>
          <p:cNvGrpSpPr/>
          <p:nvPr/>
        </p:nvGrpSpPr>
        <p:grpSpPr>
          <a:xfrm>
            <a:off x="5220616" y="2791061"/>
            <a:ext cx="373185" cy="302466"/>
            <a:chOff x="5220616" y="2791061"/>
            <a:chExt cx="373185" cy="302466"/>
          </a:xfrm>
        </p:grpSpPr>
        <p:sp>
          <p:nvSpPr>
            <p:cNvPr id="10431" name="Google Shape;10431;p69"/>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2" name="Google Shape;10432;p69"/>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3" name="Google Shape;10433;p69"/>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4" name="Google Shape;10434;p69"/>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5" name="Google Shape;10435;p69"/>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6" name="Google Shape;10436;p69"/>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7" name="Google Shape;10437;p69"/>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8" name="Google Shape;10438;p69"/>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9" name="Google Shape;10439;p69"/>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0" name="Google Shape;10440;p69"/>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1" name="Google Shape;10441;p69"/>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2" name="Google Shape;10442;p69"/>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3" name="Google Shape;10443;p69"/>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4" name="Google Shape;10444;p69"/>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5" name="Google Shape;10445;p69"/>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6" name="Google Shape;10446;p69"/>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7" name="Google Shape;10447;p69"/>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8" name="Google Shape;10448;p69"/>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49" name="Google Shape;10449;p69"/>
          <p:cNvGrpSpPr/>
          <p:nvPr/>
        </p:nvGrpSpPr>
        <p:grpSpPr>
          <a:xfrm>
            <a:off x="5788661" y="2772517"/>
            <a:ext cx="284366" cy="344097"/>
            <a:chOff x="5864861" y="2772517"/>
            <a:chExt cx="284366" cy="344097"/>
          </a:xfrm>
        </p:grpSpPr>
        <p:sp>
          <p:nvSpPr>
            <p:cNvPr id="10450" name="Google Shape;10450;p69"/>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1" name="Google Shape;10451;p69"/>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2" name="Google Shape;10452;p69"/>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3" name="Google Shape;10453;p69"/>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4" name="Google Shape;10454;p69"/>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5" name="Google Shape;10455;p69"/>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456" name="Google Shape;10456;p69"/>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457" name="Google Shape;10457;p69"/>
          <p:cNvGrpSpPr/>
          <p:nvPr/>
        </p:nvGrpSpPr>
        <p:grpSpPr>
          <a:xfrm>
            <a:off x="6974158" y="2789537"/>
            <a:ext cx="255247" cy="327458"/>
            <a:chOff x="6974158" y="2789537"/>
            <a:chExt cx="255247" cy="327458"/>
          </a:xfrm>
        </p:grpSpPr>
        <p:sp>
          <p:nvSpPr>
            <p:cNvPr id="10458" name="Google Shape;10458;p69"/>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9" name="Google Shape;10459;p69"/>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0" name="Google Shape;10460;p69"/>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1" name="Google Shape;10461;p69"/>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2" name="Google Shape;10462;p69"/>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3" name="Google Shape;10463;p69"/>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64" name="Google Shape;10464;p69"/>
          <p:cNvGrpSpPr/>
          <p:nvPr/>
        </p:nvGrpSpPr>
        <p:grpSpPr>
          <a:xfrm>
            <a:off x="7530697" y="2790299"/>
            <a:ext cx="244291" cy="326314"/>
            <a:chOff x="7530697" y="2790299"/>
            <a:chExt cx="244291" cy="326314"/>
          </a:xfrm>
        </p:grpSpPr>
        <p:sp>
          <p:nvSpPr>
            <p:cNvPr id="10465" name="Google Shape;10465;p69"/>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6" name="Google Shape;10466;p69"/>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7" name="Google Shape;10467;p69"/>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8" name="Google Shape;10468;p69"/>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9" name="Google Shape;10469;p69"/>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0" name="Google Shape;10470;p69"/>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71" name="Google Shape;10471;p69"/>
          <p:cNvGrpSpPr/>
          <p:nvPr/>
        </p:nvGrpSpPr>
        <p:grpSpPr>
          <a:xfrm>
            <a:off x="7988191" y="2832248"/>
            <a:ext cx="332348" cy="283985"/>
            <a:chOff x="7988191" y="2832248"/>
            <a:chExt cx="332348" cy="283985"/>
          </a:xfrm>
        </p:grpSpPr>
        <p:sp>
          <p:nvSpPr>
            <p:cNvPr id="10472" name="Google Shape;10472;p69"/>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3" name="Google Shape;10473;p69"/>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4" name="Google Shape;10474;p69"/>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475" name="Google Shape;10475;p69"/>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476" name="Google Shape;10476;p69"/>
          <p:cNvGrpSpPr/>
          <p:nvPr/>
        </p:nvGrpSpPr>
        <p:grpSpPr>
          <a:xfrm>
            <a:off x="3588440" y="3258368"/>
            <a:ext cx="364484" cy="262423"/>
            <a:chOff x="3588440" y="3258368"/>
            <a:chExt cx="364484" cy="262423"/>
          </a:xfrm>
        </p:grpSpPr>
        <p:sp>
          <p:nvSpPr>
            <p:cNvPr id="10477" name="Google Shape;10477;p69"/>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8" name="Google Shape;10478;p69"/>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9" name="Google Shape;10479;p69"/>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0" name="Google Shape;10480;p69"/>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1" name="Google Shape;10481;p69"/>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2" name="Google Shape;10482;p69"/>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483" name="Google Shape;10483;p69"/>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484" name="Google Shape;10484;p69"/>
          <p:cNvGrpSpPr/>
          <p:nvPr/>
        </p:nvGrpSpPr>
        <p:grpSpPr>
          <a:xfrm>
            <a:off x="5765817" y="3227724"/>
            <a:ext cx="364865" cy="324822"/>
            <a:chOff x="5765817" y="3227724"/>
            <a:chExt cx="364865" cy="324822"/>
          </a:xfrm>
        </p:grpSpPr>
        <p:sp>
          <p:nvSpPr>
            <p:cNvPr id="10485" name="Google Shape;10485;p69"/>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6" name="Google Shape;10486;p69"/>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7" name="Google Shape;10487;p69"/>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88" name="Google Shape;10488;p69"/>
          <p:cNvGrpSpPr/>
          <p:nvPr/>
        </p:nvGrpSpPr>
        <p:grpSpPr>
          <a:xfrm>
            <a:off x="6228583" y="3237664"/>
            <a:ext cx="446539" cy="303895"/>
            <a:chOff x="6228583" y="3237664"/>
            <a:chExt cx="446539" cy="303895"/>
          </a:xfrm>
        </p:grpSpPr>
        <p:sp>
          <p:nvSpPr>
            <p:cNvPr id="10489" name="Google Shape;10489;p69"/>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0" name="Google Shape;10490;p69"/>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1" name="Google Shape;10491;p69"/>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2" name="Google Shape;10492;p69"/>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3" name="Google Shape;10493;p69"/>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4" name="Google Shape;10494;p69"/>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5" name="Google Shape;10495;p69"/>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6" name="Google Shape;10496;p69"/>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7" name="Google Shape;10497;p69"/>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8" name="Google Shape;10498;p69"/>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9" name="Google Shape;10499;p69"/>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0" name="Google Shape;10500;p69"/>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1" name="Google Shape;10501;p69"/>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2" name="Google Shape;10502;p69"/>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3" name="Google Shape;10503;p69"/>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4" name="Google Shape;10504;p69"/>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5" name="Google Shape;10505;p69"/>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06" name="Google Shape;10506;p69"/>
          <p:cNvGrpSpPr/>
          <p:nvPr/>
        </p:nvGrpSpPr>
        <p:grpSpPr>
          <a:xfrm>
            <a:off x="865862" y="3207306"/>
            <a:ext cx="364484" cy="364897"/>
            <a:chOff x="865862" y="3207306"/>
            <a:chExt cx="364484" cy="364897"/>
          </a:xfrm>
        </p:grpSpPr>
        <p:sp>
          <p:nvSpPr>
            <p:cNvPr id="10507" name="Google Shape;10507;p69"/>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8" name="Google Shape;10508;p69"/>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9" name="Google Shape;10509;p69"/>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0" name="Google Shape;10510;p69"/>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1" name="Google Shape;10511;p69"/>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2" name="Google Shape;10512;p69"/>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3" name="Google Shape;10513;p69"/>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4" name="Google Shape;10514;p69"/>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5" name="Google Shape;10515;p69"/>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6" name="Google Shape;10516;p69"/>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7" name="Google Shape;10517;p69"/>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8" name="Google Shape;10518;p69"/>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9" name="Google Shape;10519;p69"/>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0" name="Google Shape;10520;p69"/>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21" name="Google Shape;10521;p69"/>
          <p:cNvGrpSpPr/>
          <p:nvPr/>
        </p:nvGrpSpPr>
        <p:grpSpPr>
          <a:xfrm>
            <a:off x="1404617" y="3226962"/>
            <a:ext cx="370168" cy="325965"/>
            <a:chOff x="1404617" y="3226962"/>
            <a:chExt cx="370168" cy="325965"/>
          </a:xfrm>
        </p:grpSpPr>
        <p:sp>
          <p:nvSpPr>
            <p:cNvPr id="10522" name="Google Shape;10522;p6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3" name="Google Shape;10523;p6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4" name="Google Shape;10524;p6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5" name="Google Shape;10525;p6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6" name="Google Shape;10526;p6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7" name="Google Shape;10527;p6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8" name="Google Shape;10528;p6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9" name="Google Shape;10529;p6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0" name="Google Shape;10530;p6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31" name="Google Shape;10531;p69"/>
          <p:cNvGrpSpPr/>
          <p:nvPr/>
        </p:nvGrpSpPr>
        <p:grpSpPr>
          <a:xfrm>
            <a:off x="1954741" y="3212419"/>
            <a:ext cx="366389" cy="354481"/>
            <a:chOff x="1954741" y="3212419"/>
            <a:chExt cx="366389" cy="354481"/>
          </a:xfrm>
        </p:grpSpPr>
        <p:sp>
          <p:nvSpPr>
            <p:cNvPr id="10532" name="Google Shape;10532;p69"/>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3" name="Google Shape;10533;p69"/>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4" name="Google Shape;10534;p69"/>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5" name="Google Shape;10535;p69"/>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6" name="Google Shape;10536;p69"/>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7" name="Google Shape;10537;p69"/>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8" name="Google Shape;10538;p69"/>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39" name="Google Shape;10539;p69"/>
          <p:cNvGrpSpPr/>
          <p:nvPr/>
        </p:nvGrpSpPr>
        <p:grpSpPr>
          <a:xfrm>
            <a:off x="3043239" y="3215626"/>
            <a:ext cx="366008" cy="348670"/>
            <a:chOff x="3043239" y="3215626"/>
            <a:chExt cx="366008" cy="348670"/>
          </a:xfrm>
        </p:grpSpPr>
        <p:sp>
          <p:nvSpPr>
            <p:cNvPr id="10540" name="Google Shape;10540;p69"/>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1" name="Google Shape;10541;p69"/>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42" name="Google Shape;10542;p69"/>
          <p:cNvGrpSpPr/>
          <p:nvPr/>
        </p:nvGrpSpPr>
        <p:grpSpPr>
          <a:xfrm>
            <a:off x="4218333" y="3184982"/>
            <a:ext cx="209107" cy="383442"/>
            <a:chOff x="4218333" y="3184982"/>
            <a:chExt cx="209107" cy="383442"/>
          </a:xfrm>
        </p:grpSpPr>
        <p:sp>
          <p:nvSpPr>
            <p:cNvPr id="10543" name="Google Shape;10543;p69"/>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4" name="Google Shape;10544;p69"/>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545" name="Google Shape;10545;p69"/>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546" name="Google Shape;10546;p69"/>
          <p:cNvGrpSpPr/>
          <p:nvPr/>
        </p:nvGrpSpPr>
        <p:grpSpPr>
          <a:xfrm>
            <a:off x="6896644" y="3216007"/>
            <a:ext cx="322917" cy="347876"/>
            <a:chOff x="6896644" y="3216007"/>
            <a:chExt cx="322917" cy="347876"/>
          </a:xfrm>
        </p:grpSpPr>
        <p:sp>
          <p:nvSpPr>
            <p:cNvPr id="10547" name="Google Shape;10547;p69"/>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8" name="Google Shape;10548;p69"/>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9" name="Google Shape;10549;p69"/>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0" name="Google Shape;10550;p69"/>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1" name="Google Shape;10551;p69"/>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2" name="Google Shape;10552;p69"/>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3" name="Google Shape;10553;p69"/>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54" name="Google Shape;10554;p69"/>
          <p:cNvGrpSpPr/>
          <p:nvPr/>
        </p:nvGrpSpPr>
        <p:grpSpPr>
          <a:xfrm>
            <a:off x="7429366" y="3223183"/>
            <a:ext cx="334634" cy="333904"/>
            <a:chOff x="7429366" y="3223183"/>
            <a:chExt cx="334634" cy="333904"/>
          </a:xfrm>
        </p:grpSpPr>
        <p:sp>
          <p:nvSpPr>
            <p:cNvPr id="10555" name="Google Shape;10555;p69"/>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6" name="Google Shape;10556;p69"/>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557" name="Google Shape;10557;p69"/>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558" name="Google Shape;10558;p69"/>
          <p:cNvGrpSpPr/>
          <p:nvPr/>
        </p:nvGrpSpPr>
        <p:grpSpPr>
          <a:xfrm>
            <a:off x="5216456" y="3725484"/>
            <a:ext cx="356196" cy="265631"/>
            <a:chOff x="5216456" y="3725484"/>
            <a:chExt cx="356196" cy="265631"/>
          </a:xfrm>
        </p:grpSpPr>
        <p:sp>
          <p:nvSpPr>
            <p:cNvPr id="10559" name="Google Shape;10559;p69"/>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0" name="Google Shape;10560;p69"/>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61" name="Google Shape;10561;p69"/>
          <p:cNvGrpSpPr/>
          <p:nvPr/>
        </p:nvGrpSpPr>
        <p:grpSpPr>
          <a:xfrm>
            <a:off x="6849393" y="3733994"/>
            <a:ext cx="355053" cy="248038"/>
            <a:chOff x="6849393" y="3733994"/>
            <a:chExt cx="355053" cy="248038"/>
          </a:xfrm>
        </p:grpSpPr>
        <p:sp>
          <p:nvSpPr>
            <p:cNvPr id="10562" name="Google Shape;10562;p69"/>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3" name="Google Shape;10563;p69"/>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4" name="Google Shape;10564;p69"/>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5" name="Google Shape;10565;p69"/>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6" name="Google Shape;10566;p69"/>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67" name="Google Shape;10567;p69"/>
          <p:cNvGrpSpPr/>
          <p:nvPr/>
        </p:nvGrpSpPr>
        <p:grpSpPr>
          <a:xfrm>
            <a:off x="7918997" y="3714687"/>
            <a:ext cx="392111" cy="280206"/>
            <a:chOff x="7918997" y="3714687"/>
            <a:chExt cx="392111" cy="280206"/>
          </a:xfrm>
        </p:grpSpPr>
        <p:sp>
          <p:nvSpPr>
            <p:cNvPr id="10568" name="Google Shape;10568;p69"/>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9" name="Google Shape;10569;p69"/>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0" name="Google Shape;10570;p69"/>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1" name="Google Shape;10571;p69"/>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2" name="Google Shape;10572;p69"/>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573" name="Google Shape;10573;p69"/>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574" name="Google Shape;10574;p69"/>
          <p:cNvGrpSpPr/>
          <p:nvPr/>
        </p:nvGrpSpPr>
        <p:grpSpPr>
          <a:xfrm>
            <a:off x="1408777" y="3680964"/>
            <a:ext cx="357720" cy="355148"/>
            <a:chOff x="1408777" y="3680964"/>
            <a:chExt cx="357720" cy="355148"/>
          </a:xfrm>
        </p:grpSpPr>
        <p:sp>
          <p:nvSpPr>
            <p:cNvPr id="10575" name="Google Shape;10575;p6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6" name="Google Shape;10576;p6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7" name="Google Shape;10577;p6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8" name="Google Shape;10578;p6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9" name="Google Shape;10579;p6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80" name="Google Shape;10580;p69"/>
          <p:cNvGrpSpPr/>
          <p:nvPr/>
        </p:nvGrpSpPr>
        <p:grpSpPr>
          <a:xfrm>
            <a:off x="1952836" y="3680964"/>
            <a:ext cx="357720" cy="355148"/>
            <a:chOff x="1952836" y="3680964"/>
            <a:chExt cx="357720" cy="355148"/>
          </a:xfrm>
        </p:grpSpPr>
        <p:sp>
          <p:nvSpPr>
            <p:cNvPr id="10581" name="Google Shape;10581;p69"/>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2" name="Google Shape;10582;p69"/>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3" name="Google Shape;10583;p69"/>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4" name="Google Shape;10584;p69"/>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5" name="Google Shape;10585;p69"/>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86" name="Google Shape;10586;p69"/>
          <p:cNvGrpSpPr/>
          <p:nvPr/>
        </p:nvGrpSpPr>
        <p:grpSpPr>
          <a:xfrm>
            <a:off x="2496894" y="3680964"/>
            <a:ext cx="357720" cy="355148"/>
            <a:chOff x="2496894" y="3680964"/>
            <a:chExt cx="357720" cy="355148"/>
          </a:xfrm>
        </p:grpSpPr>
        <p:sp>
          <p:nvSpPr>
            <p:cNvPr id="10587" name="Google Shape;10587;p69"/>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8" name="Google Shape;10588;p69"/>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9" name="Google Shape;10589;p69"/>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0" name="Google Shape;10590;p69"/>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1" name="Google Shape;10591;p69"/>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92" name="Google Shape;10592;p69"/>
          <p:cNvGrpSpPr/>
          <p:nvPr/>
        </p:nvGrpSpPr>
        <p:grpSpPr>
          <a:xfrm>
            <a:off x="3040984" y="3681059"/>
            <a:ext cx="356164" cy="355815"/>
            <a:chOff x="3040984" y="3681059"/>
            <a:chExt cx="356164" cy="355815"/>
          </a:xfrm>
        </p:grpSpPr>
        <p:sp>
          <p:nvSpPr>
            <p:cNvPr id="10593" name="Google Shape;10593;p69"/>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4" name="Google Shape;10594;p69"/>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5" name="Google Shape;10595;p69"/>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96" name="Google Shape;10596;p69"/>
          <p:cNvGrpSpPr/>
          <p:nvPr/>
        </p:nvGrpSpPr>
        <p:grpSpPr>
          <a:xfrm>
            <a:off x="3584280" y="3699191"/>
            <a:ext cx="358069" cy="317995"/>
            <a:chOff x="3584280" y="3699191"/>
            <a:chExt cx="358069" cy="317995"/>
          </a:xfrm>
        </p:grpSpPr>
        <p:sp>
          <p:nvSpPr>
            <p:cNvPr id="10597" name="Google Shape;10597;p69"/>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8" name="Google Shape;10598;p69"/>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9" name="Google Shape;10599;p69"/>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0" name="Google Shape;10600;p69"/>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01" name="Google Shape;10601;p69"/>
          <p:cNvGrpSpPr/>
          <p:nvPr/>
        </p:nvGrpSpPr>
        <p:grpSpPr>
          <a:xfrm>
            <a:off x="4129482" y="3681059"/>
            <a:ext cx="355402" cy="354291"/>
            <a:chOff x="4129482" y="3681059"/>
            <a:chExt cx="355402" cy="354291"/>
          </a:xfrm>
        </p:grpSpPr>
        <p:sp>
          <p:nvSpPr>
            <p:cNvPr id="10602" name="Google Shape;10602;p69"/>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3" name="Google Shape;10603;p69"/>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4" name="Google Shape;10604;p69"/>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5" name="Google Shape;10605;p69"/>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06" name="Google Shape;10606;p69"/>
          <p:cNvGrpSpPr/>
          <p:nvPr/>
        </p:nvGrpSpPr>
        <p:grpSpPr>
          <a:xfrm>
            <a:off x="4673540" y="3680297"/>
            <a:ext cx="355434" cy="355815"/>
            <a:chOff x="4673540" y="3680297"/>
            <a:chExt cx="355434" cy="355815"/>
          </a:xfrm>
        </p:grpSpPr>
        <p:sp>
          <p:nvSpPr>
            <p:cNvPr id="10607" name="Google Shape;10607;p69"/>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8" name="Google Shape;10608;p69"/>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9" name="Google Shape;10609;p69"/>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10" name="Google Shape;10610;p69"/>
          <p:cNvGrpSpPr/>
          <p:nvPr/>
        </p:nvGrpSpPr>
        <p:grpSpPr>
          <a:xfrm>
            <a:off x="5779408" y="3699191"/>
            <a:ext cx="317645" cy="318757"/>
            <a:chOff x="5779408" y="3699191"/>
            <a:chExt cx="317645" cy="318757"/>
          </a:xfrm>
        </p:grpSpPr>
        <p:sp>
          <p:nvSpPr>
            <p:cNvPr id="10611" name="Google Shape;10611;p69"/>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2" name="Google Shape;10612;p69"/>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613" name="Google Shape;10613;p69"/>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614" name="Google Shape;10614;p69"/>
          <p:cNvGrpSpPr/>
          <p:nvPr/>
        </p:nvGrpSpPr>
        <p:grpSpPr>
          <a:xfrm>
            <a:off x="7390435" y="3680868"/>
            <a:ext cx="372073" cy="355243"/>
            <a:chOff x="7390435" y="3680868"/>
            <a:chExt cx="372073" cy="355243"/>
          </a:xfrm>
        </p:grpSpPr>
        <p:sp>
          <p:nvSpPr>
            <p:cNvPr id="10615" name="Google Shape;10615;p69"/>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6" name="Google Shape;10616;p69"/>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7" name="Google Shape;10617;p69"/>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8" name="Google Shape;10618;p69"/>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9" name="Google Shape;10619;p69"/>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0" name="Google Shape;10620;p69"/>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21" name="Google Shape;10621;p69"/>
          <p:cNvGrpSpPr/>
          <p:nvPr/>
        </p:nvGrpSpPr>
        <p:grpSpPr>
          <a:xfrm>
            <a:off x="1421638" y="4125629"/>
            <a:ext cx="374709" cy="374010"/>
            <a:chOff x="1421638" y="4125629"/>
            <a:chExt cx="374709" cy="374010"/>
          </a:xfrm>
        </p:grpSpPr>
        <p:sp>
          <p:nvSpPr>
            <p:cNvPr id="10622" name="Google Shape;10622;p69"/>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3" name="Google Shape;10623;p69"/>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24" name="Google Shape;10624;p69"/>
          <p:cNvGrpSpPr/>
          <p:nvPr/>
        </p:nvGrpSpPr>
        <p:grpSpPr>
          <a:xfrm>
            <a:off x="1973254" y="4156304"/>
            <a:ext cx="357720" cy="342192"/>
            <a:chOff x="1973254" y="4156304"/>
            <a:chExt cx="357720" cy="342192"/>
          </a:xfrm>
        </p:grpSpPr>
        <p:sp>
          <p:nvSpPr>
            <p:cNvPr id="10625" name="Google Shape;10625;p69"/>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6" name="Google Shape;10626;p69"/>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7" name="Google Shape;10627;p69"/>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8" name="Google Shape;10628;p69"/>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9" name="Google Shape;10629;p69"/>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0" name="Google Shape;10630;p69"/>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31" name="Google Shape;10631;p69"/>
          <p:cNvGrpSpPr/>
          <p:nvPr/>
        </p:nvGrpSpPr>
        <p:grpSpPr>
          <a:xfrm>
            <a:off x="2523759" y="4135505"/>
            <a:ext cx="341049" cy="340318"/>
            <a:chOff x="2523759" y="4135505"/>
            <a:chExt cx="341049" cy="340318"/>
          </a:xfrm>
        </p:grpSpPr>
        <p:sp>
          <p:nvSpPr>
            <p:cNvPr id="10632" name="Google Shape;10632;p69"/>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3" name="Google Shape;10633;p69"/>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34" name="Google Shape;10634;p69"/>
          <p:cNvGrpSpPr/>
          <p:nvPr/>
        </p:nvGrpSpPr>
        <p:grpSpPr>
          <a:xfrm>
            <a:off x="3040603" y="4130360"/>
            <a:ext cx="392079" cy="350353"/>
            <a:chOff x="3040603" y="4130360"/>
            <a:chExt cx="392079" cy="350353"/>
          </a:xfrm>
        </p:grpSpPr>
        <p:sp>
          <p:nvSpPr>
            <p:cNvPr id="10635" name="Google Shape;10635;p69"/>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6" name="Google Shape;10636;p69"/>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7" name="Google Shape;10637;p69"/>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8" name="Google Shape;10638;p69"/>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9" name="Google Shape;10639;p69"/>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0" name="Google Shape;10640;p69"/>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1" name="Google Shape;10641;p69"/>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2" name="Google Shape;10642;p69"/>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3" name="Google Shape;10643;p69"/>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4" name="Google Shape;10644;p69"/>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45" name="Google Shape;10645;p69"/>
          <p:cNvGrpSpPr/>
          <p:nvPr/>
        </p:nvGrpSpPr>
        <p:grpSpPr>
          <a:xfrm>
            <a:off x="3662144" y="4135505"/>
            <a:ext cx="232955" cy="340318"/>
            <a:chOff x="3662144" y="4135505"/>
            <a:chExt cx="232955" cy="340318"/>
          </a:xfrm>
        </p:grpSpPr>
        <p:sp>
          <p:nvSpPr>
            <p:cNvPr id="10646" name="Google Shape;10646;p69"/>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7" name="Google Shape;10647;p69"/>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8" name="Google Shape;10648;p69"/>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9" name="Google Shape;10649;p69"/>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50" name="Google Shape;10650;p69"/>
          <p:cNvGrpSpPr/>
          <p:nvPr/>
        </p:nvGrpSpPr>
        <p:grpSpPr>
          <a:xfrm>
            <a:off x="4149138" y="4121151"/>
            <a:ext cx="344065" cy="368644"/>
            <a:chOff x="4149138" y="4121151"/>
            <a:chExt cx="344065" cy="368644"/>
          </a:xfrm>
        </p:grpSpPr>
        <p:sp>
          <p:nvSpPr>
            <p:cNvPr id="10651" name="Google Shape;10651;p69"/>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2" name="Google Shape;10652;p69"/>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3" name="Google Shape;10653;p69"/>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4" name="Google Shape;10654;p69"/>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5" name="Google Shape;10655;p69"/>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6" name="Google Shape;10656;p69"/>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7" name="Google Shape;10657;p69"/>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8" name="Google Shape;10658;p69"/>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9" name="Google Shape;10659;p69"/>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0" name="Google Shape;10660;p69"/>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1" name="Google Shape;10661;p69"/>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2" name="Google Shape;10662;p69"/>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663" name="Google Shape;10663;p69"/>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664" name="Google Shape;10664;p69"/>
          <p:cNvGrpSpPr/>
          <p:nvPr/>
        </p:nvGrpSpPr>
        <p:grpSpPr>
          <a:xfrm>
            <a:off x="5206262" y="4174817"/>
            <a:ext cx="397763" cy="262804"/>
            <a:chOff x="5206262" y="4174817"/>
            <a:chExt cx="397763" cy="262804"/>
          </a:xfrm>
        </p:grpSpPr>
        <p:sp>
          <p:nvSpPr>
            <p:cNvPr id="10665" name="Google Shape;10665;p69"/>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6" name="Google Shape;10666;p69"/>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7" name="Google Shape;10667;p69"/>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8" name="Google Shape;10668;p69"/>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9" name="Google Shape;10669;p69"/>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0" name="Google Shape;10670;p69"/>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1" name="Google Shape;10671;p69"/>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72" name="Google Shape;10672;p69"/>
          <p:cNvGrpSpPr/>
          <p:nvPr/>
        </p:nvGrpSpPr>
        <p:grpSpPr>
          <a:xfrm>
            <a:off x="5727616" y="4204699"/>
            <a:ext cx="440505" cy="290018"/>
            <a:chOff x="5727616" y="4204699"/>
            <a:chExt cx="440505" cy="290018"/>
          </a:xfrm>
        </p:grpSpPr>
        <p:sp>
          <p:nvSpPr>
            <p:cNvPr id="10673" name="Google Shape;10673;p69"/>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4" name="Google Shape;10674;p69"/>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5" name="Google Shape;10675;p69"/>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6" name="Google Shape;10676;p69"/>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7" name="Google Shape;10677;p69"/>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8" name="Google Shape;10678;p69"/>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9" name="Google Shape;10679;p69"/>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0" name="Google Shape;10680;p69"/>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81" name="Google Shape;10681;p69"/>
          <p:cNvGrpSpPr/>
          <p:nvPr/>
        </p:nvGrpSpPr>
        <p:grpSpPr>
          <a:xfrm>
            <a:off x="6410063" y="4135124"/>
            <a:ext cx="159950" cy="364516"/>
            <a:chOff x="6410063" y="4135124"/>
            <a:chExt cx="159950" cy="364516"/>
          </a:xfrm>
        </p:grpSpPr>
        <p:sp>
          <p:nvSpPr>
            <p:cNvPr id="10682" name="Google Shape;10682;p69"/>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3" name="Google Shape;10683;p69"/>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4" name="Google Shape;10684;p69"/>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5" name="Google Shape;10685;p69"/>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86" name="Google Shape;10686;p69"/>
          <p:cNvGrpSpPr/>
          <p:nvPr/>
        </p:nvGrpSpPr>
        <p:grpSpPr>
          <a:xfrm>
            <a:off x="6924652" y="4135505"/>
            <a:ext cx="214378" cy="364135"/>
            <a:chOff x="6924652" y="4135505"/>
            <a:chExt cx="214378" cy="364135"/>
          </a:xfrm>
        </p:grpSpPr>
        <p:sp>
          <p:nvSpPr>
            <p:cNvPr id="10687" name="Google Shape;10687;p69"/>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8" name="Google Shape;10688;p69"/>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9" name="Google Shape;10689;p69"/>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0" name="Google Shape;10690;p69"/>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91" name="Google Shape;10691;p69"/>
          <p:cNvGrpSpPr/>
          <p:nvPr/>
        </p:nvGrpSpPr>
        <p:grpSpPr>
          <a:xfrm>
            <a:off x="7384751" y="4147984"/>
            <a:ext cx="380012" cy="351274"/>
            <a:chOff x="7384751" y="4147984"/>
            <a:chExt cx="380012" cy="351274"/>
          </a:xfrm>
        </p:grpSpPr>
        <p:sp>
          <p:nvSpPr>
            <p:cNvPr id="10692" name="Google Shape;10692;p69"/>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3" name="Google Shape;10693;p69"/>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4" name="Google Shape;10694;p69"/>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5" name="Google Shape;10695;p69"/>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6" name="Google Shape;10696;p69"/>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0700"/>
        <p:cNvGrpSpPr/>
        <p:nvPr/>
      </p:nvGrpSpPr>
      <p:grpSpPr>
        <a:xfrm>
          <a:off x="0" y="0"/>
          <a:ext cx="0" cy="0"/>
          <a:chOff x="0" y="0"/>
          <a:chExt cx="0" cy="0"/>
        </a:xfrm>
      </p:grpSpPr>
      <p:sp>
        <p:nvSpPr>
          <p:cNvPr id="10701" name="Google Shape;10701;p7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latin typeface="Arial"/>
                <a:ea typeface="Arial"/>
                <a:cs typeface="Arial"/>
                <a:sym typeface="Arial"/>
              </a:rPr>
              <a:t>Educational I</a:t>
            </a:r>
            <a:r>
              <a:rPr lang="en-U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702" name="Google Shape;10702;p7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703" name="Google Shape;10703;p70"/>
          <p:cNvGrpSpPr/>
          <p:nvPr/>
        </p:nvGrpSpPr>
        <p:grpSpPr>
          <a:xfrm>
            <a:off x="1989449" y="4282269"/>
            <a:ext cx="374774" cy="346073"/>
            <a:chOff x="1989449" y="4282269"/>
            <a:chExt cx="374774" cy="346073"/>
          </a:xfrm>
        </p:grpSpPr>
        <p:sp>
          <p:nvSpPr>
            <p:cNvPr id="10704" name="Google Shape;10704;p70"/>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5" name="Google Shape;10705;p70"/>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6" name="Google Shape;10706;p70"/>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7" name="Google Shape;10707;p70"/>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8" name="Google Shape;10708;p70"/>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09" name="Google Shape;10709;p70"/>
          <p:cNvGrpSpPr/>
          <p:nvPr/>
        </p:nvGrpSpPr>
        <p:grpSpPr>
          <a:xfrm>
            <a:off x="2487439" y="4280740"/>
            <a:ext cx="198775" cy="348972"/>
            <a:chOff x="2487439" y="4280740"/>
            <a:chExt cx="198775" cy="348972"/>
          </a:xfrm>
        </p:grpSpPr>
        <p:sp>
          <p:nvSpPr>
            <p:cNvPr id="10710" name="Google Shape;10710;p70"/>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1" name="Google Shape;10711;p70"/>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2" name="Google Shape;10712;p70"/>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3" name="Google Shape;10713;p70"/>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14" name="Google Shape;10714;p70"/>
          <p:cNvGrpSpPr/>
          <p:nvPr/>
        </p:nvGrpSpPr>
        <p:grpSpPr>
          <a:xfrm>
            <a:off x="2810958" y="4273923"/>
            <a:ext cx="353145" cy="361873"/>
            <a:chOff x="2810958" y="4273923"/>
            <a:chExt cx="353145" cy="361873"/>
          </a:xfrm>
        </p:grpSpPr>
        <p:sp>
          <p:nvSpPr>
            <p:cNvPr id="10715" name="Google Shape;10715;p70"/>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6" name="Google Shape;10716;p70"/>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7" name="Google Shape;10717;p70"/>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8" name="Google Shape;10718;p70"/>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9" name="Google Shape;10719;p70"/>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0" name="Google Shape;10720;p70"/>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1" name="Google Shape;10721;p70"/>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22" name="Google Shape;10722;p70"/>
          <p:cNvGrpSpPr/>
          <p:nvPr/>
        </p:nvGrpSpPr>
        <p:grpSpPr>
          <a:xfrm>
            <a:off x="6275635" y="4282651"/>
            <a:ext cx="209383" cy="366778"/>
            <a:chOff x="6275635" y="4282651"/>
            <a:chExt cx="209383" cy="366778"/>
          </a:xfrm>
        </p:grpSpPr>
        <p:sp>
          <p:nvSpPr>
            <p:cNvPr id="10723" name="Google Shape;10723;p70"/>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4" name="Google Shape;10724;p70"/>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25" name="Google Shape;10725;p70"/>
          <p:cNvGrpSpPr/>
          <p:nvPr/>
        </p:nvGrpSpPr>
        <p:grpSpPr>
          <a:xfrm>
            <a:off x="6701186" y="4283033"/>
            <a:ext cx="280292" cy="366396"/>
            <a:chOff x="6701186" y="4283033"/>
            <a:chExt cx="280292" cy="366396"/>
          </a:xfrm>
        </p:grpSpPr>
        <p:sp>
          <p:nvSpPr>
            <p:cNvPr id="10726" name="Google Shape;10726;p70"/>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7" name="Google Shape;10727;p70"/>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28" name="Google Shape;10728;p70"/>
          <p:cNvGrpSpPr/>
          <p:nvPr/>
        </p:nvGrpSpPr>
        <p:grpSpPr>
          <a:xfrm>
            <a:off x="2609571" y="3824958"/>
            <a:ext cx="373627" cy="347347"/>
            <a:chOff x="2609571" y="3824958"/>
            <a:chExt cx="373627" cy="347347"/>
          </a:xfrm>
        </p:grpSpPr>
        <p:sp>
          <p:nvSpPr>
            <p:cNvPr id="10729" name="Google Shape;10729;p70"/>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0" name="Google Shape;10730;p70"/>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731" name="Google Shape;10731;p70"/>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732" name="Google Shape;10732;p70"/>
          <p:cNvGrpSpPr/>
          <p:nvPr/>
        </p:nvGrpSpPr>
        <p:grpSpPr>
          <a:xfrm>
            <a:off x="916127" y="3807056"/>
            <a:ext cx="221902" cy="380795"/>
            <a:chOff x="916127" y="3807056"/>
            <a:chExt cx="221902" cy="380795"/>
          </a:xfrm>
        </p:grpSpPr>
        <p:sp>
          <p:nvSpPr>
            <p:cNvPr id="10733" name="Google Shape;10733;p70"/>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4" name="Google Shape;10734;p70"/>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5" name="Google Shape;10735;p70"/>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6" name="Google Shape;10736;p70"/>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737" name="Google Shape;10737;p70"/>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8" name="Google Shape;10738;p70"/>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739" name="Google Shape;10739;p70"/>
          <p:cNvGrpSpPr/>
          <p:nvPr/>
        </p:nvGrpSpPr>
        <p:grpSpPr>
          <a:xfrm>
            <a:off x="3513010" y="3816134"/>
            <a:ext cx="362223" cy="361108"/>
            <a:chOff x="3513010" y="3816134"/>
            <a:chExt cx="362223" cy="361108"/>
          </a:xfrm>
        </p:grpSpPr>
        <p:sp>
          <p:nvSpPr>
            <p:cNvPr id="10740" name="Google Shape;10740;p70"/>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1" name="Google Shape;10741;p70"/>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2" name="Google Shape;10742;p70"/>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3" name="Google Shape;10743;p70"/>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44" name="Google Shape;10744;p70"/>
          <p:cNvGrpSpPr/>
          <p:nvPr/>
        </p:nvGrpSpPr>
        <p:grpSpPr>
          <a:xfrm>
            <a:off x="3950316" y="3820307"/>
            <a:ext cx="369805" cy="353782"/>
            <a:chOff x="3950316" y="3820307"/>
            <a:chExt cx="369805" cy="353782"/>
          </a:xfrm>
        </p:grpSpPr>
        <p:sp>
          <p:nvSpPr>
            <p:cNvPr id="10745" name="Google Shape;10745;p70"/>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6" name="Google Shape;10746;p70"/>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7" name="Google Shape;10747;p70"/>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8" name="Google Shape;10748;p70"/>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49" name="Google Shape;10749;p70"/>
          <p:cNvGrpSpPr/>
          <p:nvPr/>
        </p:nvGrpSpPr>
        <p:grpSpPr>
          <a:xfrm>
            <a:off x="1761909" y="3811961"/>
            <a:ext cx="307974" cy="371716"/>
            <a:chOff x="1761909" y="3811961"/>
            <a:chExt cx="307974" cy="371716"/>
          </a:xfrm>
        </p:grpSpPr>
        <p:sp>
          <p:nvSpPr>
            <p:cNvPr id="10750" name="Google Shape;10750;p70"/>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1" name="Google Shape;10751;p70"/>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2" name="Google Shape;10752;p70"/>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3" name="Google Shape;10753;p70"/>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4" name="Google Shape;10754;p70"/>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5" name="Google Shape;10755;p70"/>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6" name="Google Shape;10756;p70"/>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7" name="Google Shape;10757;p70"/>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8" name="Google Shape;10758;p70"/>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9" name="Google Shape;10759;p70"/>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60" name="Google Shape;10760;p70"/>
          <p:cNvGrpSpPr/>
          <p:nvPr/>
        </p:nvGrpSpPr>
        <p:grpSpPr>
          <a:xfrm>
            <a:off x="5373342" y="3808935"/>
            <a:ext cx="231395" cy="353145"/>
            <a:chOff x="5373342" y="3808935"/>
            <a:chExt cx="231395" cy="353145"/>
          </a:xfrm>
        </p:grpSpPr>
        <p:sp>
          <p:nvSpPr>
            <p:cNvPr id="10761" name="Google Shape;10761;p70"/>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2" name="Google Shape;10762;p70"/>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3" name="Google Shape;10763;p70"/>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4" name="Google Shape;10764;p70"/>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5" name="Google Shape;10765;p70"/>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6" name="Google Shape;10766;p70"/>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7" name="Google Shape;10767;p70"/>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8" name="Google Shape;10768;p70"/>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9" name="Google Shape;10769;p70"/>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770" name="Google Shape;10770;p70"/>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771" name="Google Shape;10771;p70"/>
          <p:cNvGrpSpPr/>
          <p:nvPr/>
        </p:nvGrpSpPr>
        <p:grpSpPr>
          <a:xfrm>
            <a:off x="5833775" y="3809445"/>
            <a:ext cx="235185" cy="352253"/>
            <a:chOff x="5833775" y="3809445"/>
            <a:chExt cx="235185" cy="352253"/>
          </a:xfrm>
        </p:grpSpPr>
        <p:sp>
          <p:nvSpPr>
            <p:cNvPr id="10772" name="Google Shape;10772;p70"/>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3" name="Google Shape;10773;p70"/>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4" name="Google Shape;10774;p70"/>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75" name="Google Shape;10775;p70"/>
          <p:cNvGrpSpPr/>
          <p:nvPr/>
        </p:nvGrpSpPr>
        <p:grpSpPr>
          <a:xfrm>
            <a:off x="4942472" y="3809318"/>
            <a:ext cx="238976" cy="352762"/>
            <a:chOff x="4942472" y="3809318"/>
            <a:chExt cx="238976" cy="352762"/>
          </a:xfrm>
        </p:grpSpPr>
        <p:sp>
          <p:nvSpPr>
            <p:cNvPr id="10776" name="Google Shape;10776;p70"/>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7" name="Google Shape;10777;p70"/>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8" name="Google Shape;10778;p70"/>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9" name="Google Shape;10779;p70"/>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0" name="Google Shape;10780;p70"/>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1" name="Google Shape;10781;p70"/>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2" name="Google Shape;10782;p70"/>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83" name="Google Shape;10783;p70"/>
          <p:cNvGrpSpPr/>
          <p:nvPr/>
        </p:nvGrpSpPr>
        <p:grpSpPr>
          <a:xfrm>
            <a:off x="6266525" y="3807788"/>
            <a:ext cx="260223" cy="353527"/>
            <a:chOff x="6266525" y="3807788"/>
            <a:chExt cx="260223" cy="353527"/>
          </a:xfrm>
        </p:grpSpPr>
        <p:sp>
          <p:nvSpPr>
            <p:cNvPr id="10784" name="Google Shape;10784;p70"/>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5" name="Google Shape;10785;p70"/>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6" name="Google Shape;10786;p70"/>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7" name="Google Shape;10787;p70"/>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788" name="Google Shape;10788;p70"/>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789" name="Google Shape;10789;p70"/>
          <p:cNvGrpSpPr/>
          <p:nvPr/>
        </p:nvGrpSpPr>
        <p:grpSpPr>
          <a:xfrm>
            <a:off x="7184363" y="3809604"/>
            <a:ext cx="202184" cy="352762"/>
            <a:chOff x="7184363" y="3809604"/>
            <a:chExt cx="202184" cy="352762"/>
          </a:xfrm>
        </p:grpSpPr>
        <p:sp>
          <p:nvSpPr>
            <p:cNvPr id="10790" name="Google Shape;10790;p70"/>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1" name="Google Shape;10791;p70"/>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92" name="Google Shape;10792;p70"/>
          <p:cNvGrpSpPr/>
          <p:nvPr/>
        </p:nvGrpSpPr>
        <p:grpSpPr>
          <a:xfrm>
            <a:off x="7571624" y="3808935"/>
            <a:ext cx="292047" cy="352762"/>
            <a:chOff x="7571624" y="3808935"/>
            <a:chExt cx="292047" cy="352762"/>
          </a:xfrm>
        </p:grpSpPr>
        <p:sp>
          <p:nvSpPr>
            <p:cNvPr id="10793" name="Google Shape;10793;p70"/>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4" name="Google Shape;10794;p70"/>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5" name="Google Shape;10795;p70"/>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6" name="Google Shape;10796;p70"/>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7" name="Google Shape;10797;p70"/>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8" name="Google Shape;10798;p70"/>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99" name="Google Shape;10799;p70"/>
          <p:cNvGrpSpPr/>
          <p:nvPr/>
        </p:nvGrpSpPr>
        <p:grpSpPr>
          <a:xfrm>
            <a:off x="2174559" y="3356116"/>
            <a:ext cx="364135" cy="359930"/>
            <a:chOff x="2174559" y="3356116"/>
            <a:chExt cx="364135" cy="359930"/>
          </a:xfrm>
        </p:grpSpPr>
        <p:sp>
          <p:nvSpPr>
            <p:cNvPr id="10800" name="Google Shape;10800;p70"/>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1" name="Google Shape;10801;p70"/>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02" name="Google Shape;10802;p70"/>
          <p:cNvGrpSpPr/>
          <p:nvPr/>
        </p:nvGrpSpPr>
        <p:grpSpPr>
          <a:xfrm>
            <a:off x="1731934" y="3355639"/>
            <a:ext cx="368371" cy="361554"/>
            <a:chOff x="1731934" y="3355639"/>
            <a:chExt cx="368371" cy="361554"/>
          </a:xfrm>
        </p:grpSpPr>
        <p:sp>
          <p:nvSpPr>
            <p:cNvPr id="10803" name="Google Shape;10803;p70"/>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4" name="Google Shape;10804;p70"/>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05" name="Google Shape;10805;p70"/>
          <p:cNvGrpSpPr/>
          <p:nvPr/>
        </p:nvGrpSpPr>
        <p:grpSpPr>
          <a:xfrm>
            <a:off x="3990517" y="3354173"/>
            <a:ext cx="279559" cy="363402"/>
            <a:chOff x="3990517" y="3354173"/>
            <a:chExt cx="279559" cy="363402"/>
          </a:xfrm>
        </p:grpSpPr>
        <p:sp>
          <p:nvSpPr>
            <p:cNvPr id="10806" name="Google Shape;10806;p70"/>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7" name="Google Shape;10807;p70"/>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8" name="Google Shape;10808;p70"/>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09" name="Google Shape;10809;p70"/>
          <p:cNvGrpSpPr/>
          <p:nvPr/>
        </p:nvGrpSpPr>
        <p:grpSpPr>
          <a:xfrm>
            <a:off x="3497847" y="3417374"/>
            <a:ext cx="379680" cy="237606"/>
            <a:chOff x="3497847" y="3417374"/>
            <a:chExt cx="379680" cy="237606"/>
          </a:xfrm>
        </p:grpSpPr>
        <p:sp>
          <p:nvSpPr>
            <p:cNvPr id="10810" name="Google Shape;10810;p70"/>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1" name="Google Shape;10811;p70"/>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2" name="Google Shape;10812;p70"/>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3" name="Google Shape;10813;p70"/>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14" name="Google Shape;10814;p70"/>
          <p:cNvGrpSpPr/>
          <p:nvPr/>
        </p:nvGrpSpPr>
        <p:grpSpPr>
          <a:xfrm>
            <a:off x="2612597" y="3367075"/>
            <a:ext cx="376271" cy="337982"/>
            <a:chOff x="2612597" y="3367075"/>
            <a:chExt cx="376271" cy="337982"/>
          </a:xfrm>
        </p:grpSpPr>
        <p:sp>
          <p:nvSpPr>
            <p:cNvPr id="10815" name="Google Shape;10815;p70"/>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6" name="Google Shape;10816;p70"/>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17" name="Google Shape;10817;p70"/>
          <p:cNvGrpSpPr/>
          <p:nvPr/>
        </p:nvGrpSpPr>
        <p:grpSpPr>
          <a:xfrm>
            <a:off x="3071914" y="3364431"/>
            <a:ext cx="343652" cy="342505"/>
            <a:chOff x="3071914" y="3364431"/>
            <a:chExt cx="343652" cy="342505"/>
          </a:xfrm>
        </p:grpSpPr>
        <p:sp>
          <p:nvSpPr>
            <p:cNvPr id="10818" name="Google Shape;10818;p70"/>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9" name="Google Shape;10819;p70"/>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0" name="Google Shape;10820;p70"/>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1" name="Google Shape;10821;p70"/>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2" name="Google Shape;10822;p70"/>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23" name="Google Shape;10823;p70"/>
          <p:cNvGrpSpPr/>
          <p:nvPr/>
        </p:nvGrpSpPr>
        <p:grpSpPr>
          <a:xfrm>
            <a:off x="897141" y="3359875"/>
            <a:ext cx="257962" cy="352762"/>
            <a:chOff x="897141" y="3359875"/>
            <a:chExt cx="257962" cy="352762"/>
          </a:xfrm>
        </p:grpSpPr>
        <p:sp>
          <p:nvSpPr>
            <p:cNvPr id="10824" name="Google Shape;10824;p70"/>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5" name="Google Shape;10825;p70"/>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6" name="Google Shape;10826;p70"/>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7" name="Google Shape;10827;p70"/>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8" name="Google Shape;10828;p70"/>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9" name="Google Shape;10829;p70"/>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0" name="Google Shape;10830;p70"/>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1" name="Google Shape;10831;p70"/>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32" name="Google Shape;10832;p70"/>
          <p:cNvGrpSpPr/>
          <p:nvPr/>
        </p:nvGrpSpPr>
        <p:grpSpPr>
          <a:xfrm>
            <a:off x="1333682" y="3344330"/>
            <a:ext cx="271213" cy="383088"/>
            <a:chOff x="1333682" y="3344330"/>
            <a:chExt cx="271213" cy="383088"/>
          </a:xfrm>
        </p:grpSpPr>
        <p:sp>
          <p:nvSpPr>
            <p:cNvPr id="10833" name="Google Shape;10833;p70"/>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4" name="Google Shape;10834;p70"/>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5" name="Google Shape;10835;p70"/>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6" name="Google Shape;10836;p70"/>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7" name="Google Shape;10837;p70"/>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8" name="Google Shape;10838;p70"/>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9" name="Google Shape;10839;p70"/>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0" name="Google Shape;10840;p70"/>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1" name="Google Shape;10841;p70"/>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2" name="Google Shape;10842;p70"/>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3" name="Google Shape;10843;p70"/>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44" name="Google Shape;10844;p70"/>
          <p:cNvGrpSpPr/>
          <p:nvPr/>
        </p:nvGrpSpPr>
        <p:grpSpPr>
          <a:xfrm>
            <a:off x="6664394" y="3346974"/>
            <a:ext cx="353113" cy="351998"/>
            <a:chOff x="6664394" y="3346974"/>
            <a:chExt cx="353113" cy="351998"/>
          </a:xfrm>
        </p:grpSpPr>
        <p:sp>
          <p:nvSpPr>
            <p:cNvPr id="10845" name="Google Shape;10845;p70"/>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6" name="Google Shape;10846;p70"/>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7" name="Google Shape;10847;p70"/>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8" name="Google Shape;10848;p70"/>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9" name="Google Shape;10849;p70"/>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50" name="Google Shape;10850;p70"/>
          <p:cNvGrpSpPr/>
          <p:nvPr/>
        </p:nvGrpSpPr>
        <p:grpSpPr>
          <a:xfrm>
            <a:off x="849741" y="1959307"/>
            <a:ext cx="399398" cy="375443"/>
            <a:chOff x="849741" y="1959307"/>
            <a:chExt cx="399398" cy="375443"/>
          </a:xfrm>
        </p:grpSpPr>
        <p:sp>
          <p:nvSpPr>
            <p:cNvPr id="10851" name="Google Shape;10851;p70"/>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2" name="Google Shape;10852;p70"/>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53" name="Google Shape;10853;p70"/>
          <p:cNvGrpSpPr/>
          <p:nvPr/>
        </p:nvGrpSpPr>
        <p:grpSpPr>
          <a:xfrm>
            <a:off x="1284212" y="1963766"/>
            <a:ext cx="379489" cy="366046"/>
            <a:chOff x="1284212" y="1963766"/>
            <a:chExt cx="379489" cy="366046"/>
          </a:xfrm>
        </p:grpSpPr>
        <p:sp>
          <p:nvSpPr>
            <p:cNvPr id="10854" name="Google Shape;10854;p70"/>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5" name="Google Shape;10855;p70"/>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56" name="Google Shape;10856;p70"/>
          <p:cNvGrpSpPr/>
          <p:nvPr/>
        </p:nvGrpSpPr>
        <p:grpSpPr>
          <a:xfrm>
            <a:off x="3037766" y="1969564"/>
            <a:ext cx="370219" cy="354928"/>
            <a:chOff x="3037766" y="1969564"/>
            <a:chExt cx="370219" cy="354928"/>
          </a:xfrm>
        </p:grpSpPr>
        <p:sp>
          <p:nvSpPr>
            <p:cNvPr id="10857" name="Google Shape;10857;p70"/>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8" name="Google Shape;10858;p70"/>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9" name="Google Shape;10859;p70"/>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0" name="Google Shape;10860;p70"/>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61" name="Google Shape;10861;p70"/>
          <p:cNvGrpSpPr/>
          <p:nvPr/>
        </p:nvGrpSpPr>
        <p:grpSpPr>
          <a:xfrm>
            <a:off x="3982553" y="1971730"/>
            <a:ext cx="304566" cy="350501"/>
            <a:chOff x="3982553" y="1971730"/>
            <a:chExt cx="304566" cy="350501"/>
          </a:xfrm>
        </p:grpSpPr>
        <p:sp>
          <p:nvSpPr>
            <p:cNvPr id="10862" name="Google Shape;10862;p70"/>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3" name="Google Shape;10863;p70"/>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64" name="Google Shape;10864;p70"/>
          <p:cNvGrpSpPr/>
          <p:nvPr/>
        </p:nvGrpSpPr>
        <p:grpSpPr>
          <a:xfrm>
            <a:off x="2567841" y="1994124"/>
            <a:ext cx="399812" cy="306477"/>
            <a:chOff x="2567841" y="1994124"/>
            <a:chExt cx="399812" cy="306477"/>
          </a:xfrm>
        </p:grpSpPr>
        <p:sp>
          <p:nvSpPr>
            <p:cNvPr id="10865" name="Google Shape;10865;p70"/>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6" name="Google Shape;10866;p70"/>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7" name="Google Shape;10867;p70"/>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68" name="Google Shape;10868;p70"/>
          <p:cNvGrpSpPr/>
          <p:nvPr/>
        </p:nvGrpSpPr>
        <p:grpSpPr>
          <a:xfrm>
            <a:off x="2212084" y="1960358"/>
            <a:ext cx="324698" cy="372863"/>
            <a:chOff x="2212084" y="1960358"/>
            <a:chExt cx="324698" cy="372863"/>
          </a:xfrm>
        </p:grpSpPr>
        <p:sp>
          <p:nvSpPr>
            <p:cNvPr id="10869" name="Google Shape;10869;p70"/>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0" name="Google Shape;10870;p70"/>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1" name="Google Shape;10871;p70"/>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72" name="Google Shape;10872;p70"/>
          <p:cNvGrpSpPr/>
          <p:nvPr/>
        </p:nvGrpSpPr>
        <p:grpSpPr>
          <a:xfrm>
            <a:off x="1805901" y="1960358"/>
            <a:ext cx="284847" cy="373627"/>
            <a:chOff x="1805901" y="1960358"/>
            <a:chExt cx="284847" cy="373627"/>
          </a:xfrm>
        </p:grpSpPr>
        <p:sp>
          <p:nvSpPr>
            <p:cNvPr id="10873" name="Google Shape;10873;p70"/>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4" name="Google Shape;10874;p70"/>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875" name="Google Shape;10875;p70"/>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6" name="Google Shape;10876;p70"/>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7" name="Google Shape;10877;p70"/>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878" name="Google Shape;10878;p70"/>
          <p:cNvGrpSpPr/>
          <p:nvPr/>
        </p:nvGrpSpPr>
        <p:grpSpPr>
          <a:xfrm>
            <a:off x="6656812" y="2029388"/>
            <a:ext cx="368690" cy="245793"/>
            <a:chOff x="6656812" y="2029388"/>
            <a:chExt cx="368690" cy="245793"/>
          </a:xfrm>
        </p:grpSpPr>
        <p:sp>
          <p:nvSpPr>
            <p:cNvPr id="10879" name="Google Shape;10879;p70"/>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0" name="Google Shape;10880;p70"/>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1" name="Google Shape;10881;p70"/>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2" name="Google Shape;10882;p70"/>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3" name="Google Shape;10883;p70"/>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4" name="Google Shape;10884;p70"/>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5" name="Google Shape;10885;p70"/>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6" name="Google Shape;10886;p70"/>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7" name="Google Shape;10887;p70"/>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8" name="Google Shape;10888;p70"/>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89" name="Google Shape;10889;p70"/>
          <p:cNvGrpSpPr/>
          <p:nvPr/>
        </p:nvGrpSpPr>
        <p:grpSpPr>
          <a:xfrm>
            <a:off x="4869651" y="2012218"/>
            <a:ext cx="376654" cy="281566"/>
            <a:chOff x="4869651" y="2012218"/>
            <a:chExt cx="376654" cy="281566"/>
          </a:xfrm>
        </p:grpSpPr>
        <p:sp>
          <p:nvSpPr>
            <p:cNvPr id="10890" name="Google Shape;10890;p70"/>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1" name="Google Shape;10891;p70"/>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2" name="Google Shape;10892;p70"/>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3" name="Google Shape;10893;p70"/>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94" name="Google Shape;10894;p70"/>
          <p:cNvGrpSpPr/>
          <p:nvPr/>
        </p:nvGrpSpPr>
        <p:grpSpPr>
          <a:xfrm>
            <a:off x="5306224" y="2012313"/>
            <a:ext cx="367925" cy="281694"/>
            <a:chOff x="5306224" y="2012313"/>
            <a:chExt cx="367925" cy="281694"/>
          </a:xfrm>
        </p:grpSpPr>
        <p:sp>
          <p:nvSpPr>
            <p:cNvPr id="10895" name="Google Shape;10895;p70"/>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6" name="Google Shape;10896;p70"/>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897" name="Google Shape;10897;p70"/>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898" name="Google Shape;10898;p70"/>
          <p:cNvGrpSpPr/>
          <p:nvPr/>
        </p:nvGrpSpPr>
        <p:grpSpPr>
          <a:xfrm>
            <a:off x="6195998" y="1983102"/>
            <a:ext cx="368308" cy="338746"/>
            <a:chOff x="6195998" y="1983102"/>
            <a:chExt cx="368308" cy="338746"/>
          </a:xfrm>
        </p:grpSpPr>
        <p:sp>
          <p:nvSpPr>
            <p:cNvPr id="10899" name="Google Shape;10899;p70"/>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0" name="Google Shape;10900;p70"/>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1" name="Google Shape;10901;p70"/>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02" name="Google Shape;10902;p70"/>
          <p:cNvGrpSpPr/>
          <p:nvPr/>
        </p:nvGrpSpPr>
        <p:grpSpPr>
          <a:xfrm>
            <a:off x="7542031" y="2011835"/>
            <a:ext cx="369072" cy="280037"/>
            <a:chOff x="7542031" y="2011835"/>
            <a:chExt cx="369072" cy="280037"/>
          </a:xfrm>
        </p:grpSpPr>
        <p:sp>
          <p:nvSpPr>
            <p:cNvPr id="10903" name="Google Shape;10903;p70"/>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4" name="Google Shape;10904;p70"/>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5" name="Google Shape;10905;p70"/>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6" name="Google Shape;10906;p70"/>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7" name="Google Shape;10907;p70"/>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8" name="Google Shape;10908;p70"/>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9" name="Google Shape;10909;p70"/>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0" name="Google Shape;10910;p70"/>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1" name="Google Shape;10911;p70"/>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12" name="Google Shape;10912;p70"/>
          <p:cNvGrpSpPr/>
          <p:nvPr/>
        </p:nvGrpSpPr>
        <p:grpSpPr>
          <a:xfrm>
            <a:off x="8010427" y="3348503"/>
            <a:ext cx="278795" cy="351615"/>
            <a:chOff x="8010427" y="3348503"/>
            <a:chExt cx="278795" cy="351615"/>
          </a:xfrm>
        </p:grpSpPr>
        <p:sp>
          <p:nvSpPr>
            <p:cNvPr id="10913" name="Google Shape;10913;p70"/>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4" name="Google Shape;10914;p70"/>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5" name="Google Shape;10915;p70"/>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6" name="Google Shape;10916;p70"/>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917" name="Google Shape;10917;p70"/>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918" name="Google Shape;10918;p70"/>
          <p:cNvGrpSpPr/>
          <p:nvPr/>
        </p:nvGrpSpPr>
        <p:grpSpPr>
          <a:xfrm>
            <a:off x="7141900" y="3349204"/>
            <a:ext cx="281057" cy="351010"/>
            <a:chOff x="7141900" y="3349204"/>
            <a:chExt cx="281057" cy="351010"/>
          </a:xfrm>
        </p:grpSpPr>
        <p:sp>
          <p:nvSpPr>
            <p:cNvPr id="10919" name="Google Shape;10919;p70"/>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0" name="Google Shape;10920;p70"/>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1" name="Google Shape;10921;p70"/>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22" name="Google Shape;10922;p70"/>
          <p:cNvGrpSpPr/>
          <p:nvPr/>
        </p:nvGrpSpPr>
        <p:grpSpPr>
          <a:xfrm>
            <a:off x="5314188" y="3350032"/>
            <a:ext cx="363752" cy="353113"/>
            <a:chOff x="5314188" y="3350032"/>
            <a:chExt cx="363752" cy="353113"/>
          </a:xfrm>
        </p:grpSpPr>
        <p:sp>
          <p:nvSpPr>
            <p:cNvPr id="10923" name="Google Shape;10923;p70"/>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4" name="Google Shape;10924;p70"/>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25" name="Google Shape;10925;p70"/>
          <p:cNvGrpSpPr/>
          <p:nvPr/>
        </p:nvGrpSpPr>
        <p:grpSpPr>
          <a:xfrm>
            <a:off x="6203579" y="3348981"/>
            <a:ext cx="351615" cy="350373"/>
            <a:chOff x="6203579" y="3348981"/>
            <a:chExt cx="351615" cy="350373"/>
          </a:xfrm>
        </p:grpSpPr>
        <p:sp>
          <p:nvSpPr>
            <p:cNvPr id="10926" name="Google Shape;10926;p70"/>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7" name="Google Shape;10927;p70"/>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8" name="Google Shape;10928;p70"/>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9" name="Google Shape;10929;p70"/>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0" name="Google Shape;10930;p70"/>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31" name="Google Shape;10931;p70"/>
          <p:cNvGrpSpPr/>
          <p:nvPr/>
        </p:nvGrpSpPr>
        <p:grpSpPr>
          <a:xfrm>
            <a:off x="5829984" y="3350032"/>
            <a:ext cx="220755" cy="352348"/>
            <a:chOff x="5829984" y="3350032"/>
            <a:chExt cx="220755" cy="352348"/>
          </a:xfrm>
        </p:grpSpPr>
        <p:sp>
          <p:nvSpPr>
            <p:cNvPr id="10932" name="Google Shape;10932;p70"/>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3" name="Google Shape;10933;p70"/>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4" name="Google Shape;10934;p70"/>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5" name="Google Shape;10935;p70"/>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36" name="Google Shape;10936;p70"/>
          <p:cNvGrpSpPr/>
          <p:nvPr/>
        </p:nvGrpSpPr>
        <p:grpSpPr>
          <a:xfrm>
            <a:off x="4882170" y="3349841"/>
            <a:ext cx="358464" cy="352316"/>
            <a:chOff x="4882170" y="3349841"/>
            <a:chExt cx="358464" cy="352316"/>
          </a:xfrm>
        </p:grpSpPr>
        <p:sp>
          <p:nvSpPr>
            <p:cNvPr id="10937" name="Google Shape;10937;p70"/>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8" name="Google Shape;10938;p70"/>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939" name="Google Shape;10939;p70"/>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0" name="Google Shape;10940;p70"/>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941" name="Google Shape;10941;p70"/>
          <p:cNvGrpSpPr/>
          <p:nvPr/>
        </p:nvGrpSpPr>
        <p:grpSpPr>
          <a:xfrm>
            <a:off x="3044965" y="2435220"/>
            <a:ext cx="400194" cy="324316"/>
            <a:chOff x="3044965" y="2435220"/>
            <a:chExt cx="400194" cy="324316"/>
          </a:xfrm>
        </p:grpSpPr>
        <p:sp>
          <p:nvSpPr>
            <p:cNvPr id="10942" name="Google Shape;10942;p70"/>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3" name="Google Shape;10943;p70"/>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4" name="Google Shape;10944;p70"/>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45" name="Google Shape;10945;p70"/>
          <p:cNvGrpSpPr/>
          <p:nvPr/>
        </p:nvGrpSpPr>
        <p:grpSpPr>
          <a:xfrm>
            <a:off x="4878379" y="2473892"/>
            <a:ext cx="367161" cy="287523"/>
            <a:chOff x="4878379" y="2473892"/>
            <a:chExt cx="367161" cy="287523"/>
          </a:xfrm>
        </p:grpSpPr>
        <p:sp>
          <p:nvSpPr>
            <p:cNvPr id="10946" name="Google Shape;10946;p70"/>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7" name="Google Shape;10947;p70"/>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8" name="Google Shape;10948;p70"/>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9" name="Google Shape;10949;p70"/>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0" name="Google Shape;10950;p70"/>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51" name="Google Shape;10951;p70"/>
          <p:cNvGrpSpPr/>
          <p:nvPr/>
        </p:nvGrpSpPr>
        <p:grpSpPr>
          <a:xfrm>
            <a:off x="1325719" y="2887689"/>
            <a:ext cx="290581" cy="372481"/>
            <a:chOff x="1325719" y="2887689"/>
            <a:chExt cx="290581" cy="372481"/>
          </a:xfrm>
        </p:grpSpPr>
        <p:sp>
          <p:nvSpPr>
            <p:cNvPr id="10952" name="Google Shape;10952;p70"/>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3" name="Google Shape;10953;p70"/>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954" name="Google Shape;10954;p70"/>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955" name="Google Shape;10955;p70"/>
          <p:cNvGrpSpPr/>
          <p:nvPr/>
        </p:nvGrpSpPr>
        <p:grpSpPr>
          <a:xfrm>
            <a:off x="3510335" y="2892499"/>
            <a:ext cx="360726" cy="361204"/>
            <a:chOff x="3510335" y="2892499"/>
            <a:chExt cx="360726" cy="361204"/>
          </a:xfrm>
        </p:grpSpPr>
        <p:sp>
          <p:nvSpPr>
            <p:cNvPr id="10956" name="Google Shape;10956;p70"/>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7" name="Google Shape;10957;p70"/>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8" name="Google Shape;10958;p70"/>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9" name="Google Shape;10959;p70"/>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0" name="Google Shape;10960;p70"/>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61" name="Google Shape;10961;p70"/>
          <p:cNvGrpSpPr/>
          <p:nvPr/>
        </p:nvGrpSpPr>
        <p:grpSpPr>
          <a:xfrm>
            <a:off x="3086313" y="2877049"/>
            <a:ext cx="320143" cy="392581"/>
            <a:chOff x="3086313" y="2877049"/>
            <a:chExt cx="320143" cy="392581"/>
          </a:xfrm>
        </p:grpSpPr>
        <p:sp>
          <p:nvSpPr>
            <p:cNvPr id="10962" name="Google Shape;10962;p70"/>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3" name="Google Shape;10963;p70"/>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4" name="Google Shape;10964;p70"/>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5" name="Google Shape;10965;p70"/>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6" name="Google Shape;10966;p70"/>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7" name="Google Shape;10967;p70"/>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8" name="Google Shape;10968;p70"/>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9" name="Google Shape;10969;p70"/>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0" name="Google Shape;10970;p70"/>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1" name="Google Shape;10971;p70"/>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2" name="Google Shape;10972;p70"/>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3" name="Google Shape;10973;p70"/>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974" name="Google Shape;10974;p70"/>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975" name="Google Shape;10975;p70"/>
          <p:cNvGrpSpPr/>
          <p:nvPr/>
        </p:nvGrpSpPr>
        <p:grpSpPr>
          <a:xfrm>
            <a:off x="861113" y="2885746"/>
            <a:ext cx="333809" cy="373277"/>
            <a:chOff x="861113" y="2885746"/>
            <a:chExt cx="333809" cy="373277"/>
          </a:xfrm>
        </p:grpSpPr>
        <p:sp>
          <p:nvSpPr>
            <p:cNvPr id="10976" name="Google Shape;10976;p70"/>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7" name="Google Shape;10977;p70"/>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8" name="Google Shape;10978;p70"/>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979" name="Google Shape;10979;p70"/>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0" name="Google Shape;10980;p70"/>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981" name="Google Shape;10981;p70"/>
          <p:cNvGrpSpPr/>
          <p:nvPr/>
        </p:nvGrpSpPr>
        <p:grpSpPr>
          <a:xfrm>
            <a:off x="1297654" y="1504481"/>
            <a:ext cx="349354" cy="362223"/>
            <a:chOff x="1297654" y="1504481"/>
            <a:chExt cx="349354" cy="362223"/>
          </a:xfrm>
        </p:grpSpPr>
        <p:sp>
          <p:nvSpPr>
            <p:cNvPr id="10982" name="Google Shape;10982;p70"/>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3" name="Google Shape;10983;p70"/>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4" name="Google Shape;10984;p70"/>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985" name="Google Shape;10985;p70"/>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986" name="Google Shape;10986;p70"/>
          <p:cNvGrpSpPr/>
          <p:nvPr/>
        </p:nvGrpSpPr>
        <p:grpSpPr>
          <a:xfrm>
            <a:off x="852385" y="1510916"/>
            <a:ext cx="353145" cy="351998"/>
            <a:chOff x="852385" y="1510916"/>
            <a:chExt cx="353145" cy="351998"/>
          </a:xfrm>
        </p:grpSpPr>
        <p:sp>
          <p:nvSpPr>
            <p:cNvPr id="10987" name="Google Shape;10987;p70"/>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8" name="Google Shape;10988;p70"/>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9" name="Google Shape;10989;p70"/>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90" name="Google Shape;10990;p70"/>
          <p:cNvGrpSpPr/>
          <p:nvPr/>
        </p:nvGrpSpPr>
        <p:grpSpPr>
          <a:xfrm>
            <a:off x="1745217" y="1515471"/>
            <a:ext cx="343269" cy="342505"/>
            <a:chOff x="1745217" y="1515471"/>
            <a:chExt cx="343269" cy="342505"/>
          </a:xfrm>
        </p:grpSpPr>
        <p:sp>
          <p:nvSpPr>
            <p:cNvPr id="10991" name="Google Shape;10991;p70"/>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2" name="Google Shape;10992;p70"/>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3" name="Google Shape;10993;p70"/>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4" name="Google Shape;10994;p70"/>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995" name="Google Shape;10995;p70"/>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996" name="Google Shape;10996;p70"/>
          <p:cNvGrpSpPr/>
          <p:nvPr/>
        </p:nvGrpSpPr>
        <p:grpSpPr>
          <a:xfrm>
            <a:off x="3042703" y="1529137"/>
            <a:ext cx="411535" cy="315587"/>
            <a:chOff x="3042703" y="1529137"/>
            <a:chExt cx="411535" cy="315587"/>
          </a:xfrm>
        </p:grpSpPr>
        <p:sp>
          <p:nvSpPr>
            <p:cNvPr id="10997" name="Google Shape;10997;p70"/>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8" name="Google Shape;10998;p70"/>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9" name="Google Shape;10999;p70"/>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0" name="Google Shape;11000;p70"/>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1" name="Google Shape;11001;p70"/>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2" name="Google Shape;11002;p70"/>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3" name="Google Shape;11003;p70"/>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4" name="Google Shape;11004;p70"/>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5" name="Google Shape;11005;p70"/>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6" name="Google Shape;11006;p70"/>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07" name="Google Shape;11007;p70"/>
          <p:cNvGrpSpPr/>
          <p:nvPr/>
        </p:nvGrpSpPr>
        <p:grpSpPr>
          <a:xfrm>
            <a:off x="2629289" y="1544682"/>
            <a:ext cx="350501" cy="284497"/>
            <a:chOff x="2629289" y="1544682"/>
            <a:chExt cx="350501" cy="284497"/>
          </a:xfrm>
        </p:grpSpPr>
        <p:sp>
          <p:nvSpPr>
            <p:cNvPr id="11008" name="Google Shape;11008;p70"/>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9" name="Google Shape;11009;p70"/>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0" name="Google Shape;11010;p70"/>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1" name="Google Shape;11011;p70"/>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2" name="Google Shape;11012;p70"/>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13" name="Google Shape;11013;p70"/>
          <p:cNvGrpSpPr/>
          <p:nvPr/>
        </p:nvGrpSpPr>
        <p:grpSpPr>
          <a:xfrm>
            <a:off x="5305077" y="1502633"/>
            <a:ext cx="367893" cy="365218"/>
            <a:chOff x="5305077" y="1502633"/>
            <a:chExt cx="367893" cy="365218"/>
          </a:xfrm>
        </p:grpSpPr>
        <p:sp>
          <p:nvSpPr>
            <p:cNvPr id="11014" name="Google Shape;11014;p70"/>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5" name="Google Shape;11015;p70"/>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16" name="Google Shape;11016;p70"/>
          <p:cNvGrpSpPr/>
          <p:nvPr/>
        </p:nvGrpSpPr>
        <p:grpSpPr>
          <a:xfrm>
            <a:off x="7100170" y="1500117"/>
            <a:ext cx="368308" cy="367033"/>
            <a:chOff x="7100170" y="1500117"/>
            <a:chExt cx="368308" cy="367033"/>
          </a:xfrm>
        </p:grpSpPr>
        <p:sp>
          <p:nvSpPr>
            <p:cNvPr id="11017" name="Google Shape;11017;p70"/>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8" name="Google Shape;11018;p70"/>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9" name="Google Shape;11019;p70"/>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0" name="Google Shape;11020;p70"/>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1" name="Google Shape;11021;p70"/>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2" name="Google Shape;11022;p70"/>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3" name="Google Shape;11023;p70"/>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4" name="Google Shape;11024;p70"/>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5" name="Google Shape;11025;p70"/>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6" name="Google Shape;11026;p70"/>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7" name="Google Shape;11027;p70"/>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8" name="Google Shape;11028;p70"/>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9" name="Google Shape;11029;p70"/>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030" name="Google Shape;11030;p70"/>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031" name="Google Shape;11031;p70"/>
          <p:cNvGrpSpPr/>
          <p:nvPr/>
        </p:nvGrpSpPr>
        <p:grpSpPr>
          <a:xfrm>
            <a:off x="6649231" y="1500021"/>
            <a:ext cx="390287" cy="367065"/>
            <a:chOff x="6649231" y="1500021"/>
            <a:chExt cx="390287" cy="367065"/>
          </a:xfrm>
        </p:grpSpPr>
        <p:sp>
          <p:nvSpPr>
            <p:cNvPr id="11032" name="Google Shape;11032;p70"/>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3" name="Google Shape;11033;p70"/>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4" name="Google Shape;11034;p70"/>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5" name="Google Shape;11035;p70"/>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6" name="Google Shape;11036;p70"/>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7" name="Google Shape;11037;p70"/>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8" name="Google Shape;11038;p70"/>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9" name="Google Shape;11039;p70"/>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0" name="Google Shape;11040;p70"/>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1" name="Google Shape;11041;p70"/>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2" name="Google Shape;11042;p70"/>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3" name="Google Shape;11043;p70"/>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44" name="Google Shape;11044;p70"/>
          <p:cNvGrpSpPr/>
          <p:nvPr/>
        </p:nvGrpSpPr>
        <p:grpSpPr>
          <a:xfrm>
            <a:off x="5746938" y="1543503"/>
            <a:ext cx="387261" cy="280356"/>
            <a:chOff x="5746938" y="1543503"/>
            <a:chExt cx="387261" cy="280356"/>
          </a:xfrm>
        </p:grpSpPr>
        <p:sp>
          <p:nvSpPr>
            <p:cNvPr id="11045" name="Google Shape;11045;p70"/>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6" name="Google Shape;11046;p70"/>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47" name="Google Shape;11047;p70"/>
          <p:cNvGrpSpPr/>
          <p:nvPr/>
        </p:nvGrpSpPr>
        <p:grpSpPr>
          <a:xfrm>
            <a:off x="6196730" y="1525346"/>
            <a:ext cx="369072" cy="317467"/>
            <a:chOff x="6196730" y="1525346"/>
            <a:chExt cx="369072" cy="317467"/>
          </a:xfrm>
        </p:grpSpPr>
        <p:sp>
          <p:nvSpPr>
            <p:cNvPr id="11048" name="Google Shape;11048;p70"/>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9" name="Google Shape;11049;p70"/>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0" name="Google Shape;11050;p70"/>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51" name="Google Shape;11051;p70"/>
          <p:cNvGrpSpPr/>
          <p:nvPr/>
        </p:nvGrpSpPr>
        <p:grpSpPr>
          <a:xfrm>
            <a:off x="4940592" y="1500690"/>
            <a:ext cx="246558" cy="367161"/>
            <a:chOff x="4940592" y="1500690"/>
            <a:chExt cx="246558" cy="367161"/>
          </a:xfrm>
        </p:grpSpPr>
        <p:sp>
          <p:nvSpPr>
            <p:cNvPr id="11052" name="Google Shape;11052;p70"/>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3" name="Google Shape;11053;p70"/>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4" name="Google Shape;11054;p70"/>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5" name="Google Shape;11055;p70"/>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56" name="Google Shape;11056;p70"/>
          <p:cNvGrpSpPr/>
          <p:nvPr/>
        </p:nvGrpSpPr>
        <p:grpSpPr>
          <a:xfrm>
            <a:off x="7964906" y="1499894"/>
            <a:ext cx="380858" cy="367575"/>
            <a:chOff x="7964906" y="1499894"/>
            <a:chExt cx="380858" cy="367575"/>
          </a:xfrm>
        </p:grpSpPr>
        <p:sp>
          <p:nvSpPr>
            <p:cNvPr id="11057" name="Google Shape;11057;p70"/>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8" name="Google Shape;11058;p70"/>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9" name="Google Shape;11059;p70"/>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060" name="Google Shape;11060;p70"/>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061" name="Google Shape;11061;p70"/>
          <p:cNvGrpSpPr/>
          <p:nvPr/>
        </p:nvGrpSpPr>
        <p:grpSpPr>
          <a:xfrm>
            <a:off x="8007400" y="2902278"/>
            <a:ext cx="285230" cy="355597"/>
            <a:chOff x="8007400" y="2902278"/>
            <a:chExt cx="285230" cy="355597"/>
          </a:xfrm>
        </p:grpSpPr>
        <p:sp>
          <p:nvSpPr>
            <p:cNvPr id="11062" name="Google Shape;11062;p70"/>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3" name="Google Shape;11063;p70"/>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64" name="Google Shape;11064;p70"/>
          <p:cNvGrpSpPr/>
          <p:nvPr/>
        </p:nvGrpSpPr>
        <p:grpSpPr>
          <a:xfrm>
            <a:off x="6219124" y="2902788"/>
            <a:ext cx="318231" cy="355470"/>
            <a:chOff x="6219124" y="2902788"/>
            <a:chExt cx="318231" cy="355470"/>
          </a:xfrm>
        </p:grpSpPr>
        <p:sp>
          <p:nvSpPr>
            <p:cNvPr id="11065" name="Google Shape;11065;p70"/>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6" name="Google Shape;11066;p70"/>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7" name="Google Shape;11067;p70"/>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68" name="Google Shape;11068;p70"/>
          <p:cNvGrpSpPr/>
          <p:nvPr/>
        </p:nvGrpSpPr>
        <p:grpSpPr>
          <a:xfrm>
            <a:off x="4969421" y="2902852"/>
            <a:ext cx="185109" cy="355406"/>
            <a:chOff x="4969421" y="2902852"/>
            <a:chExt cx="185109" cy="355406"/>
          </a:xfrm>
        </p:grpSpPr>
        <p:sp>
          <p:nvSpPr>
            <p:cNvPr id="11069" name="Google Shape;11069;p70"/>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0" name="Google Shape;11070;p70"/>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1" name="Google Shape;11071;p70"/>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2" name="Google Shape;11072;p70"/>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3" name="Google Shape;11073;p70"/>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4" name="Google Shape;11074;p70"/>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075" name="Google Shape;11075;p70"/>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6" name="Google Shape;11076;p70"/>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077" name="Google Shape;11077;p70"/>
          <p:cNvGrpSpPr/>
          <p:nvPr/>
        </p:nvGrpSpPr>
        <p:grpSpPr>
          <a:xfrm>
            <a:off x="6685259" y="2902852"/>
            <a:ext cx="311414" cy="355406"/>
            <a:chOff x="6685259" y="2902852"/>
            <a:chExt cx="311414" cy="355406"/>
          </a:xfrm>
        </p:grpSpPr>
        <p:sp>
          <p:nvSpPr>
            <p:cNvPr id="11078" name="Google Shape;11078;p70"/>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9" name="Google Shape;11079;p70"/>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0" name="Google Shape;11080;p70"/>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81" name="Google Shape;11081;p70"/>
          <p:cNvGrpSpPr/>
          <p:nvPr/>
        </p:nvGrpSpPr>
        <p:grpSpPr>
          <a:xfrm>
            <a:off x="5309250" y="2903170"/>
            <a:ext cx="359579" cy="355852"/>
            <a:chOff x="5309250" y="2903170"/>
            <a:chExt cx="359579" cy="355852"/>
          </a:xfrm>
        </p:grpSpPr>
        <p:sp>
          <p:nvSpPr>
            <p:cNvPr id="11082" name="Google Shape;11082;p70"/>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3" name="Google Shape;11083;p70"/>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4" name="Google Shape;11084;p70"/>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85" name="Google Shape;11085;p70"/>
          <p:cNvGrpSpPr/>
          <p:nvPr/>
        </p:nvGrpSpPr>
        <p:grpSpPr>
          <a:xfrm>
            <a:off x="2199565" y="2421172"/>
            <a:ext cx="312179" cy="353431"/>
            <a:chOff x="2199565" y="2421172"/>
            <a:chExt cx="312179" cy="353431"/>
          </a:xfrm>
        </p:grpSpPr>
        <p:sp>
          <p:nvSpPr>
            <p:cNvPr id="11086" name="Google Shape;11086;p70"/>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7" name="Google Shape;11087;p70"/>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88" name="Google Shape;11088;p70"/>
          <p:cNvGrpSpPr/>
          <p:nvPr/>
        </p:nvGrpSpPr>
        <p:grpSpPr>
          <a:xfrm>
            <a:off x="1750887" y="2425727"/>
            <a:ext cx="320143" cy="343269"/>
            <a:chOff x="1750887" y="2425727"/>
            <a:chExt cx="320143" cy="343269"/>
          </a:xfrm>
        </p:grpSpPr>
        <p:sp>
          <p:nvSpPr>
            <p:cNvPr id="11089" name="Google Shape;11089;p70"/>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0" name="Google Shape;11090;p70"/>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91" name="Google Shape;11091;p70"/>
          <p:cNvGrpSpPr/>
          <p:nvPr/>
        </p:nvGrpSpPr>
        <p:grpSpPr>
          <a:xfrm>
            <a:off x="1298037" y="2425727"/>
            <a:ext cx="338364" cy="342887"/>
            <a:chOff x="1298037" y="2425727"/>
            <a:chExt cx="338364" cy="342887"/>
          </a:xfrm>
        </p:grpSpPr>
        <p:sp>
          <p:nvSpPr>
            <p:cNvPr id="11092" name="Google Shape;11092;p70"/>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3" name="Google Shape;11093;p70"/>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4" name="Google Shape;11094;p70"/>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5" name="Google Shape;11095;p70"/>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096" name="Google Shape;11096;p70"/>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097" name="Google Shape;11097;p70"/>
          <p:cNvGrpSpPr/>
          <p:nvPr/>
        </p:nvGrpSpPr>
        <p:grpSpPr>
          <a:xfrm>
            <a:off x="3974207" y="2429009"/>
            <a:ext cx="320143" cy="338491"/>
            <a:chOff x="3974207" y="2429009"/>
            <a:chExt cx="320143" cy="338491"/>
          </a:xfrm>
        </p:grpSpPr>
        <p:sp>
          <p:nvSpPr>
            <p:cNvPr id="11098" name="Google Shape;11098;p70"/>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9" name="Google Shape;11099;p70"/>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00" name="Google Shape;11100;p70"/>
          <p:cNvGrpSpPr/>
          <p:nvPr/>
        </p:nvGrpSpPr>
        <p:grpSpPr>
          <a:xfrm>
            <a:off x="2623237" y="2431047"/>
            <a:ext cx="355024" cy="332630"/>
            <a:chOff x="2623237" y="2431047"/>
            <a:chExt cx="355024" cy="332630"/>
          </a:xfrm>
        </p:grpSpPr>
        <p:sp>
          <p:nvSpPr>
            <p:cNvPr id="11101" name="Google Shape;11101;p70"/>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2" name="Google Shape;11102;p70"/>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3" name="Google Shape;11103;p70"/>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4" name="Google Shape;11104;p70"/>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05" name="Google Shape;11105;p70"/>
          <p:cNvGrpSpPr/>
          <p:nvPr/>
        </p:nvGrpSpPr>
        <p:grpSpPr>
          <a:xfrm>
            <a:off x="6657194" y="2434073"/>
            <a:ext cx="375507" cy="367925"/>
            <a:chOff x="6657194" y="2434073"/>
            <a:chExt cx="375507" cy="367925"/>
          </a:xfrm>
        </p:grpSpPr>
        <p:sp>
          <p:nvSpPr>
            <p:cNvPr id="11106" name="Google Shape;11106;p70"/>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7" name="Google Shape;11107;p70"/>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8" name="Google Shape;11108;p70"/>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09" name="Google Shape;11109;p70"/>
          <p:cNvGrpSpPr/>
          <p:nvPr/>
        </p:nvGrpSpPr>
        <p:grpSpPr>
          <a:xfrm>
            <a:off x="7101317" y="2441655"/>
            <a:ext cx="367925" cy="352380"/>
            <a:chOff x="7101317" y="2441655"/>
            <a:chExt cx="367925" cy="352380"/>
          </a:xfrm>
        </p:grpSpPr>
        <p:sp>
          <p:nvSpPr>
            <p:cNvPr id="11110" name="Google Shape;11110;p70"/>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1" name="Google Shape;11111;p70"/>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12" name="Google Shape;11112;p70"/>
          <p:cNvGrpSpPr/>
          <p:nvPr/>
        </p:nvGrpSpPr>
        <p:grpSpPr>
          <a:xfrm>
            <a:off x="5756399" y="2434456"/>
            <a:ext cx="367925" cy="367161"/>
            <a:chOff x="5756399" y="2434456"/>
            <a:chExt cx="367925" cy="367161"/>
          </a:xfrm>
        </p:grpSpPr>
        <p:sp>
          <p:nvSpPr>
            <p:cNvPr id="11113" name="Google Shape;11113;p70"/>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4" name="Google Shape;11114;p70"/>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5" name="Google Shape;11115;p70"/>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6" name="Google Shape;11116;p70"/>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7" name="Google Shape;11117;p70"/>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8" name="Google Shape;11118;p70"/>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9" name="Google Shape;11119;p70"/>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120" name="Google Shape;11120;p70"/>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1" name="Google Shape;11121;p70"/>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122" name="Google Shape;11122;p70"/>
          <p:cNvGrpSpPr/>
          <p:nvPr/>
        </p:nvGrpSpPr>
        <p:grpSpPr>
          <a:xfrm>
            <a:off x="7964906" y="2434073"/>
            <a:ext cx="373627" cy="367925"/>
            <a:chOff x="7964906" y="2434073"/>
            <a:chExt cx="373627" cy="367925"/>
          </a:xfrm>
        </p:grpSpPr>
        <p:sp>
          <p:nvSpPr>
            <p:cNvPr id="11123" name="Google Shape;11123;p70"/>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4" name="Google Shape;11124;p70"/>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25" name="Google Shape;11125;p70"/>
          <p:cNvGrpSpPr/>
          <p:nvPr/>
        </p:nvGrpSpPr>
        <p:grpSpPr>
          <a:xfrm>
            <a:off x="6194086" y="2437737"/>
            <a:ext cx="369837" cy="360471"/>
            <a:chOff x="6194086" y="2437737"/>
            <a:chExt cx="369837" cy="360471"/>
          </a:xfrm>
        </p:grpSpPr>
        <p:sp>
          <p:nvSpPr>
            <p:cNvPr id="11126" name="Google Shape;11126;p70"/>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7" name="Google Shape;11127;p70"/>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3"/>
        <p:cNvGrpSpPr/>
        <p:nvPr/>
      </p:nvGrpSpPr>
      <p:grpSpPr>
        <a:xfrm>
          <a:off x="0" y="0"/>
          <a:ext cx="0" cy="0"/>
          <a:chOff x="0" y="0"/>
          <a:chExt cx="0" cy="0"/>
        </a:xfrm>
      </p:grpSpPr>
      <p:sp>
        <p:nvSpPr>
          <p:cNvPr id="124" name="Google Shape;124;p20"/>
          <p:cNvSpPr/>
          <p:nvPr/>
        </p:nvSpPr>
        <p:spPr>
          <a:xfrm>
            <a:off x="-1227553" y="-27403"/>
            <a:ext cx="7103306" cy="7103306"/>
          </a:xfrm>
          <a:prstGeom prst="ellipse">
            <a:avLst/>
          </a:pr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25" name="Google Shape;125;p20"/>
          <p:cNvSpPr/>
          <p:nvPr/>
        </p:nvSpPr>
        <p:spPr>
          <a:xfrm>
            <a:off x="505048" y="1705198"/>
            <a:ext cx="3638104" cy="3638104"/>
          </a:xfrm>
          <a:prstGeom prst="ellipse">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26" name="Google Shape;126;p20"/>
          <p:cNvSpPr/>
          <p:nvPr/>
        </p:nvSpPr>
        <p:spPr>
          <a:xfrm>
            <a:off x="1410574" y="2610724"/>
            <a:ext cx="1827052" cy="1827052"/>
          </a:xfrm>
          <a:prstGeom prst="ellipse">
            <a:avLst/>
          </a:pr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27" name="Google Shape;127;p20"/>
          <p:cNvSpPr txBox="1"/>
          <p:nvPr/>
        </p:nvSpPr>
        <p:spPr>
          <a:xfrm>
            <a:off x="888437" y="895350"/>
            <a:ext cx="3417066" cy="2933700"/>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4900"/>
              <a:buFont typeface="Maven Pro Medium"/>
              <a:buNone/>
            </a:pPr>
            <a:r>
              <a:rPr lang="en-GB" sz="4900" b="0" i="0" u="none" strike="noStrike" cap="none">
                <a:solidFill>
                  <a:srgbClr val="31333D"/>
                </a:solidFill>
                <a:latin typeface="Maven Pro Medium"/>
                <a:ea typeface="Maven Pro Medium"/>
                <a:cs typeface="Maven Pro Medium"/>
                <a:sym typeface="Maven Pro Medium"/>
              </a:rPr>
              <a:t>Title text slide with progress bar</a:t>
            </a:r>
            <a:endParaRPr sz="500"/>
          </a:p>
        </p:txBody>
      </p:sp>
      <p:grpSp>
        <p:nvGrpSpPr>
          <p:cNvPr id="128" name="Google Shape;128;p20"/>
          <p:cNvGrpSpPr/>
          <p:nvPr/>
        </p:nvGrpSpPr>
        <p:grpSpPr>
          <a:xfrm>
            <a:off x="2131665" y="3331815"/>
            <a:ext cx="384870" cy="384870"/>
            <a:chOff x="0" y="0"/>
            <a:chExt cx="1026319" cy="1026319"/>
          </a:xfrm>
        </p:grpSpPr>
        <p:sp>
          <p:nvSpPr>
            <p:cNvPr id="129" name="Google Shape;129;p20"/>
            <p:cNvSpPr/>
            <p:nvPr/>
          </p:nvSpPr>
          <p:spPr>
            <a:xfrm>
              <a:off x="0" y="0"/>
              <a:ext cx="1026319" cy="1026319"/>
            </a:xfrm>
            <a:prstGeom prst="ellipse">
              <a:avLst/>
            </a:pr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30" name="Google Shape;130;p20"/>
            <p:cNvSpPr/>
            <p:nvPr/>
          </p:nvSpPr>
          <p:spPr>
            <a:xfrm rot="10800000">
              <a:off x="357656" y="356535"/>
              <a:ext cx="311006" cy="313248"/>
            </a:xfrm>
            <a:custGeom>
              <a:avLst/>
              <a:gdLst/>
              <a:ahLst/>
              <a:cxnLst/>
              <a:rect l="l" t="t" r="r" b="b"/>
              <a:pathLst>
                <a:path w="21600" h="21600" extrusionOk="0">
                  <a:moveTo>
                    <a:pt x="21600" y="9507"/>
                  </a:moveTo>
                  <a:lnTo>
                    <a:pt x="4949" y="9507"/>
                  </a:lnTo>
                  <a:lnTo>
                    <a:pt x="12762" y="1817"/>
                  </a:lnTo>
                  <a:lnTo>
                    <a:pt x="10676" y="0"/>
                  </a:lnTo>
                  <a:lnTo>
                    <a:pt x="0" y="10800"/>
                  </a:lnTo>
                  <a:lnTo>
                    <a:pt x="10676" y="21600"/>
                  </a:lnTo>
                  <a:lnTo>
                    <a:pt x="12762" y="19538"/>
                  </a:lnTo>
                  <a:lnTo>
                    <a:pt x="4949" y="12093"/>
                  </a:lnTo>
                  <a:lnTo>
                    <a:pt x="21600" y="12093"/>
                  </a:lnTo>
                  <a:lnTo>
                    <a:pt x="21600" y="9507"/>
                  </a:lnTo>
                </a:path>
              </a:pathLst>
            </a:custGeom>
            <a:solidFill>
              <a:srgbClr val="FFFFFF"/>
            </a:soli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grpSp>
      <p:grpSp>
        <p:nvGrpSpPr>
          <p:cNvPr id="131" name="Google Shape;131;p20"/>
          <p:cNvGrpSpPr/>
          <p:nvPr/>
        </p:nvGrpSpPr>
        <p:grpSpPr>
          <a:xfrm>
            <a:off x="4825407" y="1043597"/>
            <a:ext cx="3380433" cy="3056307"/>
            <a:chOff x="0" y="0"/>
            <a:chExt cx="9014487" cy="8150150"/>
          </a:xfrm>
        </p:grpSpPr>
        <p:sp>
          <p:nvSpPr>
            <p:cNvPr id="132" name="Google Shape;132;p20"/>
            <p:cNvSpPr txBox="1"/>
            <p:nvPr/>
          </p:nvSpPr>
          <p:spPr>
            <a:xfrm>
              <a:off x="0" y="0"/>
              <a:ext cx="9014487" cy="494792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 exercitation ullamco laboris nisi ut aliquip ullamco ex ea commodo consequat. Duis aute irure dolor ullamco in reprehenderit in voluptate velit esse cillum dolore eu fugiat nulla pariatur. Excepteur sint occaecat cupidatat non proident, sunt in culpa qui officia deserunt mollit anim id est in voluptate velit esse cillum eu laborum.</a:t>
              </a:r>
              <a:endParaRPr sz="500"/>
            </a:p>
          </p:txBody>
        </p:sp>
        <p:sp>
          <p:nvSpPr>
            <p:cNvPr id="133" name="Google Shape;133;p20"/>
            <p:cNvSpPr/>
            <p:nvPr/>
          </p:nvSpPr>
          <p:spPr>
            <a:xfrm>
              <a:off x="61073" y="6253980"/>
              <a:ext cx="8581431" cy="486470"/>
            </a:xfrm>
            <a:prstGeom prst="roundRect">
              <a:avLst>
                <a:gd name="adj" fmla="val 21524"/>
              </a:avLst>
            </a:prstGeom>
            <a:solidFill>
              <a:srgbClr val="D4DBE4"/>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34" name="Google Shape;134;p20"/>
            <p:cNvSpPr/>
            <p:nvPr/>
          </p:nvSpPr>
          <p:spPr>
            <a:xfrm>
              <a:off x="61073" y="6253980"/>
              <a:ext cx="4089301" cy="486470"/>
            </a:xfrm>
            <a:prstGeom prst="roundRect">
              <a:avLst>
                <a:gd name="adj" fmla="val 21524"/>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35" name="Google Shape;135;p20"/>
            <p:cNvSpPr txBox="1"/>
            <p:nvPr/>
          </p:nvSpPr>
          <p:spPr>
            <a:xfrm>
              <a:off x="22335" y="5572238"/>
              <a:ext cx="1568636" cy="4826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SKILL #1</a:t>
              </a:r>
              <a:endParaRPr sz="500"/>
            </a:p>
          </p:txBody>
        </p:sp>
        <p:sp>
          <p:nvSpPr>
            <p:cNvPr id="136" name="Google Shape;136;p20"/>
            <p:cNvSpPr txBox="1"/>
            <p:nvPr/>
          </p:nvSpPr>
          <p:spPr>
            <a:xfrm>
              <a:off x="7021535" y="5572238"/>
              <a:ext cx="1568637" cy="482601"/>
            </a:xfrm>
            <a:prstGeom prst="rect">
              <a:avLst/>
            </a:prstGeom>
            <a:noFill/>
            <a:ln>
              <a:noFill/>
            </a:ln>
          </p:spPr>
          <p:txBody>
            <a:bodyPr spcFirstLastPara="1" wrap="square" lIns="19050" tIns="19050" rIns="19050" bIns="19050" anchor="ctr" anchorCtr="0">
              <a:noAutofit/>
            </a:bodyPr>
            <a:lstStyle/>
            <a:p>
              <a:pPr marL="0" marR="0" lvl="0" indent="0" algn="r"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40%</a:t>
              </a:r>
              <a:endParaRPr sz="500"/>
            </a:p>
          </p:txBody>
        </p:sp>
        <p:sp>
          <p:nvSpPr>
            <p:cNvPr id="137" name="Google Shape;137;p20"/>
            <p:cNvSpPr/>
            <p:nvPr/>
          </p:nvSpPr>
          <p:spPr>
            <a:xfrm>
              <a:off x="61073" y="7663680"/>
              <a:ext cx="8581431" cy="486470"/>
            </a:xfrm>
            <a:prstGeom prst="roundRect">
              <a:avLst>
                <a:gd name="adj" fmla="val 21524"/>
              </a:avLst>
            </a:prstGeom>
            <a:solidFill>
              <a:srgbClr val="D4DBE4"/>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38" name="Google Shape;138;p20"/>
            <p:cNvSpPr/>
            <p:nvPr/>
          </p:nvSpPr>
          <p:spPr>
            <a:xfrm>
              <a:off x="61073" y="7663680"/>
              <a:ext cx="5613599" cy="486470"/>
            </a:xfrm>
            <a:prstGeom prst="roundRect">
              <a:avLst>
                <a:gd name="adj" fmla="val 21524"/>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39" name="Google Shape;139;p20"/>
            <p:cNvSpPr txBox="1"/>
            <p:nvPr/>
          </p:nvSpPr>
          <p:spPr>
            <a:xfrm>
              <a:off x="22335" y="6981938"/>
              <a:ext cx="1568636" cy="4826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SKILL #2</a:t>
              </a:r>
              <a:endParaRPr sz="500"/>
            </a:p>
          </p:txBody>
        </p:sp>
        <p:sp>
          <p:nvSpPr>
            <p:cNvPr id="140" name="Google Shape;140;p20"/>
            <p:cNvSpPr txBox="1"/>
            <p:nvPr/>
          </p:nvSpPr>
          <p:spPr>
            <a:xfrm>
              <a:off x="7021535" y="6981938"/>
              <a:ext cx="1568637" cy="482601"/>
            </a:xfrm>
            <a:prstGeom prst="rect">
              <a:avLst/>
            </a:prstGeom>
            <a:noFill/>
            <a:ln>
              <a:noFill/>
            </a:ln>
          </p:spPr>
          <p:txBody>
            <a:bodyPr spcFirstLastPara="1" wrap="square" lIns="19050" tIns="19050" rIns="19050" bIns="19050" anchor="ctr" anchorCtr="0">
              <a:noAutofit/>
            </a:bodyPr>
            <a:lstStyle/>
            <a:p>
              <a:pPr marL="0" marR="0" lvl="0" indent="0" algn="r"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67%</a:t>
              </a:r>
              <a:endParaRPr sz="500"/>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31"/>
        <p:cNvGrpSpPr/>
        <p:nvPr/>
      </p:nvGrpSpPr>
      <p:grpSpPr>
        <a:xfrm>
          <a:off x="0" y="0"/>
          <a:ext cx="0" cy="0"/>
          <a:chOff x="0" y="0"/>
          <a:chExt cx="0" cy="0"/>
        </a:xfrm>
      </p:grpSpPr>
      <p:sp>
        <p:nvSpPr>
          <p:cNvPr id="11132" name="Google Shape;11132;p7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Business </a:t>
            </a:r>
            <a:r>
              <a:rPr lang="en-US">
                <a:latin typeface="Arial"/>
                <a:ea typeface="Arial"/>
                <a:cs typeface="Arial"/>
                <a:sym typeface="Arial"/>
              </a:rPr>
              <a:t>I</a:t>
            </a:r>
            <a:r>
              <a:rPr lang="en-U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133" name="Google Shape;11133;p7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134" name="Google Shape;11134;p71"/>
          <p:cNvGrpSpPr/>
          <p:nvPr/>
        </p:nvGrpSpPr>
        <p:grpSpPr>
          <a:xfrm>
            <a:off x="3541011" y="1508594"/>
            <a:ext cx="350166" cy="349434"/>
            <a:chOff x="3541011" y="1508594"/>
            <a:chExt cx="350166" cy="349434"/>
          </a:xfrm>
        </p:grpSpPr>
        <p:sp>
          <p:nvSpPr>
            <p:cNvPr id="11135" name="Google Shape;11135;p71"/>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6" name="Google Shape;11136;p71"/>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7" name="Google Shape;11137;p71"/>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8" name="Google Shape;11138;p71"/>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9" name="Google Shape;11139;p71"/>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0" name="Google Shape;11140;p71"/>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1" name="Google Shape;11141;p71"/>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2" name="Google Shape;11142;p71"/>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3" name="Google Shape;11143;p71"/>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4" name="Google Shape;11144;p71"/>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5" name="Google Shape;11145;p71"/>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6" name="Google Shape;11146;p71"/>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7" name="Google Shape;11147;p71"/>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48" name="Google Shape;11148;p71"/>
          <p:cNvGrpSpPr/>
          <p:nvPr/>
        </p:nvGrpSpPr>
        <p:grpSpPr>
          <a:xfrm>
            <a:off x="3122257" y="1508594"/>
            <a:ext cx="294850" cy="349434"/>
            <a:chOff x="3122257" y="1508594"/>
            <a:chExt cx="294850" cy="349434"/>
          </a:xfrm>
        </p:grpSpPr>
        <p:sp>
          <p:nvSpPr>
            <p:cNvPr id="11149" name="Google Shape;11149;p71"/>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0" name="Google Shape;11150;p71"/>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1" name="Google Shape;11151;p71"/>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2" name="Google Shape;11152;p71"/>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3" name="Google Shape;11153;p71"/>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54" name="Google Shape;11154;p71"/>
          <p:cNvGrpSpPr/>
          <p:nvPr/>
        </p:nvGrpSpPr>
        <p:grpSpPr>
          <a:xfrm>
            <a:off x="910723" y="1508212"/>
            <a:ext cx="251660" cy="350166"/>
            <a:chOff x="910723" y="1508212"/>
            <a:chExt cx="251660" cy="350166"/>
          </a:xfrm>
        </p:grpSpPr>
        <p:sp>
          <p:nvSpPr>
            <p:cNvPr id="11155" name="Google Shape;11155;p71"/>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6" name="Google Shape;11156;p71"/>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7" name="Google Shape;11157;p71"/>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8" name="Google Shape;11158;p71"/>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9" name="Google Shape;11159;p71"/>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0" name="Google Shape;11160;p71"/>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1" name="Google Shape;11161;p71"/>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2" name="Google Shape;11162;p71"/>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3" name="Google Shape;11163;p71"/>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4" name="Google Shape;11164;p71"/>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5" name="Google Shape;11165;p71"/>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6" name="Google Shape;11166;p71"/>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7" name="Google Shape;11167;p71"/>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8" name="Google Shape;11168;p71"/>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9" name="Google Shape;11169;p71"/>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0" name="Google Shape;11170;p71"/>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1" name="Google Shape;11171;p71"/>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72" name="Google Shape;11172;p71"/>
          <p:cNvGrpSpPr/>
          <p:nvPr/>
        </p:nvGrpSpPr>
        <p:grpSpPr>
          <a:xfrm>
            <a:off x="1308631" y="1507830"/>
            <a:ext cx="350166" cy="350198"/>
            <a:chOff x="1308631" y="1507830"/>
            <a:chExt cx="350166" cy="350198"/>
          </a:xfrm>
        </p:grpSpPr>
        <p:sp>
          <p:nvSpPr>
            <p:cNvPr id="11173" name="Google Shape;11173;p71"/>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4" name="Google Shape;11174;p71"/>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5" name="Google Shape;11175;p71"/>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6" name="Google Shape;11176;p71"/>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77" name="Google Shape;11177;p71"/>
          <p:cNvGrpSpPr/>
          <p:nvPr/>
        </p:nvGrpSpPr>
        <p:grpSpPr>
          <a:xfrm>
            <a:off x="1756921" y="1509739"/>
            <a:ext cx="345997" cy="345997"/>
            <a:chOff x="1756921" y="1509739"/>
            <a:chExt cx="345997" cy="345997"/>
          </a:xfrm>
        </p:grpSpPr>
        <p:sp>
          <p:nvSpPr>
            <p:cNvPr id="11178" name="Google Shape;11178;p71"/>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9" name="Google Shape;11179;p71"/>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0" name="Google Shape;11180;p71"/>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1" name="Google Shape;11181;p71"/>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2" name="Google Shape;11182;p71"/>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3" name="Google Shape;11183;p71"/>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4" name="Google Shape;11184;p71"/>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5" name="Google Shape;11185;p71"/>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6" name="Google Shape;11186;p71"/>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7" name="Google Shape;11187;p71"/>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8" name="Google Shape;11188;p71"/>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9" name="Google Shape;11189;p71"/>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0" name="Google Shape;11190;p71"/>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1" name="Google Shape;11191;p71"/>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2" name="Google Shape;11192;p71"/>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3" name="Google Shape;11193;p71"/>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4" name="Google Shape;11194;p71"/>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95" name="Google Shape;11195;p71"/>
          <p:cNvGrpSpPr/>
          <p:nvPr/>
        </p:nvGrpSpPr>
        <p:grpSpPr>
          <a:xfrm>
            <a:off x="2216956" y="1510503"/>
            <a:ext cx="318721" cy="345615"/>
            <a:chOff x="2216956" y="1510503"/>
            <a:chExt cx="318721" cy="345615"/>
          </a:xfrm>
        </p:grpSpPr>
        <p:sp>
          <p:nvSpPr>
            <p:cNvPr id="11196" name="Google Shape;11196;p71"/>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7" name="Google Shape;11197;p71"/>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8" name="Google Shape;11198;p71"/>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9" name="Google Shape;11199;p71"/>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0" name="Google Shape;11200;p71"/>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01" name="Google Shape;11201;p71"/>
          <p:cNvGrpSpPr/>
          <p:nvPr/>
        </p:nvGrpSpPr>
        <p:grpSpPr>
          <a:xfrm>
            <a:off x="3988156" y="1568461"/>
            <a:ext cx="349052" cy="230049"/>
            <a:chOff x="3988156" y="1568461"/>
            <a:chExt cx="349052" cy="230049"/>
          </a:xfrm>
        </p:grpSpPr>
        <p:sp>
          <p:nvSpPr>
            <p:cNvPr id="11202" name="Google Shape;11202;p71"/>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3" name="Google Shape;11203;p71"/>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4" name="Google Shape;11204;p71"/>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5" name="Google Shape;11205;p71"/>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6" name="Google Shape;11206;p71"/>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7" name="Google Shape;11207;p71"/>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8" name="Google Shape;11208;p71"/>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09" name="Google Shape;11209;p71"/>
          <p:cNvGrpSpPr/>
          <p:nvPr/>
        </p:nvGrpSpPr>
        <p:grpSpPr>
          <a:xfrm>
            <a:off x="2633037" y="1499873"/>
            <a:ext cx="379002" cy="366112"/>
            <a:chOff x="2633037" y="1499873"/>
            <a:chExt cx="379002" cy="366112"/>
          </a:xfrm>
        </p:grpSpPr>
        <p:sp>
          <p:nvSpPr>
            <p:cNvPr id="11210" name="Google Shape;11210;p71"/>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1" name="Google Shape;11211;p71"/>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2" name="Google Shape;11212;p71"/>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3" name="Google Shape;11213;p71"/>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4" name="Google Shape;11214;p71"/>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5" name="Google Shape;11215;p71"/>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16" name="Google Shape;11216;p71"/>
          <p:cNvGrpSpPr/>
          <p:nvPr/>
        </p:nvGrpSpPr>
        <p:grpSpPr>
          <a:xfrm>
            <a:off x="6675256" y="1516169"/>
            <a:ext cx="327823" cy="357009"/>
            <a:chOff x="6675256" y="1516169"/>
            <a:chExt cx="327823" cy="357009"/>
          </a:xfrm>
        </p:grpSpPr>
        <p:sp>
          <p:nvSpPr>
            <p:cNvPr id="11217" name="Google Shape;11217;p71"/>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8" name="Google Shape;11218;p71"/>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9" name="Google Shape;11219;p71"/>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0" name="Google Shape;11220;p71"/>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1" name="Google Shape;11221;p71"/>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2" name="Google Shape;11222;p71"/>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3" name="Google Shape;11223;p71"/>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4" name="Google Shape;11224;p71"/>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5" name="Google Shape;11225;p71"/>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26" name="Google Shape;11226;p71"/>
          <p:cNvGrpSpPr/>
          <p:nvPr/>
        </p:nvGrpSpPr>
        <p:grpSpPr>
          <a:xfrm>
            <a:off x="8020159" y="1516551"/>
            <a:ext cx="300897" cy="356627"/>
            <a:chOff x="8020159" y="1516551"/>
            <a:chExt cx="300897" cy="356627"/>
          </a:xfrm>
        </p:grpSpPr>
        <p:sp>
          <p:nvSpPr>
            <p:cNvPr id="11227" name="Google Shape;11227;p71"/>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8" name="Google Shape;11228;p71"/>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9" name="Google Shape;11229;p71"/>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0" name="Google Shape;11230;p71"/>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1" name="Google Shape;11231;p71"/>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32" name="Google Shape;11232;p71"/>
          <p:cNvGrpSpPr/>
          <p:nvPr/>
        </p:nvGrpSpPr>
        <p:grpSpPr>
          <a:xfrm>
            <a:off x="5377363" y="1516169"/>
            <a:ext cx="257357" cy="356627"/>
            <a:chOff x="5377363" y="1516169"/>
            <a:chExt cx="257357" cy="356627"/>
          </a:xfrm>
        </p:grpSpPr>
        <p:sp>
          <p:nvSpPr>
            <p:cNvPr id="11233" name="Google Shape;11233;p71"/>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4" name="Google Shape;11234;p71"/>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5" name="Google Shape;11235;p71"/>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6" name="Google Shape;11236;p71"/>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7" name="Google Shape;11237;p71"/>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8" name="Google Shape;11238;p71"/>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9" name="Google Shape;11239;p71"/>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0" name="Google Shape;11240;p71"/>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1" name="Google Shape;11241;p71"/>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2" name="Google Shape;11242;p71"/>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3" name="Google Shape;11243;p71"/>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4" name="Google Shape;11244;p71"/>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5" name="Google Shape;11245;p71"/>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6" name="Google Shape;11246;p71"/>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7" name="Google Shape;11247;p71"/>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8" name="Google Shape;11248;p71"/>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9" name="Google Shape;11249;p71"/>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50" name="Google Shape;11250;p71"/>
          <p:cNvGrpSpPr/>
          <p:nvPr/>
        </p:nvGrpSpPr>
        <p:grpSpPr>
          <a:xfrm>
            <a:off x="4880567" y="1535870"/>
            <a:ext cx="356245" cy="317607"/>
            <a:chOff x="4880567" y="1535870"/>
            <a:chExt cx="356245" cy="317607"/>
          </a:xfrm>
        </p:grpSpPr>
        <p:sp>
          <p:nvSpPr>
            <p:cNvPr id="11251" name="Google Shape;11251;p71"/>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2" name="Google Shape;11252;p71"/>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3" name="Google Shape;11253;p71"/>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4" name="Google Shape;11254;p71"/>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5" name="Google Shape;11255;p71"/>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56" name="Google Shape;11256;p71"/>
          <p:cNvGrpSpPr/>
          <p:nvPr/>
        </p:nvGrpSpPr>
        <p:grpSpPr>
          <a:xfrm>
            <a:off x="5771483" y="1515787"/>
            <a:ext cx="357359" cy="357391"/>
            <a:chOff x="5771483" y="1515787"/>
            <a:chExt cx="357359" cy="357391"/>
          </a:xfrm>
        </p:grpSpPr>
        <p:sp>
          <p:nvSpPr>
            <p:cNvPr id="11257" name="Google Shape;11257;p71"/>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8" name="Google Shape;11258;p71"/>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9" name="Google Shape;11259;p71"/>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0" name="Google Shape;11260;p71"/>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61" name="Google Shape;11261;p71"/>
          <p:cNvGrpSpPr/>
          <p:nvPr/>
        </p:nvGrpSpPr>
        <p:grpSpPr>
          <a:xfrm>
            <a:off x="7121669" y="1533610"/>
            <a:ext cx="321362" cy="321362"/>
            <a:chOff x="7121669" y="1533610"/>
            <a:chExt cx="321362" cy="321362"/>
          </a:xfrm>
        </p:grpSpPr>
        <p:sp>
          <p:nvSpPr>
            <p:cNvPr id="11262" name="Google Shape;11262;p71"/>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3" name="Google Shape;11263;p71"/>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4" name="Google Shape;11264;p71"/>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5" name="Google Shape;11265;p71"/>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66" name="Google Shape;11266;p71"/>
          <p:cNvGrpSpPr/>
          <p:nvPr/>
        </p:nvGrpSpPr>
        <p:grpSpPr>
          <a:xfrm>
            <a:off x="7562766" y="1514864"/>
            <a:ext cx="327059" cy="360192"/>
            <a:chOff x="7562766" y="1514864"/>
            <a:chExt cx="327059" cy="360192"/>
          </a:xfrm>
        </p:grpSpPr>
        <p:sp>
          <p:nvSpPr>
            <p:cNvPr id="11267" name="Google Shape;11267;p71"/>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8" name="Google Shape;11268;p71"/>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9" name="Google Shape;11269;p71"/>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0" name="Google Shape;11270;p71"/>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71" name="Google Shape;11271;p71"/>
          <p:cNvGrpSpPr/>
          <p:nvPr/>
        </p:nvGrpSpPr>
        <p:grpSpPr>
          <a:xfrm>
            <a:off x="6221229" y="1498673"/>
            <a:ext cx="361636" cy="362183"/>
            <a:chOff x="6259175" y="1559008"/>
            <a:chExt cx="271743" cy="272093"/>
          </a:xfrm>
        </p:grpSpPr>
        <p:sp>
          <p:nvSpPr>
            <p:cNvPr id="11272" name="Google Shape;11272;p71"/>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3" name="Google Shape;11273;p71"/>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4" name="Google Shape;11274;p71"/>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5" name="Google Shape;11275;p71"/>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6" name="Google Shape;11276;p71"/>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7" name="Google Shape;11277;p71"/>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8" name="Google Shape;11278;p71"/>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9" name="Google Shape;11279;p71"/>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0" name="Google Shape;11280;p71"/>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1" name="Google Shape;11281;p71"/>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2" name="Google Shape;11282;p71"/>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3" name="Google Shape;11283;p71"/>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4" name="Google Shape;11284;p71"/>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5" name="Google Shape;11285;p71"/>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6" name="Google Shape;11286;p71"/>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7" name="Google Shape;11287;p71"/>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8" name="Google Shape;11288;p71"/>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89" name="Google Shape;11289;p71"/>
          <p:cNvGrpSpPr/>
          <p:nvPr/>
        </p:nvGrpSpPr>
        <p:grpSpPr>
          <a:xfrm>
            <a:off x="2661459" y="2015001"/>
            <a:ext cx="322508" cy="273494"/>
            <a:chOff x="2661459" y="2015001"/>
            <a:chExt cx="322508" cy="273494"/>
          </a:xfrm>
        </p:grpSpPr>
        <p:sp>
          <p:nvSpPr>
            <p:cNvPr id="11290" name="Google Shape;11290;p71"/>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1" name="Google Shape;11291;p71"/>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92" name="Google Shape;11292;p71"/>
          <p:cNvGrpSpPr/>
          <p:nvPr/>
        </p:nvGrpSpPr>
        <p:grpSpPr>
          <a:xfrm>
            <a:off x="6671087" y="2009304"/>
            <a:ext cx="332757" cy="281833"/>
            <a:chOff x="6671087" y="2009304"/>
            <a:chExt cx="332757" cy="281833"/>
          </a:xfrm>
        </p:grpSpPr>
        <p:sp>
          <p:nvSpPr>
            <p:cNvPr id="11293" name="Google Shape;11293;p71"/>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4" name="Google Shape;11294;p71"/>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295" name="Google Shape;11295;p71"/>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296" name="Google Shape;11296;p71"/>
          <p:cNvGrpSpPr/>
          <p:nvPr/>
        </p:nvGrpSpPr>
        <p:grpSpPr>
          <a:xfrm>
            <a:off x="2201806" y="1976585"/>
            <a:ext cx="349784" cy="349434"/>
            <a:chOff x="2201806" y="1976585"/>
            <a:chExt cx="349784" cy="349434"/>
          </a:xfrm>
        </p:grpSpPr>
        <p:sp>
          <p:nvSpPr>
            <p:cNvPr id="11297" name="Google Shape;11297;p71"/>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8" name="Google Shape;11298;p71"/>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9" name="Google Shape;11299;p71"/>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0" name="Google Shape;11300;p71"/>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01" name="Google Shape;11301;p71"/>
          <p:cNvGrpSpPr/>
          <p:nvPr/>
        </p:nvGrpSpPr>
        <p:grpSpPr>
          <a:xfrm>
            <a:off x="3094217" y="1976585"/>
            <a:ext cx="350198" cy="350548"/>
            <a:chOff x="3094217" y="1976585"/>
            <a:chExt cx="350198" cy="350548"/>
          </a:xfrm>
        </p:grpSpPr>
        <p:sp>
          <p:nvSpPr>
            <p:cNvPr id="11302" name="Google Shape;11302;p71"/>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3" name="Google Shape;11303;p71"/>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4" name="Google Shape;11304;p71"/>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5" name="Google Shape;11305;p71"/>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6" name="Google Shape;11306;p71"/>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7" name="Google Shape;11307;p71"/>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8" name="Google Shape;11308;p71"/>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9" name="Google Shape;11309;p71"/>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0" name="Google Shape;11310;p71"/>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1" name="Google Shape;11311;p71"/>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2" name="Google Shape;11312;p71"/>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3" name="Google Shape;11313;p71"/>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4" name="Google Shape;11314;p71"/>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15" name="Google Shape;11315;p71"/>
          <p:cNvGrpSpPr/>
          <p:nvPr/>
        </p:nvGrpSpPr>
        <p:grpSpPr>
          <a:xfrm>
            <a:off x="870939" y="1975821"/>
            <a:ext cx="332375" cy="350071"/>
            <a:chOff x="870939" y="1975821"/>
            <a:chExt cx="332375" cy="350071"/>
          </a:xfrm>
        </p:grpSpPr>
        <p:sp>
          <p:nvSpPr>
            <p:cNvPr id="11316" name="Google Shape;11316;p71"/>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7" name="Google Shape;11317;p71"/>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8" name="Google Shape;11318;p71"/>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9" name="Google Shape;11319;p71"/>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320" name="Google Shape;11320;p71"/>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321" name="Google Shape;11321;p71"/>
          <p:cNvGrpSpPr/>
          <p:nvPr/>
        </p:nvGrpSpPr>
        <p:grpSpPr>
          <a:xfrm>
            <a:off x="3979435" y="1976585"/>
            <a:ext cx="345265" cy="349848"/>
            <a:chOff x="3979435" y="1976585"/>
            <a:chExt cx="345265" cy="349848"/>
          </a:xfrm>
        </p:grpSpPr>
        <p:sp>
          <p:nvSpPr>
            <p:cNvPr id="11322" name="Google Shape;11322;p71"/>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3" name="Google Shape;11323;p71"/>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4" name="Google Shape;11324;p71"/>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5" name="Google Shape;11325;p71"/>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6" name="Google Shape;11326;p71"/>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7" name="Google Shape;11327;p71"/>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8" name="Google Shape;11328;p71"/>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9" name="Google Shape;11329;p71"/>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0" name="Google Shape;11330;p71"/>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1" name="Google Shape;11331;p71"/>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2" name="Google Shape;11332;p71"/>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3" name="Google Shape;11333;p71"/>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4" name="Google Shape;11334;p71"/>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5" name="Google Shape;11335;p71"/>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6" name="Google Shape;11336;p71"/>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7" name="Google Shape;11337;p71"/>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8" name="Google Shape;11338;p71"/>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39" name="Google Shape;11339;p71"/>
          <p:cNvGrpSpPr/>
          <p:nvPr/>
        </p:nvGrpSpPr>
        <p:grpSpPr>
          <a:xfrm>
            <a:off x="3576626" y="1975821"/>
            <a:ext cx="284251" cy="351694"/>
            <a:chOff x="3576626" y="1975821"/>
            <a:chExt cx="284251" cy="351694"/>
          </a:xfrm>
        </p:grpSpPr>
        <p:sp>
          <p:nvSpPr>
            <p:cNvPr id="11340" name="Google Shape;11340;p71"/>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1" name="Google Shape;11341;p71"/>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2" name="Google Shape;11342;p71"/>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43" name="Google Shape;11343;p71"/>
          <p:cNvGrpSpPr/>
          <p:nvPr/>
        </p:nvGrpSpPr>
        <p:grpSpPr>
          <a:xfrm>
            <a:off x="2722090" y="2890162"/>
            <a:ext cx="238770" cy="371841"/>
            <a:chOff x="2722090" y="2890162"/>
            <a:chExt cx="238770" cy="371841"/>
          </a:xfrm>
        </p:grpSpPr>
        <p:sp>
          <p:nvSpPr>
            <p:cNvPr id="11344" name="Google Shape;11344;p71"/>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5" name="Google Shape;11345;p71"/>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6" name="Google Shape;11346;p71"/>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347" name="Google Shape;11347;p71"/>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348" name="Google Shape;11348;p71"/>
          <p:cNvGrpSpPr/>
          <p:nvPr/>
        </p:nvGrpSpPr>
        <p:grpSpPr>
          <a:xfrm>
            <a:off x="6216367" y="1970156"/>
            <a:ext cx="361147" cy="361147"/>
            <a:chOff x="6216367" y="1970156"/>
            <a:chExt cx="361147" cy="361147"/>
          </a:xfrm>
        </p:grpSpPr>
        <p:sp>
          <p:nvSpPr>
            <p:cNvPr id="11349" name="Google Shape;11349;p71"/>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0" name="Google Shape;11350;p71"/>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1" name="Google Shape;11351;p71"/>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2" name="Google Shape;11352;p71"/>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53" name="Google Shape;11353;p71"/>
          <p:cNvGrpSpPr/>
          <p:nvPr/>
        </p:nvGrpSpPr>
        <p:grpSpPr>
          <a:xfrm>
            <a:off x="1289311" y="2926222"/>
            <a:ext cx="408156" cy="299783"/>
            <a:chOff x="1289311" y="2926222"/>
            <a:chExt cx="408156" cy="299783"/>
          </a:xfrm>
        </p:grpSpPr>
        <p:sp>
          <p:nvSpPr>
            <p:cNvPr id="11354" name="Google Shape;11354;p71"/>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5" name="Google Shape;11355;p71"/>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56" name="Google Shape;11356;p71"/>
          <p:cNvGrpSpPr/>
          <p:nvPr/>
        </p:nvGrpSpPr>
        <p:grpSpPr>
          <a:xfrm>
            <a:off x="7978465" y="1969392"/>
            <a:ext cx="361147" cy="360797"/>
            <a:chOff x="7978465" y="1969392"/>
            <a:chExt cx="361147" cy="360797"/>
          </a:xfrm>
        </p:grpSpPr>
        <p:sp>
          <p:nvSpPr>
            <p:cNvPr id="11357" name="Google Shape;11357;p71"/>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8" name="Google Shape;11358;p71"/>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9" name="Google Shape;11359;p71"/>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0" name="Google Shape;11360;p71"/>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1" name="Google Shape;11361;p71"/>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2" name="Google Shape;11362;p71"/>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3" name="Google Shape;11363;p71"/>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4" name="Google Shape;11364;p71"/>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5" name="Google Shape;11365;p71"/>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366" name="Google Shape;11366;p71"/>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367" name="Google Shape;11367;p71"/>
          <p:cNvGrpSpPr/>
          <p:nvPr/>
        </p:nvGrpSpPr>
        <p:grpSpPr>
          <a:xfrm>
            <a:off x="854261" y="2908813"/>
            <a:ext cx="377474" cy="335748"/>
            <a:chOff x="854261" y="2908813"/>
            <a:chExt cx="377474" cy="335748"/>
          </a:xfrm>
        </p:grpSpPr>
        <p:sp>
          <p:nvSpPr>
            <p:cNvPr id="11368" name="Google Shape;11368;p71"/>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9" name="Google Shape;11369;p71"/>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0" name="Google Shape;11370;p71"/>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1" name="Google Shape;11371;p71"/>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2" name="Google Shape;11372;p71"/>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73" name="Google Shape;11373;p71"/>
          <p:cNvGrpSpPr/>
          <p:nvPr/>
        </p:nvGrpSpPr>
        <p:grpSpPr>
          <a:xfrm>
            <a:off x="1749728" y="2894777"/>
            <a:ext cx="386927" cy="363438"/>
            <a:chOff x="1749728" y="2894777"/>
            <a:chExt cx="386927" cy="363438"/>
          </a:xfrm>
        </p:grpSpPr>
        <p:sp>
          <p:nvSpPr>
            <p:cNvPr id="11374" name="Google Shape;11374;p71"/>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5" name="Google Shape;11375;p71"/>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6" name="Google Shape;11376;p71"/>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7" name="Google Shape;11377;p71"/>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8" name="Google Shape;11378;p71"/>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9" name="Google Shape;11379;p71"/>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0" name="Google Shape;11380;p71"/>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81" name="Google Shape;11381;p71"/>
          <p:cNvGrpSpPr/>
          <p:nvPr/>
        </p:nvGrpSpPr>
        <p:grpSpPr>
          <a:xfrm>
            <a:off x="7098912" y="1969392"/>
            <a:ext cx="359651" cy="361560"/>
            <a:chOff x="7098912" y="1969392"/>
            <a:chExt cx="359651" cy="361560"/>
          </a:xfrm>
        </p:grpSpPr>
        <p:sp>
          <p:nvSpPr>
            <p:cNvPr id="11382" name="Google Shape;11382;p71"/>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3" name="Google Shape;11383;p71"/>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4" name="Google Shape;11384;p71"/>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5" name="Google Shape;11385;p71"/>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6" name="Google Shape;11386;p71"/>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7" name="Google Shape;11387;p71"/>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8" name="Google Shape;11388;p71"/>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9" name="Google Shape;11389;p71"/>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0" name="Google Shape;11390;p71"/>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1" name="Google Shape;11391;p71"/>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2" name="Google Shape;11392;p71"/>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3" name="Google Shape;11393;p71"/>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4" name="Google Shape;11394;p71"/>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395" name="Google Shape;11395;p71"/>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396" name="Google Shape;11396;p71"/>
          <p:cNvGrpSpPr/>
          <p:nvPr/>
        </p:nvGrpSpPr>
        <p:grpSpPr>
          <a:xfrm>
            <a:off x="5352728" y="1990239"/>
            <a:ext cx="327091" cy="322508"/>
            <a:chOff x="5352728" y="1990239"/>
            <a:chExt cx="327091" cy="322508"/>
          </a:xfrm>
        </p:grpSpPr>
        <p:sp>
          <p:nvSpPr>
            <p:cNvPr id="11397" name="Google Shape;11397;p71"/>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8" name="Google Shape;11398;p71"/>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9" name="Google Shape;11399;p71"/>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00" name="Google Shape;11400;p71"/>
          <p:cNvGrpSpPr/>
          <p:nvPr/>
        </p:nvGrpSpPr>
        <p:grpSpPr>
          <a:xfrm>
            <a:off x="7538896" y="1970156"/>
            <a:ext cx="361147" cy="361529"/>
            <a:chOff x="7538896" y="1970156"/>
            <a:chExt cx="361147" cy="361529"/>
          </a:xfrm>
        </p:grpSpPr>
        <p:sp>
          <p:nvSpPr>
            <p:cNvPr id="11401" name="Google Shape;11401;p71"/>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2" name="Google Shape;11402;p71"/>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3" name="Google Shape;11403;p71"/>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4" name="Google Shape;11404;p71"/>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5" name="Google Shape;11405;p71"/>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6" name="Google Shape;11406;p71"/>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07" name="Google Shape;11407;p71"/>
          <p:cNvGrpSpPr/>
          <p:nvPr/>
        </p:nvGrpSpPr>
        <p:grpSpPr>
          <a:xfrm>
            <a:off x="4896099" y="1970920"/>
            <a:ext cx="358155" cy="358123"/>
            <a:chOff x="4896099" y="1970920"/>
            <a:chExt cx="358155" cy="358123"/>
          </a:xfrm>
        </p:grpSpPr>
        <p:sp>
          <p:nvSpPr>
            <p:cNvPr id="11408" name="Google Shape;11408;p71"/>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9" name="Google Shape;11409;p71"/>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0" name="Google Shape;11410;p71"/>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11" name="Google Shape;11411;p71"/>
          <p:cNvGrpSpPr/>
          <p:nvPr/>
        </p:nvGrpSpPr>
        <p:grpSpPr>
          <a:xfrm>
            <a:off x="4048787" y="2977019"/>
            <a:ext cx="283488" cy="198604"/>
            <a:chOff x="4048787" y="2977019"/>
            <a:chExt cx="283488" cy="198604"/>
          </a:xfrm>
        </p:grpSpPr>
        <p:sp>
          <p:nvSpPr>
            <p:cNvPr id="11412" name="Google Shape;11412;p71"/>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3" name="Google Shape;11413;p71"/>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4" name="Google Shape;11414;p71"/>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5" name="Google Shape;11415;p71"/>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6" name="Google Shape;11416;p71"/>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7" name="Google Shape;11417;p71"/>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18" name="Google Shape;11418;p71"/>
          <p:cNvGrpSpPr/>
          <p:nvPr/>
        </p:nvGrpSpPr>
        <p:grpSpPr>
          <a:xfrm>
            <a:off x="4054103" y="2430191"/>
            <a:ext cx="218687" cy="349052"/>
            <a:chOff x="4054103" y="2430191"/>
            <a:chExt cx="218687" cy="349052"/>
          </a:xfrm>
        </p:grpSpPr>
        <p:sp>
          <p:nvSpPr>
            <p:cNvPr id="11419" name="Google Shape;11419;p71"/>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0" name="Google Shape;11420;p71"/>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21" name="Google Shape;11421;p71"/>
          <p:cNvGrpSpPr/>
          <p:nvPr/>
        </p:nvGrpSpPr>
        <p:grpSpPr>
          <a:xfrm>
            <a:off x="2185128" y="2427549"/>
            <a:ext cx="382758" cy="356595"/>
            <a:chOff x="2185128" y="2427549"/>
            <a:chExt cx="382758" cy="356595"/>
          </a:xfrm>
        </p:grpSpPr>
        <p:sp>
          <p:nvSpPr>
            <p:cNvPr id="11422" name="Google Shape;11422;p71"/>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3" name="Google Shape;11423;p71"/>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4" name="Google Shape;11424;p71"/>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5" name="Google Shape;11425;p71"/>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26" name="Google Shape;11426;p71"/>
          <p:cNvGrpSpPr/>
          <p:nvPr/>
        </p:nvGrpSpPr>
        <p:grpSpPr>
          <a:xfrm>
            <a:off x="3539102" y="2427549"/>
            <a:ext cx="355099" cy="355481"/>
            <a:chOff x="3539102" y="2427549"/>
            <a:chExt cx="355099" cy="355481"/>
          </a:xfrm>
        </p:grpSpPr>
        <p:sp>
          <p:nvSpPr>
            <p:cNvPr id="11427" name="Google Shape;11427;p71"/>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8" name="Google Shape;11428;p71"/>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29" name="Google Shape;11429;p71"/>
          <p:cNvGrpSpPr/>
          <p:nvPr/>
        </p:nvGrpSpPr>
        <p:grpSpPr>
          <a:xfrm>
            <a:off x="2656907" y="2439293"/>
            <a:ext cx="332757" cy="332343"/>
            <a:chOff x="2656907" y="2439293"/>
            <a:chExt cx="332757" cy="332343"/>
          </a:xfrm>
        </p:grpSpPr>
        <p:sp>
          <p:nvSpPr>
            <p:cNvPr id="11430" name="Google Shape;11430;p71"/>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1" name="Google Shape;11431;p71"/>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2" name="Google Shape;11432;p71"/>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3" name="Google Shape;11433;p71"/>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4" name="Google Shape;11434;p71"/>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5" name="Google Shape;11435;p71"/>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6" name="Google Shape;11436;p71"/>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37" name="Google Shape;11437;p71"/>
          <p:cNvGrpSpPr/>
          <p:nvPr/>
        </p:nvGrpSpPr>
        <p:grpSpPr>
          <a:xfrm>
            <a:off x="1731523" y="2422616"/>
            <a:ext cx="399435" cy="365698"/>
            <a:chOff x="1731523" y="2422616"/>
            <a:chExt cx="399435" cy="365698"/>
          </a:xfrm>
        </p:grpSpPr>
        <p:sp>
          <p:nvSpPr>
            <p:cNvPr id="11438" name="Google Shape;11438;p71"/>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9" name="Google Shape;11439;p71"/>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0" name="Google Shape;11440;p71"/>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41" name="Google Shape;11441;p71"/>
          <p:cNvGrpSpPr/>
          <p:nvPr/>
        </p:nvGrpSpPr>
        <p:grpSpPr>
          <a:xfrm>
            <a:off x="3097241" y="2433564"/>
            <a:ext cx="344883" cy="343387"/>
            <a:chOff x="3097241" y="2433564"/>
            <a:chExt cx="344883" cy="343387"/>
          </a:xfrm>
        </p:grpSpPr>
        <p:sp>
          <p:nvSpPr>
            <p:cNvPr id="11442" name="Google Shape;11442;p71"/>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3" name="Google Shape;11443;p71"/>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4" name="Google Shape;11444;p71"/>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5" name="Google Shape;11445;p71"/>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6" name="Google Shape;11446;p71"/>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7" name="Google Shape;11447;p71"/>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8" name="Google Shape;11448;p71"/>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9" name="Google Shape;11449;p71"/>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0" name="Google Shape;11450;p71"/>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51" name="Google Shape;11451;p71"/>
          <p:cNvGrpSpPr/>
          <p:nvPr/>
        </p:nvGrpSpPr>
        <p:grpSpPr>
          <a:xfrm>
            <a:off x="1278299" y="2439293"/>
            <a:ext cx="410829" cy="332343"/>
            <a:chOff x="1278299" y="2439293"/>
            <a:chExt cx="410829" cy="332343"/>
          </a:xfrm>
        </p:grpSpPr>
        <p:sp>
          <p:nvSpPr>
            <p:cNvPr id="11452" name="Google Shape;11452;p71"/>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3" name="Google Shape;11453;p71"/>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4" name="Google Shape;11454;p71"/>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5" name="Google Shape;11455;p71"/>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6" name="Google Shape;11456;p71"/>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7" name="Google Shape;11457;p71"/>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8" name="Google Shape;11458;p71"/>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9" name="Google Shape;11459;p71"/>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60" name="Google Shape;11460;p71"/>
          <p:cNvGrpSpPr/>
          <p:nvPr/>
        </p:nvGrpSpPr>
        <p:grpSpPr>
          <a:xfrm>
            <a:off x="870939" y="2439293"/>
            <a:ext cx="331993" cy="331993"/>
            <a:chOff x="870939" y="2439293"/>
            <a:chExt cx="331993" cy="331993"/>
          </a:xfrm>
        </p:grpSpPr>
        <p:sp>
          <p:nvSpPr>
            <p:cNvPr id="11461" name="Google Shape;11461;p71"/>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2" name="Google Shape;11462;p71"/>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3" name="Google Shape;11463;p71"/>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4" name="Google Shape;11464;p71"/>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5" name="Google Shape;11465;p71"/>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6" name="Google Shape;11466;p71"/>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7" name="Google Shape;11467;p71"/>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8" name="Google Shape;11468;p71"/>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9" name="Google Shape;11469;p71"/>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0" name="Google Shape;11470;p71"/>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1" name="Google Shape;11471;p71"/>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2" name="Google Shape;11472;p71"/>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3" name="Google Shape;11473;p71"/>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4" name="Google Shape;11474;p71"/>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5" name="Google Shape;11475;p71"/>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6" name="Google Shape;11476;p71"/>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77" name="Google Shape;11477;p71"/>
          <p:cNvGrpSpPr/>
          <p:nvPr/>
        </p:nvGrpSpPr>
        <p:grpSpPr>
          <a:xfrm>
            <a:off x="6644957" y="2456353"/>
            <a:ext cx="371395" cy="278904"/>
            <a:chOff x="6644957" y="2456353"/>
            <a:chExt cx="371395" cy="278904"/>
          </a:xfrm>
        </p:grpSpPr>
        <p:sp>
          <p:nvSpPr>
            <p:cNvPr id="11478" name="Google Shape;11478;p71"/>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9" name="Google Shape;11479;p71"/>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0" name="Google Shape;11480;p71"/>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1" name="Google Shape;11481;p71"/>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2" name="Google Shape;11482;p71"/>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83" name="Google Shape;11483;p71"/>
          <p:cNvGrpSpPr/>
          <p:nvPr/>
        </p:nvGrpSpPr>
        <p:grpSpPr>
          <a:xfrm>
            <a:off x="5388757" y="2414659"/>
            <a:ext cx="260349" cy="362292"/>
            <a:chOff x="5388757" y="2414659"/>
            <a:chExt cx="260349" cy="362292"/>
          </a:xfrm>
        </p:grpSpPr>
        <p:sp>
          <p:nvSpPr>
            <p:cNvPr id="11484" name="Google Shape;11484;p71"/>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5" name="Google Shape;11485;p71"/>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6" name="Google Shape;11486;p71"/>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7" name="Google Shape;11487;p71"/>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8" name="Google Shape;11488;p71"/>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9" name="Google Shape;11489;p71"/>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0" name="Google Shape;11490;p71"/>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1" name="Google Shape;11491;p71"/>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2" name="Google Shape;11492;p71"/>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3" name="Google Shape;11493;p71"/>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4" name="Google Shape;11494;p71"/>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5" name="Google Shape;11495;p71"/>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6" name="Google Shape;11496;p71"/>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7" name="Google Shape;11497;p71"/>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8" name="Google Shape;11498;p71"/>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9" name="Google Shape;11499;p71"/>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0" name="Google Shape;11500;p71"/>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1" name="Google Shape;11501;p71"/>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2" name="Google Shape;11502;p71"/>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3" name="Google Shape;11503;p71"/>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04" name="Google Shape;11504;p71"/>
          <p:cNvGrpSpPr/>
          <p:nvPr/>
        </p:nvGrpSpPr>
        <p:grpSpPr>
          <a:xfrm>
            <a:off x="3567142" y="2905757"/>
            <a:ext cx="348288" cy="340331"/>
            <a:chOff x="3567142" y="2905757"/>
            <a:chExt cx="348288" cy="340331"/>
          </a:xfrm>
        </p:grpSpPr>
        <p:sp>
          <p:nvSpPr>
            <p:cNvPr id="11505" name="Google Shape;11505;p71"/>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6" name="Google Shape;11506;p71"/>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7" name="Google Shape;11507;p71"/>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8" name="Google Shape;11508;p71"/>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9" name="Google Shape;11509;p71"/>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10" name="Google Shape;11510;p71"/>
          <p:cNvGrpSpPr/>
          <p:nvPr/>
        </p:nvGrpSpPr>
        <p:grpSpPr>
          <a:xfrm>
            <a:off x="7967103" y="2415041"/>
            <a:ext cx="355863" cy="361911"/>
            <a:chOff x="7967103" y="2415041"/>
            <a:chExt cx="355863" cy="361911"/>
          </a:xfrm>
        </p:grpSpPr>
        <p:sp>
          <p:nvSpPr>
            <p:cNvPr id="11511" name="Google Shape;11511;p71"/>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2" name="Google Shape;11512;p71"/>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3" name="Google Shape;11513;p71"/>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4" name="Google Shape;11514;p71"/>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5" name="Google Shape;11515;p71"/>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6" name="Google Shape;11516;p71"/>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7" name="Google Shape;11517;p71"/>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8" name="Google Shape;11518;p71"/>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9" name="Google Shape;11519;p71"/>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0" name="Google Shape;11520;p71"/>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1" name="Google Shape;11521;p71"/>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22" name="Google Shape;11522;p71"/>
          <p:cNvGrpSpPr/>
          <p:nvPr/>
        </p:nvGrpSpPr>
        <p:grpSpPr>
          <a:xfrm>
            <a:off x="7529411" y="2414659"/>
            <a:ext cx="355863" cy="362292"/>
            <a:chOff x="7529411" y="2414659"/>
            <a:chExt cx="355863" cy="362292"/>
          </a:xfrm>
        </p:grpSpPr>
        <p:sp>
          <p:nvSpPr>
            <p:cNvPr id="11523" name="Google Shape;11523;p71"/>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4" name="Google Shape;11524;p71"/>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5" name="Google Shape;11525;p71"/>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6" name="Google Shape;11526;p71"/>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7" name="Google Shape;11527;p71"/>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8" name="Google Shape;11528;p71"/>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9" name="Google Shape;11529;p71"/>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0" name="Google Shape;11530;p71"/>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1" name="Google Shape;11531;p71"/>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2" name="Google Shape;11532;p71"/>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3" name="Google Shape;11533;p71"/>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4" name="Google Shape;11534;p71"/>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35" name="Google Shape;11535;p71"/>
          <p:cNvGrpSpPr/>
          <p:nvPr/>
        </p:nvGrpSpPr>
        <p:grpSpPr>
          <a:xfrm>
            <a:off x="5733194" y="2431718"/>
            <a:ext cx="446826" cy="327059"/>
            <a:chOff x="5733194" y="2431718"/>
            <a:chExt cx="446826" cy="327059"/>
          </a:xfrm>
        </p:grpSpPr>
        <p:sp>
          <p:nvSpPr>
            <p:cNvPr id="11536" name="Google Shape;11536;p71"/>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7" name="Google Shape;11537;p71"/>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8" name="Google Shape;11538;p71"/>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39" name="Google Shape;11539;p71"/>
          <p:cNvGrpSpPr/>
          <p:nvPr/>
        </p:nvGrpSpPr>
        <p:grpSpPr>
          <a:xfrm>
            <a:off x="4876780" y="2418064"/>
            <a:ext cx="407774" cy="356627"/>
            <a:chOff x="4876780" y="2418064"/>
            <a:chExt cx="407774" cy="356627"/>
          </a:xfrm>
        </p:grpSpPr>
        <p:sp>
          <p:nvSpPr>
            <p:cNvPr id="11540" name="Google Shape;11540;p71"/>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1" name="Google Shape;11541;p71"/>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2" name="Google Shape;11542;p71"/>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3" name="Google Shape;11543;p71"/>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4" name="Google Shape;11544;p71"/>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5" name="Google Shape;11545;p71"/>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6" name="Google Shape;11546;p71"/>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7" name="Google Shape;11547;p71"/>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48" name="Google Shape;11548;p71"/>
          <p:cNvGrpSpPr/>
          <p:nvPr/>
        </p:nvGrpSpPr>
        <p:grpSpPr>
          <a:xfrm>
            <a:off x="7070872" y="2410871"/>
            <a:ext cx="398321" cy="371013"/>
            <a:chOff x="7070872" y="2410871"/>
            <a:chExt cx="398321" cy="371013"/>
          </a:xfrm>
        </p:grpSpPr>
        <p:sp>
          <p:nvSpPr>
            <p:cNvPr id="11549" name="Google Shape;11549;p71"/>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0" name="Google Shape;11550;p71"/>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1" name="Google Shape;11551;p71"/>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2" name="Google Shape;11552;p71"/>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553" name="Google Shape;11553;p71"/>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554" name="Google Shape;11554;p71"/>
          <p:cNvGrpSpPr/>
          <p:nvPr/>
        </p:nvGrpSpPr>
        <p:grpSpPr>
          <a:xfrm>
            <a:off x="5318259" y="2982111"/>
            <a:ext cx="371013" cy="220787"/>
            <a:chOff x="5318259" y="2982111"/>
            <a:chExt cx="371013" cy="220787"/>
          </a:xfrm>
        </p:grpSpPr>
        <p:sp>
          <p:nvSpPr>
            <p:cNvPr id="11555" name="Google Shape;11555;p71"/>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6" name="Google Shape;11556;p71"/>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7" name="Google Shape;11557;p71"/>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8" name="Google Shape;11558;p71"/>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9" name="Google Shape;11559;p71"/>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0" name="Google Shape;11560;p71"/>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1" name="Google Shape;11561;p71"/>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2" name="Google Shape;11562;p71"/>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63" name="Google Shape;11563;p71"/>
          <p:cNvGrpSpPr/>
          <p:nvPr/>
        </p:nvGrpSpPr>
        <p:grpSpPr>
          <a:xfrm>
            <a:off x="7073928" y="2905757"/>
            <a:ext cx="371395" cy="371809"/>
            <a:chOff x="7073928" y="2905757"/>
            <a:chExt cx="371395" cy="371809"/>
          </a:xfrm>
        </p:grpSpPr>
        <p:sp>
          <p:nvSpPr>
            <p:cNvPr id="11564" name="Google Shape;11564;p71"/>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5" name="Google Shape;11565;p71"/>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6" name="Google Shape;11566;p71"/>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67" name="Google Shape;11567;p71"/>
          <p:cNvGrpSpPr/>
          <p:nvPr/>
        </p:nvGrpSpPr>
        <p:grpSpPr>
          <a:xfrm>
            <a:off x="6188327" y="2955408"/>
            <a:ext cx="371395" cy="272857"/>
            <a:chOff x="6188327" y="2955408"/>
            <a:chExt cx="371395" cy="272857"/>
          </a:xfrm>
        </p:grpSpPr>
        <p:sp>
          <p:nvSpPr>
            <p:cNvPr id="11568" name="Google Shape;11568;p71"/>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9" name="Google Shape;11569;p71"/>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70" name="Google Shape;11570;p71"/>
          <p:cNvGrpSpPr/>
          <p:nvPr/>
        </p:nvGrpSpPr>
        <p:grpSpPr>
          <a:xfrm>
            <a:off x="7521454" y="2906139"/>
            <a:ext cx="359651" cy="371013"/>
            <a:chOff x="7521454" y="2906139"/>
            <a:chExt cx="359651" cy="371013"/>
          </a:xfrm>
        </p:grpSpPr>
        <p:sp>
          <p:nvSpPr>
            <p:cNvPr id="11571" name="Google Shape;11571;p71"/>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2" name="Google Shape;11572;p71"/>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3" name="Google Shape;11573;p71"/>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4" name="Google Shape;11574;p71"/>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5" name="Google Shape;11575;p71"/>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76" name="Google Shape;11576;p71"/>
          <p:cNvGrpSpPr/>
          <p:nvPr/>
        </p:nvGrpSpPr>
        <p:grpSpPr>
          <a:xfrm>
            <a:off x="5782845" y="2906521"/>
            <a:ext cx="301661" cy="371013"/>
            <a:chOff x="5782845" y="2906521"/>
            <a:chExt cx="301661" cy="371013"/>
          </a:xfrm>
        </p:grpSpPr>
        <p:sp>
          <p:nvSpPr>
            <p:cNvPr id="11577" name="Google Shape;11577;p71"/>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8" name="Google Shape;11578;p71"/>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9" name="Google Shape;11579;p71"/>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80" name="Google Shape;11580;p71"/>
          <p:cNvGrpSpPr/>
          <p:nvPr/>
        </p:nvGrpSpPr>
        <p:grpSpPr>
          <a:xfrm>
            <a:off x="6630539" y="2917502"/>
            <a:ext cx="371777" cy="349434"/>
            <a:chOff x="6630539" y="2917502"/>
            <a:chExt cx="371777" cy="349434"/>
          </a:xfrm>
        </p:grpSpPr>
        <p:sp>
          <p:nvSpPr>
            <p:cNvPr id="11581" name="Google Shape;11581;p71"/>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2" name="Google Shape;11582;p71"/>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3" name="Google Shape;11583;p71"/>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4" name="Google Shape;11584;p71"/>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5" name="Google Shape;11585;p71"/>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6" name="Google Shape;11586;p71"/>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7" name="Google Shape;11587;p71"/>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88" name="Google Shape;11588;p71"/>
          <p:cNvGrpSpPr/>
          <p:nvPr/>
        </p:nvGrpSpPr>
        <p:grpSpPr>
          <a:xfrm>
            <a:off x="2171474" y="3369229"/>
            <a:ext cx="408156" cy="343737"/>
            <a:chOff x="2171474" y="3369229"/>
            <a:chExt cx="408156" cy="343737"/>
          </a:xfrm>
        </p:grpSpPr>
        <p:sp>
          <p:nvSpPr>
            <p:cNvPr id="11589" name="Google Shape;11589;p71"/>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0" name="Google Shape;11590;p71"/>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1" name="Google Shape;11591;p71"/>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2" name="Google Shape;11592;p71"/>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93" name="Google Shape;11593;p71"/>
          <p:cNvGrpSpPr/>
          <p:nvPr/>
        </p:nvGrpSpPr>
        <p:grpSpPr>
          <a:xfrm>
            <a:off x="4891198" y="2925108"/>
            <a:ext cx="334634" cy="334634"/>
            <a:chOff x="4891198" y="2925108"/>
            <a:chExt cx="334634" cy="334634"/>
          </a:xfrm>
        </p:grpSpPr>
        <p:sp>
          <p:nvSpPr>
            <p:cNvPr id="11594" name="Google Shape;11594;p71"/>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5" name="Google Shape;11595;p71"/>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6" name="Google Shape;11596;p71"/>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7" name="Google Shape;11597;p71"/>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8" name="Google Shape;11598;p71"/>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9" name="Google Shape;11599;p71"/>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0" name="Google Shape;11600;p71"/>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1" name="Google Shape;11601;p71"/>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02" name="Google Shape;11602;p71"/>
          <p:cNvGrpSpPr/>
          <p:nvPr/>
        </p:nvGrpSpPr>
        <p:grpSpPr>
          <a:xfrm>
            <a:off x="7976174" y="2925108"/>
            <a:ext cx="334666" cy="334634"/>
            <a:chOff x="7976174" y="2925108"/>
            <a:chExt cx="334666" cy="334634"/>
          </a:xfrm>
        </p:grpSpPr>
        <p:sp>
          <p:nvSpPr>
            <p:cNvPr id="11603" name="Google Shape;11603;p71"/>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4" name="Google Shape;11604;p71"/>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5" name="Google Shape;11605;p71"/>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6" name="Google Shape;11606;p71"/>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7" name="Google Shape;11607;p71"/>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8" name="Google Shape;11608;p71"/>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9" name="Google Shape;11609;p71"/>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0" name="Google Shape;11610;p71"/>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1" name="Google Shape;11611;p71"/>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12" name="Google Shape;11612;p71"/>
          <p:cNvGrpSpPr/>
          <p:nvPr/>
        </p:nvGrpSpPr>
        <p:grpSpPr>
          <a:xfrm>
            <a:off x="3091957" y="3374131"/>
            <a:ext cx="354717" cy="332757"/>
            <a:chOff x="3091957" y="3374131"/>
            <a:chExt cx="354717" cy="332757"/>
          </a:xfrm>
        </p:grpSpPr>
        <p:sp>
          <p:nvSpPr>
            <p:cNvPr id="11613" name="Google Shape;11613;p71"/>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4" name="Google Shape;11614;p71"/>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5" name="Google Shape;11615;p71"/>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6" name="Google Shape;11616;p71"/>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7" name="Google Shape;11617;p71"/>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8" name="Google Shape;11618;p71"/>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19" name="Google Shape;11619;p71"/>
          <p:cNvGrpSpPr/>
          <p:nvPr/>
        </p:nvGrpSpPr>
        <p:grpSpPr>
          <a:xfrm>
            <a:off x="3988156" y="3380210"/>
            <a:ext cx="353954" cy="318880"/>
            <a:chOff x="3988156" y="3380210"/>
            <a:chExt cx="353954" cy="318880"/>
          </a:xfrm>
        </p:grpSpPr>
        <p:sp>
          <p:nvSpPr>
            <p:cNvPr id="11620" name="Google Shape;11620;p71"/>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1" name="Google Shape;11621;p71"/>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2" name="Google Shape;11622;p71"/>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3" name="Google Shape;11623;p71"/>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4" name="Google Shape;11624;p71"/>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25" name="Google Shape;11625;p71"/>
          <p:cNvGrpSpPr/>
          <p:nvPr/>
        </p:nvGrpSpPr>
        <p:grpSpPr>
          <a:xfrm>
            <a:off x="3541011" y="3367320"/>
            <a:ext cx="348257" cy="346188"/>
            <a:chOff x="3541011" y="3367320"/>
            <a:chExt cx="348257" cy="346188"/>
          </a:xfrm>
        </p:grpSpPr>
        <p:sp>
          <p:nvSpPr>
            <p:cNvPr id="11626" name="Google Shape;11626;p71"/>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7" name="Google Shape;11627;p71"/>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8" name="Google Shape;11628;p71"/>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9" name="Google Shape;11629;p71"/>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30" name="Google Shape;11630;p71"/>
          <p:cNvGrpSpPr/>
          <p:nvPr/>
        </p:nvGrpSpPr>
        <p:grpSpPr>
          <a:xfrm>
            <a:off x="850092" y="3352934"/>
            <a:ext cx="369517" cy="375660"/>
            <a:chOff x="850092" y="3352934"/>
            <a:chExt cx="369517" cy="375660"/>
          </a:xfrm>
        </p:grpSpPr>
        <p:sp>
          <p:nvSpPr>
            <p:cNvPr id="11631" name="Google Shape;11631;p71"/>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2" name="Google Shape;11632;p71"/>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3" name="Google Shape;11633;p71"/>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4" name="Google Shape;11634;p71"/>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5" name="Google Shape;11635;p71"/>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36" name="Google Shape;11636;p71"/>
          <p:cNvGrpSpPr/>
          <p:nvPr/>
        </p:nvGrpSpPr>
        <p:grpSpPr>
          <a:xfrm>
            <a:off x="1314678" y="3358217"/>
            <a:ext cx="334666" cy="365348"/>
            <a:chOff x="1314678" y="3358217"/>
            <a:chExt cx="334666" cy="365348"/>
          </a:xfrm>
        </p:grpSpPr>
        <p:sp>
          <p:nvSpPr>
            <p:cNvPr id="11637" name="Google Shape;11637;p71"/>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8" name="Google Shape;11638;p71"/>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9" name="Google Shape;11639;p71"/>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0" name="Google Shape;11640;p71"/>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1" name="Google Shape;11641;p71"/>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42" name="Google Shape;11642;p71"/>
          <p:cNvGrpSpPr/>
          <p:nvPr/>
        </p:nvGrpSpPr>
        <p:grpSpPr>
          <a:xfrm>
            <a:off x="1748582" y="3372635"/>
            <a:ext cx="359269" cy="335780"/>
            <a:chOff x="1748582" y="3372635"/>
            <a:chExt cx="359269" cy="335780"/>
          </a:xfrm>
        </p:grpSpPr>
        <p:sp>
          <p:nvSpPr>
            <p:cNvPr id="11643" name="Google Shape;11643;p71"/>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644" name="Google Shape;11644;p71"/>
            <p:cNvGrpSpPr/>
            <p:nvPr/>
          </p:nvGrpSpPr>
          <p:grpSpPr>
            <a:xfrm>
              <a:off x="1748582" y="3372635"/>
              <a:ext cx="333520" cy="335780"/>
              <a:chOff x="1748582" y="3372635"/>
              <a:chExt cx="333520" cy="335780"/>
            </a:xfrm>
          </p:grpSpPr>
          <p:sp>
            <p:nvSpPr>
              <p:cNvPr id="11645" name="Google Shape;11645;p71"/>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6" name="Google Shape;11646;p71"/>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7" name="Google Shape;11647;p71"/>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1648" name="Google Shape;11648;p71"/>
          <p:cNvGrpSpPr/>
          <p:nvPr/>
        </p:nvGrpSpPr>
        <p:grpSpPr>
          <a:xfrm>
            <a:off x="2640993" y="3357835"/>
            <a:ext cx="365348" cy="364966"/>
            <a:chOff x="2640993" y="3357835"/>
            <a:chExt cx="365348" cy="364966"/>
          </a:xfrm>
        </p:grpSpPr>
        <p:sp>
          <p:nvSpPr>
            <p:cNvPr id="11649" name="Google Shape;11649;p71"/>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0" name="Google Shape;11650;p71"/>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1" name="Google Shape;11651;p71"/>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2" name="Google Shape;11652;p71"/>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3" name="Google Shape;11653;p71"/>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4" name="Google Shape;11654;p71"/>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5" name="Google Shape;11655;p71"/>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6" name="Google Shape;11656;p71"/>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7" name="Google Shape;11657;p71"/>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8" name="Google Shape;11658;p71"/>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59" name="Google Shape;11659;p71"/>
          <p:cNvGrpSpPr/>
          <p:nvPr/>
        </p:nvGrpSpPr>
        <p:grpSpPr>
          <a:xfrm>
            <a:off x="4886264" y="3366174"/>
            <a:ext cx="350548" cy="350198"/>
            <a:chOff x="4886264" y="3366174"/>
            <a:chExt cx="350548" cy="350198"/>
          </a:xfrm>
        </p:grpSpPr>
        <p:sp>
          <p:nvSpPr>
            <p:cNvPr id="11660" name="Google Shape;11660;p71"/>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1" name="Google Shape;11661;p71"/>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2" name="Google Shape;11662;p71"/>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3" name="Google Shape;11663;p71"/>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4" name="Google Shape;11664;p71"/>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5" name="Google Shape;11665;p71"/>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6" name="Google Shape;11666;p71"/>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7" name="Google Shape;11667;p71"/>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8" name="Google Shape;11668;p71"/>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9" name="Google Shape;11669;p71"/>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0" name="Google Shape;11670;p71"/>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1" name="Google Shape;11671;p71"/>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2" name="Google Shape;11672;p71"/>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73" name="Google Shape;11673;p71"/>
          <p:cNvGrpSpPr/>
          <p:nvPr/>
        </p:nvGrpSpPr>
        <p:grpSpPr>
          <a:xfrm>
            <a:off x="5331913" y="3413947"/>
            <a:ext cx="347143" cy="254684"/>
            <a:chOff x="5331913" y="3413947"/>
            <a:chExt cx="347143" cy="254684"/>
          </a:xfrm>
        </p:grpSpPr>
        <p:sp>
          <p:nvSpPr>
            <p:cNvPr id="11674" name="Google Shape;11674;p71"/>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5" name="Google Shape;11675;p71"/>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6" name="Google Shape;11676;p71"/>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7" name="Google Shape;11677;p71"/>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8" name="Google Shape;11678;p71"/>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9" name="Google Shape;11679;p71"/>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80" name="Google Shape;11680;p71"/>
          <p:cNvGrpSpPr/>
          <p:nvPr/>
        </p:nvGrpSpPr>
        <p:grpSpPr>
          <a:xfrm>
            <a:off x="5776798" y="3409778"/>
            <a:ext cx="346379" cy="264518"/>
            <a:chOff x="5776798" y="3409778"/>
            <a:chExt cx="346379" cy="264518"/>
          </a:xfrm>
        </p:grpSpPr>
        <p:sp>
          <p:nvSpPr>
            <p:cNvPr id="11681" name="Google Shape;11681;p71"/>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2" name="Google Shape;11682;p71"/>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3" name="Google Shape;11683;p71"/>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4" name="Google Shape;11684;p71"/>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5" name="Google Shape;11685;p71"/>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6" name="Google Shape;11686;p71"/>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87" name="Google Shape;11687;p71"/>
          <p:cNvGrpSpPr/>
          <p:nvPr/>
        </p:nvGrpSpPr>
        <p:grpSpPr>
          <a:xfrm>
            <a:off x="7108015" y="3396505"/>
            <a:ext cx="344883" cy="290299"/>
            <a:chOff x="7108015" y="3396505"/>
            <a:chExt cx="344883" cy="290299"/>
          </a:xfrm>
        </p:grpSpPr>
        <p:sp>
          <p:nvSpPr>
            <p:cNvPr id="11688" name="Google Shape;11688;p71"/>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9" name="Google Shape;11689;p71"/>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0" name="Google Shape;11690;p71"/>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1" name="Google Shape;11691;p71"/>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92" name="Google Shape;11692;p71"/>
          <p:cNvGrpSpPr/>
          <p:nvPr/>
        </p:nvGrpSpPr>
        <p:grpSpPr>
          <a:xfrm>
            <a:off x="7551754" y="3390808"/>
            <a:ext cx="344883" cy="301311"/>
            <a:chOff x="7551754" y="3390808"/>
            <a:chExt cx="344883" cy="301311"/>
          </a:xfrm>
        </p:grpSpPr>
        <p:sp>
          <p:nvSpPr>
            <p:cNvPr id="11693" name="Google Shape;11693;p71"/>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4" name="Google Shape;11694;p71"/>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5" name="Google Shape;11695;p71"/>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6" name="Google Shape;11696;p71"/>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7" name="Google Shape;11697;p71"/>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8" name="Google Shape;11698;p71"/>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9" name="Google Shape;11699;p71"/>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0" name="Google Shape;11700;p71"/>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1" name="Google Shape;11701;p71"/>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2" name="Google Shape;11702;p71"/>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3" name="Google Shape;11703;p71"/>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04" name="Google Shape;11704;p71"/>
          <p:cNvGrpSpPr/>
          <p:nvPr/>
        </p:nvGrpSpPr>
        <p:grpSpPr>
          <a:xfrm>
            <a:off x="6707084" y="3387403"/>
            <a:ext cx="261145" cy="308504"/>
            <a:chOff x="6707084" y="3387403"/>
            <a:chExt cx="261145" cy="308504"/>
          </a:xfrm>
        </p:grpSpPr>
        <p:sp>
          <p:nvSpPr>
            <p:cNvPr id="11705" name="Google Shape;11705;p71"/>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6" name="Google Shape;11706;p71"/>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7" name="Google Shape;11707;p71"/>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8" name="Google Shape;11708;p71"/>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09" name="Google Shape;11709;p71"/>
          <p:cNvGrpSpPr/>
          <p:nvPr/>
        </p:nvGrpSpPr>
        <p:grpSpPr>
          <a:xfrm>
            <a:off x="848978" y="4297637"/>
            <a:ext cx="377824" cy="324418"/>
            <a:chOff x="848978" y="4297637"/>
            <a:chExt cx="377824" cy="324418"/>
          </a:xfrm>
        </p:grpSpPr>
        <p:sp>
          <p:nvSpPr>
            <p:cNvPr id="11710" name="Google Shape;11710;p71"/>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1" name="Google Shape;11711;p71"/>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12" name="Google Shape;11712;p71"/>
          <p:cNvGrpSpPr/>
          <p:nvPr/>
        </p:nvGrpSpPr>
        <p:grpSpPr>
          <a:xfrm>
            <a:off x="1754279" y="4286593"/>
            <a:ext cx="351439" cy="345965"/>
            <a:chOff x="1754279" y="4286593"/>
            <a:chExt cx="351439" cy="345965"/>
          </a:xfrm>
        </p:grpSpPr>
        <p:sp>
          <p:nvSpPr>
            <p:cNvPr id="11713" name="Google Shape;11713;p71"/>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4" name="Google Shape;11714;p71"/>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5" name="Google Shape;11715;p71"/>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6" name="Google Shape;11716;p71"/>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7" name="Google Shape;11717;p71"/>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18" name="Google Shape;11718;p71"/>
          <p:cNvGrpSpPr/>
          <p:nvPr/>
        </p:nvGrpSpPr>
        <p:grpSpPr>
          <a:xfrm>
            <a:off x="3996113" y="4291176"/>
            <a:ext cx="336512" cy="335048"/>
            <a:chOff x="3996113" y="4291176"/>
            <a:chExt cx="336512" cy="335048"/>
          </a:xfrm>
        </p:grpSpPr>
        <p:sp>
          <p:nvSpPr>
            <p:cNvPr id="11719" name="Google Shape;11719;p71"/>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0" name="Google Shape;11720;p71"/>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1" name="Google Shape;11721;p71"/>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722" name="Google Shape;11722;p71"/>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723" name="Google Shape;11723;p71"/>
          <p:cNvGrpSpPr/>
          <p:nvPr/>
        </p:nvGrpSpPr>
        <p:grpSpPr>
          <a:xfrm>
            <a:off x="2179081" y="4285511"/>
            <a:ext cx="397525" cy="348670"/>
            <a:chOff x="2179081" y="4285511"/>
            <a:chExt cx="397525" cy="348670"/>
          </a:xfrm>
        </p:grpSpPr>
        <p:sp>
          <p:nvSpPr>
            <p:cNvPr id="11724" name="Google Shape;11724;p71"/>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5" name="Google Shape;11725;p71"/>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26" name="Google Shape;11726;p71"/>
          <p:cNvGrpSpPr/>
          <p:nvPr/>
        </p:nvGrpSpPr>
        <p:grpSpPr>
          <a:xfrm>
            <a:off x="3584201" y="4294996"/>
            <a:ext cx="267574" cy="329415"/>
            <a:chOff x="3584201" y="4294996"/>
            <a:chExt cx="267574" cy="329415"/>
          </a:xfrm>
        </p:grpSpPr>
        <p:sp>
          <p:nvSpPr>
            <p:cNvPr id="11727" name="Google Shape;11727;p71"/>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8" name="Google Shape;11728;p71"/>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9" name="Google Shape;11729;p71"/>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0" name="Google Shape;11730;p71"/>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31" name="Google Shape;11731;p71"/>
          <p:cNvGrpSpPr/>
          <p:nvPr/>
        </p:nvGrpSpPr>
        <p:grpSpPr>
          <a:xfrm>
            <a:off x="3082855" y="4295728"/>
            <a:ext cx="375946" cy="327823"/>
            <a:chOff x="3082855" y="4295728"/>
            <a:chExt cx="375946" cy="327823"/>
          </a:xfrm>
        </p:grpSpPr>
        <p:sp>
          <p:nvSpPr>
            <p:cNvPr id="11732" name="Google Shape;11732;p71"/>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3" name="Google Shape;11733;p71"/>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4" name="Google Shape;11734;p71"/>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5" name="Google Shape;11735;p71"/>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6" name="Google Shape;11736;p71"/>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7" name="Google Shape;11737;p71"/>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8" name="Google Shape;11738;p71"/>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9" name="Google Shape;11739;p71"/>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0" name="Google Shape;11740;p71"/>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1" name="Google Shape;11741;p71"/>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2" name="Google Shape;11742;p71"/>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43" name="Google Shape;11743;p71"/>
          <p:cNvGrpSpPr/>
          <p:nvPr/>
        </p:nvGrpSpPr>
        <p:grpSpPr>
          <a:xfrm>
            <a:off x="2749016" y="4291176"/>
            <a:ext cx="150831" cy="336926"/>
            <a:chOff x="2749016" y="4291176"/>
            <a:chExt cx="150831" cy="336926"/>
          </a:xfrm>
        </p:grpSpPr>
        <p:sp>
          <p:nvSpPr>
            <p:cNvPr id="11744" name="Google Shape;11744;p71"/>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5" name="Google Shape;11745;p71"/>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6" name="Google Shape;11746;p71"/>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7" name="Google Shape;11747;p71"/>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48" name="Google Shape;11748;p71"/>
          <p:cNvGrpSpPr/>
          <p:nvPr/>
        </p:nvGrpSpPr>
        <p:grpSpPr>
          <a:xfrm>
            <a:off x="7127716" y="4279432"/>
            <a:ext cx="248254" cy="361942"/>
            <a:chOff x="7127716" y="4279432"/>
            <a:chExt cx="248254" cy="361942"/>
          </a:xfrm>
        </p:grpSpPr>
        <p:sp>
          <p:nvSpPr>
            <p:cNvPr id="11749" name="Google Shape;11749;p71"/>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0" name="Google Shape;11750;p71"/>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1" name="Google Shape;11751;p71"/>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2" name="Google Shape;11752;p71"/>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3" name="Google Shape;11753;p71"/>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4" name="Google Shape;11754;p71"/>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5" name="Google Shape;11755;p71"/>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6" name="Google Shape;11756;p71"/>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7" name="Google Shape;11757;p71"/>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58" name="Google Shape;11758;p71"/>
          <p:cNvGrpSpPr/>
          <p:nvPr/>
        </p:nvGrpSpPr>
        <p:grpSpPr>
          <a:xfrm>
            <a:off x="7565408" y="4279432"/>
            <a:ext cx="248255" cy="361942"/>
            <a:chOff x="7565408" y="4279432"/>
            <a:chExt cx="248255" cy="361942"/>
          </a:xfrm>
        </p:grpSpPr>
        <p:sp>
          <p:nvSpPr>
            <p:cNvPr id="11759" name="Google Shape;11759;p71"/>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0" name="Google Shape;11760;p71"/>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1" name="Google Shape;11761;p71"/>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2" name="Google Shape;11762;p71"/>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3" name="Google Shape;11763;p71"/>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4" name="Google Shape;11764;p71"/>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5" name="Google Shape;11765;p71"/>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6" name="Google Shape;11766;p71"/>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67" name="Google Shape;11767;p71"/>
          <p:cNvGrpSpPr/>
          <p:nvPr/>
        </p:nvGrpSpPr>
        <p:grpSpPr>
          <a:xfrm>
            <a:off x="6264109" y="4279432"/>
            <a:ext cx="225498" cy="361560"/>
            <a:chOff x="6264109" y="4279432"/>
            <a:chExt cx="225498" cy="361560"/>
          </a:xfrm>
        </p:grpSpPr>
        <p:sp>
          <p:nvSpPr>
            <p:cNvPr id="11768" name="Google Shape;11768;p71"/>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9" name="Google Shape;11769;p71"/>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70" name="Google Shape;11770;p71"/>
          <p:cNvGrpSpPr/>
          <p:nvPr/>
        </p:nvGrpSpPr>
        <p:grpSpPr>
          <a:xfrm>
            <a:off x="7929578" y="4284365"/>
            <a:ext cx="395266" cy="351312"/>
            <a:chOff x="7929578" y="4284365"/>
            <a:chExt cx="395266" cy="351312"/>
          </a:xfrm>
        </p:grpSpPr>
        <p:sp>
          <p:nvSpPr>
            <p:cNvPr id="11771" name="Google Shape;11771;p71"/>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2" name="Google Shape;11772;p71"/>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3" name="Google Shape;11773;p71"/>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4" name="Google Shape;11774;p71"/>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75" name="Google Shape;11775;p71"/>
          <p:cNvGrpSpPr/>
          <p:nvPr/>
        </p:nvGrpSpPr>
        <p:grpSpPr>
          <a:xfrm>
            <a:off x="6595502" y="4323777"/>
            <a:ext cx="426315" cy="332826"/>
            <a:chOff x="6639652" y="4323777"/>
            <a:chExt cx="426315" cy="332826"/>
          </a:xfrm>
        </p:grpSpPr>
        <p:sp>
          <p:nvSpPr>
            <p:cNvPr id="11776" name="Google Shape;11776;p71"/>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7" name="Google Shape;11777;p71"/>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8" name="Google Shape;11778;p71"/>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9" name="Google Shape;11779;p71"/>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0" name="Google Shape;11780;p71"/>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1" name="Google Shape;11781;p71"/>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2" name="Google Shape;11782;p71"/>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3" name="Google Shape;11783;p71"/>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4" name="Google Shape;11784;p71"/>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5" name="Google Shape;11785;p71"/>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86" name="Google Shape;11786;p71"/>
          <p:cNvGrpSpPr/>
          <p:nvPr/>
        </p:nvGrpSpPr>
        <p:grpSpPr>
          <a:xfrm>
            <a:off x="5357662" y="4297637"/>
            <a:ext cx="287275" cy="326296"/>
            <a:chOff x="5357662" y="4297637"/>
            <a:chExt cx="287275" cy="326296"/>
          </a:xfrm>
        </p:grpSpPr>
        <p:sp>
          <p:nvSpPr>
            <p:cNvPr id="11787" name="Google Shape;11787;p71"/>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8" name="Google Shape;11788;p71"/>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9" name="Google Shape;11789;p71"/>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0" name="Google Shape;11790;p71"/>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1" name="Google Shape;11791;p71"/>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92" name="Google Shape;11792;p71"/>
          <p:cNvGrpSpPr/>
          <p:nvPr/>
        </p:nvGrpSpPr>
        <p:grpSpPr>
          <a:xfrm>
            <a:off x="5774124" y="4294550"/>
            <a:ext cx="331611" cy="331674"/>
            <a:chOff x="5774124" y="4294550"/>
            <a:chExt cx="331611" cy="331674"/>
          </a:xfrm>
        </p:grpSpPr>
        <p:sp>
          <p:nvSpPr>
            <p:cNvPr id="11793" name="Google Shape;11793;p71"/>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4" name="Google Shape;11794;p71"/>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95" name="Google Shape;11795;p71"/>
          <p:cNvGrpSpPr/>
          <p:nvPr/>
        </p:nvGrpSpPr>
        <p:grpSpPr>
          <a:xfrm>
            <a:off x="4890434" y="4287389"/>
            <a:ext cx="345997" cy="346029"/>
            <a:chOff x="4890434" y="4287389"/>
            <a:chExt cx="345997" cy="346029"/>
          </a:xfrm>
        </p:grpSpPr>
        <p:sp>
          <p:nvSpPr>
            <p:cNvPr id="11796" name="Google Shape;11796;p71"/>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7" name="Google Shape;11797;p71"/>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8" name="Google Shape;11798;p71"/>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9" name="Google Shape;11799;p71"/>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0" name="Google Shape;11800;p71"/>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1" name="Google Shape;11801;p71"/>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2" name="Google Shape;11802;p71"/>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03" name="Google Shape;11803;p71"/>
          <p:cNvGrpSpPr/>
          <p:nvPr/>
        </p:nvGrpSpPr>
        <p:grpSpPr>
          <a:xfrm>
            <a:off x="2165809" y="3811059"/>
            <a:ext cx="422542" cy="342973"/>
            <a:chOff x="2165809" y="3811059"/>
            <a:chExt cx="422542" cy="342973"/>
          </a:xfrm>
        </p:grpSpPr>
        <p:sp>
          <p:nvSpPr>
            <p:cNvPr id="11804" name="Google Shape;11804;p71"/>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5" name="Google Shape;11805;p71"/>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6" name="Google Shape;11806;p71"/>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7" name="Google Shape;11807;p71"/>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8" name="Google Shape;11808;p71"/>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9" name="Google Shape;11809;p71"/>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0" name="Google Shape;11810;p71"/>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1" name="Google Shape;11811;p71"/>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2" name="Google Shape;11812;p71"/>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3" name="Google Shape;11813;p71"/>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4" name="Google Shape;11814;p71"/>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5" name="Google Shape;11815;p71"/>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6" name="Google Shape;11816;p71"/>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7" name="Google Shape;11817;p71"/>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8" name="Google Shape;11818;p71"/>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9" name="Google Shape;11819;p71"/>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0" name="Google Shape;11820;p71"/>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1" name="Google Shape;11821;p71"/>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822" name="Google Shape;11822;p71"/>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823" name="Google Shape;11823;p71"/>
          <p:cNvGrpSpPr/>
          <p:nvPr/>
        </p:nvGrpSpPr>
        <p:grpSpPr>
          <a:xfrm>
            <a:off x="903530" y="3806125"/>
            <a:ext cx="264550" cy="353222"/>
            <a:chOff x="903530" y="3806125"/>
            <a:chExt cx="264550" cy="353222"/>
          </a:xfrm>
        </p:grpSpPr>
        <p:sp>
          <p:nvSpPr>
            <p:cNvPr id="11824" name="Google Shape;11824;p71"/>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5" name="Google Shape;11825;p71"/>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6" name="Google Shape;11826;p71"/>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7" name="Google Shape;11827;p71"/>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28" name="Google Shape;11828;p71"/>
          <p:cNvGrpSpPr/>
          <p:nvPr/>
        </p:nvGrpSpPr>
        <p:grpSpPr>
          <a:xfrm>
            <a:off x="2611458" y="3816374"/>
            <a:ext cx="426329" cy="332375"/>
            <a:chOff x="2611458" y="3816374"/>
            <a:chExt cx="426329" cy="332375"/>
          </a:xfrm>
        </p:grpSpPr>
        <p:sp>
          <p:nvSpPr>
            <p:cNvPr id="11829" name="Google Shape;11829;p71"/>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0" name="Google Shape;11830;p71"/>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1" name="Google Shape;11831;p71"/>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2" name="Google Shape;11832;p71"/>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3" name="Google Shape;11833;p71"/>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4" name="Google Shape;11834;p71"/>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5" name="Google Shape;11835;p71"/>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6" name="Google Shape;11836;p71"/>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7" name="Google Shape;11837;p71"/>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8" name="Google Shape;11838;p71"/>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839" name="Google Shape;11839;p71"/>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840" name="Google Shape;11840;p71"/>
          <p:cNvGrpSpPr/>
          <p:nvPr/>
        </p:nvGrpSpPr>
        <p:grpSpPr>
          <a:xfrm>
            <a:off x="4019984" y="3805393"/>
            <a:ext cx="293704" cy="353954"/>
            <a:chOff x="4019984" y="3805393"/>
            <a:chExt cx="293704" cy="353954"/>
          </a:xfrm>
        </p:grpSpPr>
        <p:sp>
          <p:nvSpPr>
            <p:cNvPr id="11841" name="Google Shape;11841;p71"/>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2" name="Google Shape;11842;p71"/>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43" name="Google Shape;11843;p71"/>
          <p:cNvGrpSpPr/>
          <p:nvPr/>
        </p:nvGrpSpPr>
        <p:grpSpPr>
          <a:xfrm>
            <a:off x="8006505" y="3390044"/>
            <a:ext cx="323654" cy="303189"/>
            <a:chOff x="8006505" y="3390044"/>
            <a:chExt cx="323654" cy="303189"/>
          </a:xfrm>
        </p:grpSpPr>
        <p:sp>
          <p:nvSpPr>
            <p:cNvPr id="11844" name="Google Shape;11844;p71"/>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5" name="Google Shape;11845;p71"/>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6" name="Google Shape;11846;p71"/>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7" name="Google Shape;11847;p71"/>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8" name="Google Shape;11848;p71"/>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9" name="Google Shape;11849;p71"/>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50" name="Google Shape;11850;p71"/>
          <p:cNvGrpSpPr/>
          <p:nvPr/>
        </p:nvGrpSpPr>
        <p:grpSpPr>
          <a:xfrm>
            <a:off x="1299146" y="3806507"/>
            <a:ext cx="367990" cy="351312"/>
            <a:chOff x="1299146" y="3806507"/>
            <a:chExt cx="367990" cy="351312"/>
          </a:xfrm>
        </p:grpSpPr>
        <p:sp>
          <p:nvSpPr>
            <p:cNvPr id="11851" name="Google Shape;11851;p71"/>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2" name="Google Shape;11852;p71"/>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853" name="Google Shape;11853;p71"/>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854" name="Google Shape;11854;p71"/>
          <p:cNvGrpSpPr/>
          <p:nvPr/>
        </p:nvGrpSpPr>
        <p:grpSpPr>
          <a:xfrm>
            <a:off x="3095745" y="3805393"/>
            <a:ext cx="352840" cy="354717"/>
            <a:chOff x="3095745" y="3805393"/>
            <a:chExt cx="352840" cy="354717"/>
          </a:xfrm>
        </p:grpSpPr>
        <p:sp>
          <p:nvSpPr>
            <p:cNvPr id="11855" name="Google Shape;11855;p71"/>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6" name="Google Shape;11856;p71"/>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7" name="Google Shape;11857;p71"/>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8" name="Google Shape;11858;p71"/>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9" name="Google Shape;11859;p71"/>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0" name="Google Shape;11860;p71"/>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61" name="Google Shape;11861;p71"/>
          <p:cNvGrpSpPr/>
          <p:nvPr/>
        </p:nvGrpSpPr>
        <p:grpSpPr>
          <a:xfrm>
            <a:off x="7550258" y="3832670"/>
            <a:ext cx="371395" cy="301279"/>
            <a:chOff x="7550258" y="3832670"/>
            <a:chExt cx="371395" cy="301279"/>
          </a:xfrm>
        </p:grpSpPr>
        <p:sp>
          <p:nvSpPr>
            <p:cNvPr id="11862" name="Google Shape;11862;p71"/>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3" name="Google Shape;11863;p71"/>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4" name="Google Shape;11864;p71"/>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5" name="Google Shape;11865;p71"/>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6" name="Google Shape;11866;p71"/>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7" name="Google Shape;11867;p71"/>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8" name="Google Shape;11868;p71"/>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9" name="Google Shape;11869;p71"/>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0" name="Google Shape;11870;p71"/>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1" name="Google Shape;11871;p71"/>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2" name="Google Shape;11872;p71"/>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3" name="Google Shape;11873;p71"/>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4" name="Google Shape;11874;p71"/>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5" name="Google Shape;11875;p71"/>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6" name="Google Shape;11876;p71"/>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7" name="Google Shape;11877;p71"/>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8" name="Google Shape;11878;p71"/>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9" name="Google Shape;11879;p71"/>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880" name="Google Shape;11880;p71"/>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881" name="Google Shape;11881;p71"/>
          <p:cNvGrpSpPr/>
          <p:nvPr/>
        </p:nvGrpSpPr>
        <p:grpSpPr>
          <a:xfrm>
            <a:off x="6659725" y="3808035"/>
            <a:ext cx="367608" cy="350548"/>
            <a:chOff x="6659725" y="3808035"/>
            <a:chExt cx="367608" cy="350548"/>
          </a:xfrm>
        </p:grpSpPr>
        <p:sp>
          <p:nvSpPr>
            <p:cNvPr id="11882" name="Google Shape;11882;p71"/>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3" name="Google Shape;11883;p71"/>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84" name="Google Shape;11884;p71"/>
          <p:cNvGrpSpPr/>
          <p:nvPr/>
        </p:nvGrpSpPr>
        <p:grpSpPr>
          <a:xfrm>
            <a:off x="6219391" y="3816756"/>
            <a:ext cx="356627" cy="334252"/>
            <a:chOff x="6219391" y="3816756"/>
            <a:chExt cx="356627" cy="334252"/>
          </a:xfrm>
        </p:grpSpPr>
        <p:sp>
          <p:nvSpPr>
            <p:cNvPr id="11885" name="Google Shape;11885;p71"/>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6" name="Google Shape;11886;p71"/>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7" name="Google Shape;11887;p71"/>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8" name="Google Shape;11888;p71"/>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89" name="Google Shape;11889;p71"/>
          <p:cNvGrpSpPr/>
          <p:nvPr/>
        </p:nvGrpSpPr>
        <p:grpSpPr>
          <a:xfrm>
            <a:off x="5778676" y="3826972"/>
            <a:ext cx="349052" cy="313055"/>
            <a:chOff x="5778676" y="3826972"/>
            <a:chExt cx="349052" cy="313055"/>
          </a:xfrm>
        </p:grpSpPr>
        <p:sp>
          <p:nvSpPr>
            <p:cNvPr id="11890" name="Google Shape;11890;p71"/>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1" name="Google Shape;11891;p71"/>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2" name="Google Shape;11892;p71"/>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3" name="Google Shape;11893;p71"/>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4" name="Google Shape;11894;p71"/>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95" name="Google Shape;11895;p71"/>
          <p:cNvGrpSpPr/>
          <p:nvPr/>
        </p:nvGrpSpPr>
        <p:grpSpPr>
          <a:xfrm>
            <a:off x="5355784" y="3834547"/>
            <a:ext cx="299019" cy="297905"/>
            <a:chOff x="5355784" y="3834547"/>
            <a:chExt cx="299019" cy="297905"/>
          </a:xfrm>
        </p:grpSpPr>
        <p:sp>
          <p:nvSpPr>
            <p:cNvPr id="11896" name="Google Shape;11896;p71"/>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7" name="Google Shape;11897;p71"/>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8" name="Google Shape;11898;p71"/>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9" name="Google Shape;11899;p71"/>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00" name="Google Shape;11900;p71"/>
          <p:cNvGrpSpPr/>
          <p:nvPr/>
        </p:nvGrpSpPr>
        <p:grpSpPr>
          <a:xfrm>
            <a:off x="8036455" y="3807271"/>
            <a:ext cx="292176" cy="353985"/>
            <a:chOff x="8036455" y="3807271"/>
            <a:chExt cx="292176" cy="353985"/>
          </a:xfrm>
        </p:grpSpPr>
        <p:sp>
          <p:nvSpPr>
            <p:cNvPr id="11901" name="Google Shape;11901;p71"/>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2" name="Google Shape;11902;p71"/>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03" name="Google Shape;11903;p71"/>
          <p:cNvGrpSpPr/>
          <p:nvPr/>
        </p:nvGrpSpPr>
        <p:grpSpPr>
          <a:xfrm>
            <a:off x="4874902" y="3808799"/>
            <a:ext cx="345615" cy="350835"/>
            <a:chOff x="4874902" y="3808799"/>
            <a:chExt cx="345615" cy="350835"/>
          </a:xfrm>
        </p:grpSpPr>
        <p:sp>
          <p:nvSpPr>
            <p:cNvPr id="11904" name="Google Shape;11904;p71"/>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5" name="Google Shape;11905;p71"/>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6" name="Google Shape;11906;p71"/>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7" name="Google Shape;11907;p71"/>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8" name="Google Shape;11908;p71"/>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9" name="Google Shape;11909;p71"/>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0" name="Google Shape;11910;p71"/>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1" name="Google Shape;11911;p71"/>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2" name="Google Shape;11912;p71"/>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3" name="Google Shape;11913;p71"/>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4" name="Google Shape;11914;p71"/>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5" name="Google Shape;11915;p71"/>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6" name="Google Shape;11916;p71"/>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7" name="Google Shape;11917;p71"/>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8" name="Google Shape;11918;p71"/>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9" name="Google Shape;11919;p71"/>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0" name="Google Shape;11920;p71"/>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24"/>
        <p:cNvGrpSpPr/>
        <p:nvPr/>
      </p:nvGrpSpPr>
      <p:grpSpPr>
        <a:xfrm>
          <a:off x="0" y="0"/>
          <a:ext cx="0" cy="0"/>
          <a:chOff x="0" y="0"/>
          <a:chExt cx="0" cy="0"/>
        </a:xfrm>
      </p:grpSpPr>
      <p:sp>
        <p:nvSpPr>
          <p:cNvPr id="11925" name="Google Shape;11925;p7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chemeClr val="lt1"/>
                </a:solidFill>
                <a:latin typeface="Arial"/>
                <a:ea typeface="Arial"/>
                <a:cs typeface="Arial"/>
                <a:sym typeface="Arial"/>
              </a:rPr>
              <a:t>Help &amp; Support </a:t>
            </a:r>
            <a:r>
              <a:rPr lang="en-US">
                <a:latin typeface="Arial"/>
                <a:ea typeface="Arial"/>
                <a:cs typeface="Arial"/>
                <a:sym typeface="Arial"/>
              </a:rPr>
              <a:t>I</a:t>
            </a:r>
            <a:r>
              <a:rPr lang="en-U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926" name="Google Shape;11926;p7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927" name="Google Shape;11927;p72"/>
          <p:cNvGrpSpPr/>
          <p:nvPr/>
        </p:nvGrpSpPr>
        <p:grpSpPr>
          <a:xfrm>
            <a:off x="2704005" y="4258781"/>
            <a:ext cx="342144" cy="362704"/>
            <a:chOff x="2704005" y="4258781"/>
            <a:chExt cx="342144" cy="362704"/>
          </a:xfrm>
        </p:grpSpPr>
        <p:sp>
          <p:nvSpPr>
            <p:cNvPr id="11928" name="Google Shape;11928;p72"/>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9" name="Google Shape;11929;p72"/>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0" name="Google Shape;11930;p72"/>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1" name="Google Shape;11931;p72"/>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2" name="Google Shape;11932;p72"/>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3" name="Google Shape;11933;p72"/>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4" name="Google Shape;11934;p72"/>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35" name="Google Shape;11935;p72"/>
          <p:cNvGrpSpPr/>
          <p:nvPr/>
        </p:nvGrpSpPr>
        <p:grpSpPr>
          <a:xfrm>
            <a:off x="2157462" y="4258496"/>
            <a:ext cx="347435" cy="363370"/>
            <a:chOff x="2157462" y="4258496"/>
            <a:chExt cx="347435" cy="363370"/>
          </a:xfrm>
        </p:grpSpPr>
        <p:sp>
          <p:nvSpPr>
            <p:cNvPr id="11936" name="Google Shape;11936;p72"/>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7" name="Google Shape;11937;p72"/>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8" name="Google Shape;11938;p72"/>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39" name="Google Shape;11939;p72"/>
          <p:cNvGrpSpPr/>
          <p:nvPr/>
        </p:nvGrpSpPr>
        <p:grpSpPr>
          <a:xfrm>
            <a:off x="4010963" y="3763781"/>
            <a:ext cx="343665" cy="363211"/>
            <a:chOff x="4010963" y="3763781"/>
            <a:chExt cx="343665" cy="363211"/>
          </a:xfrm>
        </p:grpSpPr>
        <p:sp>
          <p:nvSpPr>
            <p:cNvPr id="11940" name="Google Shape;11940;p72"/>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1" name="Google Shape;11941;p72"/>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2" name="Google Shape;11942;p72"/>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3" name="Google Shape;11943;p72"/>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4" name="Google Shape;11944;p72"/>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45" name="Google Shape;11945;p72"/>
          <p:cNvGrpSpPr/>
          <p:nvPr/>
        </p:nvGrpSpPr>
        <p:grpSpPr>
          <a:xfrm>
            <a:off x="2214042" y="3810509"/>
            <a:ext cx="368153" cy="311193"/>
            <a:chOff x="2214042" y="3810509"/>
            <a:chExt cx="368153" cy="311193"/>
          </a:xfrm>
        </p:grpSpPr>
        <p:sp>
          <p:nvSpPr>
            <p:cNvPr id="11946" name="Google Shape;11946;p72"/>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7" name="Google Shape;11947;p72"/>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48" name="Google Shape;11948;p72"/>
          <p:cNvGrpSpPr/>
          <p:nvPr/>
        </p:nvGrpSpPr>
        <p:grpSpPr>
          <a:xfrm>
            <a:off x="1768938" y="3782219"/>
            <a:ext cx="367805" cy="367773"/>
            <a:chOff x="1768938" y="3782219"/>
            <a:chExt cx="367805" cy="367773"/>
          </a:xfrm>
        </p:grpSpPr>
        <p:sp>
          <p:nvSpPr>
            <p:cNvPr id="11949" name="Google Shape;11949;p72"/>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0" name="Google Shape;11950;p72"/>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1" name="Google Shape;11951;p72"/>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2" name="Google Shape;11952;p72"/>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3" name="Google Shape;11953;p72"/>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54" name="Google Shape;11954;p72"/>
          <p:cNvGrpSpPr/>
          <p:nvPr/>
        </p:nvGrpSpPr>
        <p:grpSpPr>
          <a:xfrm>
            <a:off x="2681385" y="3798439"/>
            <a:ext cx="325544" cy="327413"/>
            <a:chOff x="2681385" y="3798439"/>
            <a:chExt cx="325544" cy="327413"/>
          </a:xfrm>
        </p:grpSpPr>
        <p:sp>
          <p:nvSpPr>
            <p:cNvPr id="11955" name="Google Shape;11955;p72"/>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6" name="Google Shape;11956;p72"/>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7" name="Google Shape;11957;p72"/>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8" name="Google Shape;11958;p72"/>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9" name="Google Shape;11959;p72"/>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0" name="Google Shape;11960;p72"/>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1" name="Google Shape;11961;p72"/>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62" name="Google Shape;11962;p72"/>
          <p:cNvGrpSpPr/>
          <p:nvPr/>
        </p:nvGrpSpPr>
        <p:grpSpPr>
          <a:xfrm>
            <a:off x="6243928" y="4263502"/>
            <a:ext cx="274254" cy="350824"/>
            <a:chOff x="6243928" y="4263502"/>
            <a:chExt cx="274254" cy="350824"/>
          </a:xfrm>
        </p:grpSpPr>
        <p:sp>
          <p:nvSpPr>
            <p:cNvPr id="11963" name="Google Shape;11963;p72"/>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4" name="Google Shape;11964;p72"/>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5" name="Google Shape;11965;p72"/>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6" name="Google Shape;11966;p72"/>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7" name="Google Shape;11967;p72"/>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8" name="Google Shape;11968;p72"/>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9" name="Google Shape;11969;p72"/>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0" name="Google Shape;11970;p72"/>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71" name="Google Shape;11971;p72"/>
          <p:cNvGrpSpPr/>
          <p:nvPr/>
        </p:nvGrpSpPr>
        <p:grpSpPr>
          <a:xfrm>
            <a:off x="3560600" y="3763338"/>
            <a:ext cx="352345" cy="363655"/>
            <a:chOff x="3560600" y="3763338"/>
            <a:chExt cx="352345" cy="363655"/>
          </a:xfrm>
        </p:grpSpPr>
        <p:sp>
          <p:nvSpPr>
            <p:cNvPr id="11972" name="Google Shape;11972;p72"/>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3" name="Google Shape;11973;p72"/>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4" name="Google Shape;11974;p72"/>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75" name="Google Shape;11975;p72"/>
          <p:cNvGrpSpPr/>
          <p:nvPr/>
        </p:nvGrpSpPr>
        <p:grpSpPr>
          <a:xfrm>
            <a:off x="5790556" y="4261252"/>
            <a:ext cx="279513" cy="356083"/>
            <a:chOff x="5790556" y="4261252"/>
            <a:chExt cx="279513" cy="356083"/>
          </a:xfrm>
        </p:grpSpPr>
        <p:sp>
          <p:nvSpPr>
            <p:cNvPr id="11976" name="Google Shape;11976;p72"/>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7" name="Google Shape;11977;p72"/>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8" name="Google Shape;11978;p72"/>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9" name="Google Shape;11979;p72"/>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0" name="Google Shape;11980;p72"/>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1" name="Google Shape;11981;p72"/>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2" name="Google Shape;11982;p72"/>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83" name="Google Shape;11983;p72"/>
          <p:cNvGrpSpPr/>
          <p:nvPr/>
        </p:nvGrpSpPr>
        <p:grpSpPr>
          <a:xfrm>
            <a:off x="5341333" y="4261252"/>
            <a:ext cx="278752" cy="356463"/>
            <a:chOff x="5341333" y="4261252"/>
            <a:chExt cx="278752" cy="356463"/>
          </a:xfrm>
        </p:grpSpPr>
        <p:sp>
          <p:nvSpPr>
            <p:cNvPr id="11984" name="Google Shape;11984;p72"/>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5" name="Google Shape;11985;p72"/>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6" name="Google Shape;11986;p72"/>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7" name="Google Shape;11987;p72"/>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8" name="Google Shape;11988;p72"/>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9" name="Google Shape;11989;p72"/>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0" name="Google Shape;11990;p72"/>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991" name="Google Shape;11991;p72"/>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992" name="Google Shape;11992;p72"/>
          <p:cNvGrpSpPr/>
          <p:nvPr/>
        </p:nvGrpSpPr>
        <p:grpSpPr>
          <a:xfrm>
            <a:off x="3103646" y="3766076"/>
            <a:ext cx="360233" cy="362451"/>
            <a:chOff x="3107608" y="3763401"/>
            <a:chExt cx="360233" cy="362451"/>
          </a:xfrm>
        </p:grpSpPr>
        <p:sp>
          <p:nvSpPr>
            <p:cNvPr id="11993" name="Google Shape;11993;p72"/>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4" name="Google Shape;11994;p72"/>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5" name="Google Shape;11995;p72"/>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96" name="Google Shape;11996;p72"/>
          <p:cNvGrpSpPr/>
          <p:nvPr/>
        </p:nvGrpSpPr>
        <p:grpSpPr>
          <a:xfrm>
            <a:off x="889343" y="3801227"/>
            <a:ext cx="351585" cy="339705"/>
            <a:chOff x="889343" y="3801227"/>
            <a:chExt cx="351585" cy="339705"/>
          </a:xfrm>
        </p:grpSpPr>
        <p:sp>
          <p:nvSpPr>
            <p:cNvPr id="11997" name="Google Shape;11997;p72"/>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8" name="Google Shape;11998;p72"/>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9" name="Google Shape;11999;p72"/>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0" name="Google Shape;12000;p72"/>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1" name="Google Shape;12001;p72"/>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02" name="Google Shape;12002;p72"/>
          <p:cNvGrpSpPr/>
          <p:nvPr/>
        </p:nvGrpSpPr>
        <p:grpSpPr>
          <a:xfrm>
            <a:off x="4896609" y="4260872"/>
            <a:ext cx="278784" cy="355323"/>
            <a:chOff x="4896609" y="4260872"/>
            <a:chExt cx="278784" cy="355323"/>
          </a:xfrm>
        </p:grpSpPr>
        <p:sp>
          <p:nvSpPr>
            <p:cNvPr id="12003" name="Google Shape;12003;p72"/>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4" name="Google Shape;12004;p72"/>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5" name="Google Shape;12005;p72"/>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6" name="Google Shape;12006;p72"/>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7" name="Google Shape;12007;p72"/>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8" name="Google Shape;12008;p72"/>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09" name="Google Shape;12009;p72"/>
          <p:cNvGrpSpPr/>
          <p:nvPr/>
        </p:nvGrpSpPr>
        <p:grpSpPr>
          <a:xfrm>
            <a:off x="7598438" y="4266131"/>
            <a:ext cx="260283" cy="345914"/>
            <a:chOff x="7598438" y="4266131"/>
            <a:chExt cx="260283" cy="345914"/>
          </a:xfrm>
        </p:grpSpPr>
        <p:sp>
          <p:nvSpPr>
            <p:cNvPr id="12010" name="Google Shape;12010;p72"/>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1" name="Google Shape;12011;p72"/>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2" name="Google Shape;12012;p72"/>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3" name="Google Shape;12013;p72"/>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4" name="Google Shape;12014;p72"/>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5" name="Google Shape;12015;p72"/>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6" name="Google Shape;12016;p72"/>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17" name="Google Shape;12017;p72"/>
          <p:cNvGrpSpPr/>
          <p:nvPr/>
        </p:nvGrpSpPr>
        <p:grpSpPr>
          <a:xfrm>
            <a:off x="1767069" y="3360146"/>
            <a:ext cx="286324" cy="348163"/>
            <a:chOff x="1767069" y="3360146"/>
            <a:chExt cx="286324" cy="348163"/>
          </a:xfrm>
        </p:grpSpPr>
        <p:sp>
          <p:nvSpPr>
            <p:cNvPr id="12018" name="Google Shape;12018;p72"/>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9" name="Google Shape;12019;p72"/>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0" name="Google Shape;12020;p72"/>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1" name="Google Shape;12021;p72"/>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2" name="Google Shape;12022;p72"/>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3" name="Google Shape;12023;p72"/>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4" name="Google Shape;12024;p72"/>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25" name="Google Shape;12025;p72"/>
          <p:cNvGrpSpPr/>
          <p:nvPr/>
        </p:nvGrpSpPr>
        <p:grpSpPr>
          <a:xfrm>
            <a:off x="7149944" y="4266131"/>
            <a:ext cx="260283" cy="345914"/>
            <a:chOff x="7149944" y="4266131"/>
            <a:chExt cx="260283" cy="345914"/>
          </a:xfrm>
        </p:grpSpPr>
        <p:sp>
          <p:nvSpPr>
            <p:cNvPr id="12026" name="Google Shape;12026;p72"/>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7" name="Google Shape;12027;p72"/>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8" name="Google Shape;12028;p72"/>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9" name="Google Shape;12029;p72"/>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0" name="Google Shape;12030;p72"/>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1" name="Google Shape;12031;p72"/>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32" name="Google Shape;12032;p72"/>
          <p:cNvGrpSpPr/>
          <p:nvPr/>
        </p:nvGrpSpPr>
        <p:grpSpPr>
          <a:xfrm>
            <a:off x="6695051" y="4259351"/>
            <a:ext cx="270104" cy="360233"/>
            <a:chOff x="6695051" y="4259351"/>
            <a:chExt cx="270104" cy="360233"/>
          </a:xfrm>
        </p:grpSpPr>
        <p:sp>
          <p:nvSpPr>
            <p:cNvPr id="12033" name="Google Shape;12033;p72"/>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4" name="Google Shape;12034;p72"/>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5" name="Google Shape;12035;p72"/>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6" name="Google Shape;12036;p72"/>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37" name="Google Shape;12037;p72"/>
          <p:cNvGrpSpPr/>
          <p:nvPr/>
        </p:nvGrpSpPr>
        <p:grpSpPr>
          <a:xfrm>
            <a:off x="8047661" y="4257451"/>
            <a:ext cx="277263" cy="362514"/>
            <a:chOff x="8047661" y="4257451"/>
            <a:chExt cx="277263" cy="362514"/>
          </a:xfrm>
        </p:grpSpPr>
        <p:sp>
          <p:nvSpPr>
            <p:cNvPr id="12038" name="Google Shape;12038;p72"/>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9" name="Google Shape;12039;p72"/>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0" name="Google Shape;12040;p72"/>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1" name="Google Shape;12041;p72"/>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42" name="Google Shape;12042;p72"/>
          <p:cNvGrpSpPr/>
          <p:nvPr/>
        </p:nvGrpSpPr>
        <p:grpSpPr>
          <a:xfrm>
            <a:off x="6248078" y="3784468"/>
            <a:ext cx="277263" cy="356115"/>
            <a:chOff x="6248078" y="3784468"/>
            <a:chExt cx="277263" cy="356115"/>
          </a:xfrm>
        </p:grpSpPr>
        <p:sp>
          <p:nvSpPr>
            <p:cNvPr id="12043" name="Google Shape;12043;p72"/>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4" name="Google Shape;12044;p72"/>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5" name="Google Shape;12045;p72"/>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6" name="Google Shape;12046;p72"/>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7" name="Google Shape;12047;p72"/>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48" name="Google Shape;12048;p72"/>
          <p:cNvGrpSpPr/>
          <p:nvPr/>
        </p:nvGrpSpPr>
        <p:grpSpPr>
          <a:xfrm>
            <a:off x="5800725" y="3785989"/>
            <a:ext cx="277644" cy="354594"/>
            <a:chOff x="5800725" y="3785989"/>
            <a:chExt cx="277644" cy="354594"/>
          </a:xfrm>
        </p:grpSpPr>
        <p:sp>
          <p:nvSpPr>
            <p:cNvPr id="12049" name="Google Shape;12049;p72"/>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0" name="Google Shape;12050;p72"/>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1" name="Google Shape;12051;p72"/>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2" name="Google Shape;12052;p72"/>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3" name="Google Shape;12053;p72"/>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4" name="Google Shape;12054;p72"/>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5" name="Google Shape;12055;p72"/>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56" name="Google Shape;12056;p72"/>
          <p:cNvGrpSpPr/>
          <p:nvPr/>
        </p:nvGrpSpPr>
        <p:grpSpPr>
          <a:xfrm>
            <a:off x="2206122" y="3360748"/>
            <a:ext cx="308183" cy="347561"/>
            <a:chOff x="2206122" y="3360748"/>
            <a:chExt cx="308183" cy="347561"/>
          </a:xfrm>
        </p:grpSpPr>
        <p:sp>
          <p:nvSpPr>
            <p:cNvPr id="12057" name="Google Shape;12057;p72"/>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8" name="Google Shape;12058;p72"/>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9" name="Google Shape;12059;p72"/>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0" name="Google Shape;12060;p72"/>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1" name="Google Shape;12061;p72"/>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62" name="Google Shape;12062;p72"/>
          <p:cNvGrpSpPr/>
          <p:nvPr/>
        </p:nvGrpSpPr>
        <p:grpSpPr>
          <a:xfrm>
            <a:off x="5353403" y="3785609"/>
            <a:ext cx="277992" cy="354974"/>
            <a:chOff x="5353403" y="3785609"/>
            <a:chExt cx="277992" cy="354974"/>
          </a:xfrm>
        </p:grpSpPr>
        <p:sp>
          <p:nvSpPr>
            <p:cNvPr id="12063" name="Google Shape;12063;p72"/>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4" name="Google Shape;12064;p72"/>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5" name="Google Shape;12065;p72"/>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6" name="Google Shape;12066;p72"/>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7" name="Google Shape;12067;p72"/>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8" name="Google Shape;12068;p72"/>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69" name="Google Shape;12069;p72"/>
          <p:cNvGrpSpPr/>
          <p:nvPr/>
        </p:nvGrpSpPr>
        <p:grpSpPr>
          <a:xfrm>
            <a:off x="4896229" y="3785989"/>
            <a:ext cx="278784" cy="354594"/>
            <a:chOff x="4896229" y="3785989"/>
            <a:chExt cx="278784" cy="354594"/>
          </a:xfrm>
        </p:grpSpPr>
        <p:sp>
          <p:nvSpPr>
            <p:cNvPr id="12070" name="Google Shape;12070;p72"/>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1" name="Google Shape;12071;p72"/>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2" name="Google Shape;12072;p72"/>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3" name="Google Shape;12073;p72"/>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4" name="Google Shape;12074;p72"/>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5" name="Google Shape;12075;p72"/>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76" name="Google Shape;12076;p72"/>
          <p:cNvGrpSpPr/>
          <p:nvPr/>
        </p:nvGrpSpPr>
        <p:grpSpPr>
          <a:xfrm>
            <a:off x="7592387" y="3787858"/>
            <a:ext cx="273874" cy="351204"/>
            <a:chOff x="7592387" y="3787858"/>
            <a:chExt cx="273874" cy="351204"/>
          </a:xfrm>
        </p:grpSpPr>
        <p:sp>
          <p:nvSpPr>
            <p:cNvPr id="12077" name="Google Shape;12077;p72"/>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8" name="Google Shape;12078;p72"/>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9" name="Google Shape;12079;p72"/>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0" name="Google Shape;12080;p72"/>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81" name="Google Shape;12081;p72"/>
          <p:cNvGrpSpPr/>
          <p:nvPr/>
        </p:nvGrpSpPr>
        <p:grpSpPr>
          <a:xfrm>
            <a:off x="7145794" y="3787858"/>
            <a:ext cx="274254" cy="350444"/>
            <a:chOff x="7145794" y="3787858"/>
            <a:chExt cx="274254" cy="350444"/>
          </a:xfrm>
        </p:grpSpPr>
        <p:sp>
          <p:nvSpPr>
            <p:cNvPr id="12082" name="Google Shape;12082;p72"/>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3" name="Google Shape;12083;p72"/>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4" name="Google Shape;12084;p72"/>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5" name="Google Shape;12085;p72"/>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6" name="Google Shape;12086;p72"/>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7" name="Google Shape;12087;p72"/>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88" name="Google Shape;12088;p72"/>
          <p:cNvGrpSpPr/>
          <p:nvPr/>
        </p:nvGrpSpPr>
        <p:grpSpPr>
          <a:xfrm>
            <a:off x="8054060" y="3787098"/>
            <a:ext cx="266334" cy="353834"/>
            <a:chOff x="8054060" y="3787098"/>
            <a:chExt cx="266334" cy="353834"/>
          </a:xfrm>
        </p:grpSpPr>
        <p:sp>
          <p:nvSpPr>
            <p:cNvPr id="12089" name="Google Shape;12089;p72"/>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0" name="Google Shape;12090;p72"/>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1" name="Google Shape;12091;p72"/>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2" name="Google Shape;12092;p72"/>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93" name="Google Shape;12093;p72"/>
          <p:cNvGrpSpPr/>
          <p:nvPr/>
        </p:nvGrpSpPr>
        <p:grpSpPr>
          <a:xfrm>
            <a:off x="6702211" y="3782599"/>
            <a:ext cx="270104" cy="361754"/>
            <a:chOff x="6702211" y="3782599"/>
            <a:chExt cx="270104" cy="361754"/>
          </a:xfrm>
        </p:grpSpPr>
        <p:sp>
          <p:nvSpPr>
            <p:cNvPr id="12094" name="Google Shape;12094;p72"/>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5" name="Google Shape;12095;p72"/>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6" name="Google Shape;12096;p72"/>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7" name="Google Shape;12097;p72"/>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8" name="Google Shape;12098;p72"/>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99" name="Google Shape;12099;p72"/>
          <p:cNvGrpSpPr/>
          <p:nvPr/>
        </p:nvGrpSpPr>
        <p:grpSpPr>
          <a:xfrm>
            <a:off x="3516886" y="3438727"/>
            <a:ext cx="391854" cy="269922"/>
            <a:chOff x="3516850" y="3406526"/>
            <a:chExt cx="369674" cy="254644"/>
          </a:xfrm>
        </p:grpSpPr>
        <p:sp>
          <p:nvSpPr>
            <p:cNvPr id="12100" name="Google Shape;12100;p72"/>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1" name="Google Shape;12101;p72"/>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2" name="Google Shape;12102;p72"/>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3" name="Google Shape;12103;p72"/>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04" name="Google Shape;12104;p72"/>
          <p:cNvGrpSpPr/>
          <p:nvPr/>
        </p:nvGrpSpPr>
        <p:grpSpPr>
          <a:xfrm>
            <a:off x="1310655" y="3360527"/>
            <a:ext cx="306314" cy="347403"/>
            <a:chOff x="1310655" y="3360527"/>
            <a:chExt cx="306314" cy="347403"/>
          </a:xfrm>
        </p:grpSpPr>
        <p:sp>
          <p:nvSpPr>
            <p:cNvPr id="12105" name="Google Shape;12105;p72"/>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6" name="Google Shape;12106;p72"/>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7" name="Google Shape;12107;p72"/>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8" name="Google Shape;12108;p72"/>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9" name="Google Shape;12109;p72"/>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10" name="Google Shape;12110;p72"/>
          <p:cNvGrpSpPr/>
          <p:nvPr/>
        </p:nvGrpSpPr>
        <p:grpSpPr>
          <a:xfrm>
            <a:off x="3119678" y="3360146"/>
            <a:ext cx="269343" cy="348543"/>
            <a:chOff x="3119678" y="3360146"/>
            <a:chExt cx="269343" cy="348543"/>
          </a:xfrm>
        </p:grpSpPr>
        <p:sp>
          <p:nvSpPr>
            <p:cNvPr id="12111" name="Google Shape;12111;p72"/>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2" name="Google Shape;12112;p72"/>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3" name="Google Shape;12113;p72"/>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4" name="Google Shape;12114;p72"/>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5" name="Google Shape;12115;p72"/>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6" name="Google Shape;12116;p72"/>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7" name="Google Shape;12117;p72"/>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18" name="Google Shape;12118;p72"/>
          <p:cNvGrpSpPr/>
          <p:nvPr/>
        </p:nvGrpSpPr>
        <p:grpSpPr>
          <a:xfrm>
            <a:off x="3967213" y="3356947"/>
            <a:ext cx="368185" cy="354753"/>
            <a:chOff x="3967213" y="3356947"/>
            <a:chExt cx="368185" cy="354753"/>
          </a:xfrm>
        </p:grpSpPr>
        <p:sp>
          <p:nvSpPr>
            <p:cNvPr id="12119" name="Google Shape;12119;p72"/>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0" name="Google Shape;12120;p72"/>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1" name="Google Shape;12121;p72"/>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2" name="Google Shape;12122;p72"/>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3" name="Google Shape;12123;p72"/>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24" name="Google Shape;12124;p72"/>
          <p:cNvGrpSpPr/>
          <p:nvPr/>
        </p:nvGrpSpPr>
        <p:grpSpPr>
          <a:xfrm>
            <a:off x="871254" y="3360146"/>
            <a:ext cx="285183" cy="347023"/>
            <a:chOff x="871254" y="3360146"/>
            <a:chExt cx="285183" cy="347023"/>
          </a:xfrm>
        </p:grpSpPr>
        <p:sp>
          <p:nvSpPr>
            <p:cNvPr id="12125" name="Google Shape;12125;p72"/>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6" name="Google Shape;12126;p72"/>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7" name="Google Shape;12127;p72"/>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8" name="Google Shape;12128;p72"/>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29" name="Google Shape;12129;p72"/>
          <p:cNvGrpSpPr/>
          <p:nvPr/>
        </p:nvGrpSpPr>
        <p:grpSpPr>
          <a:xfrm>
            <a:off x="2665165" y="3360146"/>
            <a:ext cx="281794" cy="349684"/>
            <a:chOff x="2665165" y="3360146"/>
            <a:chExt cx="281794" cy="349684"/>
          </a:xfrm>
        </p:grpSpPr>
        <p:sp>
          <p:nvSpPr>
            <p:cNvPr id="12130" name="Google Shape;12130;p72"/>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1" name="Google Shape;12131;p72"/>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2" name="Google Shape;12132;p72"/>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3" name="Google Shape;12133;p72"/>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4" name="Google Shape;12134;p72"/>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35" name="Google Shape;12135;p72"/>
          <p:cNvGrpSpPr/>
          <p:nvPr/>
        </p:nvGrpSpPr>
        <p:grpSpPr>
          <a:xfrm>
            <a:off x="7156344" y="3347696"/>
            <a:ext cx="264465" cy="353074"/>
            <a:chOff x="7156344" y="3347696"/>
            <a:chExt cx="264465" cy="353074"/>
          </a:xfrm>
        </p:grpSpPr>
        <p:sp>
          <p:nvSpPr>
            <p:cNvPr id="12136" name="Google Shape;12136;p72"/>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7" name="Google Shape;12137;p72"/>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8" name="Google Shape;12138;p72"/>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9" name="Google Shape;12139;p72"/>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0" name="Google Shape;12140;p72"/>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41" name="Google Shape;12141;p72"/>
          <p:cNvGrpSpPr/>
          <p:nvPr/>
        </p:nvGrpSpPr>
        <p:grpSpPr>
          <a:xfrm>
            <a:off x="6703732" y="3346936"/>
            <a:ext cx="264813" cy="352693"/>
            <a:chOff x="6703732" y="3346936"/>
            <a:chExt cx="264813" cy="352693"/>
          </a:xfrm>
        </p:grpSpPr>
        <p:sp>
          <p:nvSpPr>
            <p:cNvPr id="12142" name="Google Shape;12142;p72"/>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3" name="Google Shape;12143;p72"/>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4" name="Google Shape;12144;p72"/>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5" name="Google Shape;12145;p72"/>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6" name="Google Shape;12146;p72"/>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47" name="Google Shape;12147;p72"/>
          <p:cNvGrpSpPr/>
          <p:nvPr/>
        </p:nvGrpSpPr>
        <p:grpSpPr>
          <a:xfrm>
            <a:off x="6252228" y="3346936"/>
            <a:ext cx="265193" cy="352693"/>
            <a:chOff x="6252228" y="3346936"/>
            <a:chExt cx="265193" cy="352693"/>
          </a:xfrm>
        </p:grpSpPr>
        <p:sp>
          <p:nvSpPr>
            <p:cNvPr id="12148" name="Google Shape;12148;p72"/>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9" name="Google Shape;12149;p72"/>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0" name="Google Shape;12150;p72"/>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51" name="Google Shape;12151;p72"/>
          <p:cNvGrpSpPr/>
          <p:nvPr/>
        </p:nvGrpSpPr>
        <p:grpSpPr>
          <a:xfrm>
            <a:off x="5801105" y="3347696"/>
            <a:ext cx="264813" cy="351933"/>
            <a:chOff x="5801105" y="3347696"/>
            <a:chExt cx="264813" cy="351933"/>
          </a:xfrm>
        </p:grpSpPr>
        <p:sp>
          <p:nvSpPr>
            <p:cNvPr id="12152" name="Google Shape;12152;p72"/>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3" name="Google Shape;12153;p72"/>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4" name="Google Shape;12154;p72"/>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5" name="Google Shape;12155;p72"/>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56" name="Google Shape;12156;p72"/>
          <p:cNvGrpSpPr/>
          <p:nvPr/>
        </p:nvGrpSpPr>
        <p:grpSpPr>
          <a:xfrm>
            <a:off x="5349253" y="3346936"/>
            <a:ext cx="265922" cy="352693"/>
            <a:chOff x="5349253" y="3346936"/>
            <a:chExt cx="265922" cy="352693"/>
          </a:xfrm>
        </p:grpSpPr>
        <p:sp>
          <p:nvSpPr>
            <p:cNvPr id="12157" name="Google Shape;12157;p72"/>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8" name="Google Shape;12158;p72"/>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9" name="Google Shape;12159;p72"/>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0" name="Google Shape;12160;p72"/>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1" name="Google Shape;12161;p72"/>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2" name="Google Shape;12162;p72"/>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63" name="Google Shape;12163;p72"/>
          <p:cNvGrpSpPr/>
          <p:nvPr/>
        </p:nvGrpSpPr>
        <p:grpSpPr>
          <a:xfrm>
            <a:off x="4907159" y="3346936"/>
            <a:ext cx="264845" cy="354214"/>
            <a:chOff x="4907159" y="3346936"/>
            <a:chExt cx="264845" cy="354214"/>
          </a:xfrm>
        </p:grpSpPr>
        <p:sp>
          <p:nvSpPr>
            <p:cNvPr id="12164" name="Google Shape;12164;p72"/>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5" name="Google Shape;12165;p72"/>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66" name="Google Shape;12166;p72"/>
          <p:cNvGrpSpPr/>
          <p:nvPr/>
        </p:nvGrpSpPr>
        <p:grpSpPr>
          <a:xfrm>
            <a:off x="8048421" y="3334486"/>
            <a:ext cx="276503" cy="369674"/>
            <a:chOff x="8048421" y="3334486"/>
            <a:chExt cx="276503" cy="369674"/>
          </a:xfrm>
        </p:grpSpPr>
        <p:sp>
          <p:nvSpPr>
            <p:cNvPr id="12167" name="Google Shape;12167;p72"/>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8" name="Google Shape;12168;p72"/>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9" name="Google Shape;12169;p72"/>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0" name="Google Shape;12170;p72"/>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1" name="Google Shape;12171;p72"/>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2" name="Google Shape;12172;p72"/>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73" name="Google Shape;12173;p72"/>
          <p:cNvGrpSpPr/>
          <p:nvPr/>
        </p:nvGrpSpPr>
        <p:grpSpPr>
          <a:xfrm>
            <a:off x="7575787" y="3329955"/>
            <a:ext cx="295384" cy="376834"/>
            <a:chOff x="7575787" y="3329955"/>
            <a:chExt cx="295384" cy="376834"/>
          </a:xfrm>
        </p:grpSpPr>
        <p:sp>
          <p:nvSpPr>
            <p:cNvPr id="12174" name="Google Shape;12174;p72"/>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5" name="Google Shape;12175;p72"/>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6" name="Google Shape;12176;p72"/>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7" name="Google Shape;12177;p72"/>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8" name="Google Shape;12178;p72"/>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9" name="Google Shape;12179;p72"/>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80" name="Google Shape;12180;p72"/>
          <p:cNvGrpSpPr/>
          <p:nvPr/>
        </p:nvGrpSpPr>
        <p:grpSpPr>
          <a:xfrm>
            <a:off x="864062" y="2884503"/>
            <a:ext cx="264084" cy="347783"/>
            <a:chOff x="864062" y="2884503"/>
            <a:chExt cx="264084" cy="347783"/>
          </a:xfrm>
        </p:grpSpPr>
        <p:sp>
          <p:nvSpPr>
            <p:cNvPr id="12181" name="Google Shape;12181;p72"/>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2" name="Google Shape;12182;p72"/>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3" name="Google Shape;12183;p72"/>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4" name="Google Shape;12184;p72"/>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5" name="Google Shape;12185;p72"/>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6" name="Google Shape;12186;p72"/>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7" name="Google Shape;12187;p72"/>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8" name="Google Shape;12188;p72"/>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9" name="Google Shape;12189;p72"/>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0" name="Google Shape;12190;p72"/>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91" name="Google Shape;12191;p72"/>
          <p:cNvGrpSpPr/>
          <p:nvPr/>
        </p:nvGrpSpPr>
        <p:grpSpPr>
          <a:xfrm>
            <a:off x="3978523" y="2884661"/>
            <a:ext cx="348955" cy="346516"/>
            <a:chOff x="3978523" y="2884661"/>
            <a:chExt cx="348955" cy="346516"/>
          </a:xfrm>
        </p:grpSpPr>
        <p:sp>
          <p:nvSpPr>
            <p:cNvPr id="12192" name="Google Shape;12192;p72"/>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3" name="Google Shape;12193;p72"/>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4" name="Google Shape;12194;p72"/>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5" name="Google Shape;12195;p72"/>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6" name="Google Shape;12196;p72"/>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7" name="Google Shape;12197;p72"/>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8" name="Google Shape;12198;p72"/>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9" name="Google Shape;12199;p72"/>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00" name="Google Shape;12200;p72"/>
          <p:cNvGrpSpPr/>
          <p:nvPr/>
        </p:nvGrpSpPr>
        <p:grpSpPr>
          <a:xfrm>
            <a:off x="3527780" y="2885263"/>
            <a:ext cx="347435" cy="345534"/>
            <a:chOff x="3527780" y="2885263"/>
            <a:chExt cx="347435" cy="345534"/>
          </a:xfrm>
        </p:grpSpPr>
        <p:sp>
          <p:nvSpPr>
            <p:cNvPr id="12201" name="Google Shape;12201;p72"/>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2" name="Google Shape;12202;p72"/>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3" name="Google Shape;12203;p72"/>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4" name="Google Shape;12204;p72"/>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5" name="Google Shape;12205;p72"/>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6" name="Google Shape;12206;p72"/>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7" name="Google Shape;12207;p72"/>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8" name="Google Shape;12208;p72"/>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9" name="Google Shape;12209;p72"/>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0" name="Google Shape;12210;p72"/>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1" name="Google Shape;12211;p72"/>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2" name="Google Shape;12212;p72"/>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3" name="Google Shape;12213;p72"/>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4" name="Google Shape;12214;p72"/>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5" name="Google Shape;12215;p72"/>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6" name="Google Shape;12216;p72"/>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7" name="Google Shape;12217;p72"/>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8" name="Google Shape;12218;p72"/>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9" name="Google Shape;12219;p72"/>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0" name="Google Shape;12220;p72"/>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1" name="Google Shape;12221;p72"/>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2" name="Google Shape;12222;p72"/>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3" name="Google Shape;12223;p72"/>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24" name="Google Shape;12224;p72"/>
          <p:cNvGrpSpPr/>
          <p:nvPr/>
        </p:nvGrpSpPr>
        <p:grpSpPr>
          <a:xfrm>
            <a:off x="2239671" y="2884503"/>
            <a:ext cx="218053" cy="348543"/>
            <a:chOff x="2239671" y="2884503"/>
            <a:chExt cx="218053" cy="348543"/>
          </a:xfrm>
        </p:grpSpPr>
        <p:sp>
          <p:nvSpPr>
            <p:cNvPr id="12225" name="Google Shape;12225;p72"/>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6" name="Google Shape;12226;p72"/>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7" name="Google Shape;12227;p72"/>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8" name="Google Shape;12228;p72"/>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9" name="Google Shape;12229;p72"/>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30" name="Google Shape;12230;p72"/>
          <p:cNvGrpSpPr/>
          <p:nvPr/>
        </p:nvGrpSpPr>
        <p:grpSpPr>
          <a:xfrm>
            <a:off x="2691555" y="2884503"/>
            <a:ext cx="215044" cy="348924"/>
            <a:chOff x="2691555" y="2884503"/>
            <a:chExt cx="215044" cy="348924"/>
          </a:xfrm>
        </p:grpSpPr>
        <p:sp>
          <p:nvSpPr>
            <p:cNvPr id="12231" name="Google Shape;12231;p72"/>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2" name="Google Shape;12232;p72"/>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3" name="Google Shape;12233;p72"/>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34" name="Google Shape;12234;p72"/>
          <p:cNvGrpSpPr/>
          <p:nvPr/>
        </p:nvGrpSpPr>
        <p:grpSpPr>
          <a:xfrm>
            <a:off x="1770459" y="2884503"/>
            <a:ext cx="254644" cy="348828"/>
            <a:chOff x="1770459" y="2884503"/>
            <a:chExt cx="254644" cy="348828"/>
          </a:xfrm>
        </p:grpSpPr>
        <p:sp>
          <p:nvSpPr>
            <p:cNvPr id="12235" name="Google Shape;12235;p72"/>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6" name="Google Shape;12236;p72"/>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7" name="Google Shape;12237;p72"/>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8" name="Google Shape;12238;p72"/>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9" name="Google Shape;12239;p72"/>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0" name="Google Shape;12240;p72"/>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1" name="Google Shape;12241;p72"/>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2" name="Google Shape;12242;p72"/>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43" name="Google Shape;12243;p72"/>
          <p:cNvGrpSpPr/>
          <p:nvPr/>
        </p:nvGrpSpPr>
        <p:grpSpPr>
          <a:xfrm>
            <a:off x="1317466" y="2884883"/>
            <a:ext cx="258382" cy="348543"/>
            <a:chOff x="1317466" y="2884883"/>
            <a:chExt cx="258382" cy="348543"/>
          </a:xfrm>
        </p:grpSpPr>
        <p:sp>
          <p:nvSpPr>
            <p:cNvPr id="12244" name="Google Shape;12244;p72"/>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5" name="Google Shape;12245;p72"/>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6" name="Google Shape;12246;p72"/>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7" name="Google Shape;12247;p72"/>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8" name="Google Shape;12248;p72"/>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9" name="Google Shape;12249;p72"/>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0" name="Google Shape;12250;p72"/>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1" name="Google Shape;12251;p72"/>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52" name="Google Shape;12252;p72"/>
          <p:cNvGrpSpPr/>
          <p:nvPr/>
        </p:nvGrpSpPr>
        <p:grpSpPr>
          <a:xfrm>
            <a:off x="3121167" y="2884883"/>
            <a:ext cx="258414" cy="348543"/>
            <a:chOff x="3121167" y="2884883"/>
            <a:chExt cx="258414" cy="348543"/>
          </a:xfrm>
        </p:grpSpPr>
        <p:sp>
          <p:nvSpPr>
            <p:cNvPr id="12253" name="Google Shape;12253;p72"/>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4" name="Google Shape;12254;p72"/>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5" name="Google Shape;12255;p72"/>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6" name="Google Shape;12256;p72"/>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7" name="Google Shape;12257;p72"/>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8" name="Google Shape;12258;p72"/>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9" name="Google Shape;12259;p72"/>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0" name="Google Shape;12260;p72"/>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61" name="Google Shape;12261;p72"/>
          <p:cNvGrpSpPr/>
          <p:nvPr/>
        </p:nvGrpSpPr>
        <p:grpSpPr>
          <a:xfrm>
            <a:off x="4899999" y="2882095"/>
            <a:ext cx="271244" cy="346801"/>
            <a:chOff x="4899999" y="2882095"/>
            <a:chExt cx="271244" cy="346801"/>
          </a:xfrm>
        </p:grpSpPr>
        <p:sp>
          <p:nvSpPr>
            <p:cNvPr id="12262" name="Google Shape;12262;p72"/>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3" name="Google Shape;12263;p72"/>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4" name="Google Shape;12264;p72"/>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5" name="Google Shape;12265;p72"/>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6" name="Google Shape;12266;p72"/>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7" name="Google Shape;12267;p72"/>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8" name="Google Shape;12268;p72"/>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9" name="Google Shape;12269;p72"/>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0" name="Google Shape;12270;p72"/>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1" name="Google Shape;12271;p72"/>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72" name="Google Shape;12272;p72"/>
          <p:cNvGrpSpPr/>
          <p:nvPr/>
        </p:nvGrpSpPr>
        <p:grpSpPr>
          <a:xfrm>
            <a:off x="7162775" y="2881113"/>
            <a:ext cx="259523" cy="346294"/>
            <a:chOff x="7162775" y="2881113"/>
            <a:chExt cx="259523" cy="346294"/>
          </a:xfrm>
        </p:grpSpPr>
        <p:sp>
          <p:nvSpPr>
            <p:cNvPr id="12273" name="Google Shape;12273;p72"/>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4" name="Google Shape;12274;p72"/>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5" name="Google Shape;12275;p72"/>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6" name="Google Shape;12276;p72"/>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7" name="Google Shape;12277;p72"/>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8" name="Google Shape;12278;p72"/>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79" name="Google Shape;12279;p72"/>
          <p:cNvGrpSpPr/>
          <p:nvPr/>
        </p:nvGrpSpPr>
        <p:grpSpPr>
          <a:xfrm>
            <a:off x="6709751" y="2881842"/>
            <a:ext cx="261075" cy="347815"/>
            <a:chOff x="6709751" y="2881842"/>
            <a:chExt cx="261075" cy="347815"/>
          </a:xfrm>
        </p:grpSpPr>
        <p:sp>
          <p:nvSpPr>
            <p:cNvPr id="12280" name="Google Shape;12280;p72"/>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1" name="Google Shape;12281;p72"/>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2" name="Google Shape;12282;p72"/>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3" name="Google Shape;12283;p72"/>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4" name="Google Shape;12284;p72"/>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5" name="Google Shape;12285;p72"/>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86" name="Google Shape;12286;p72"/>
          <p:cNvGrpSpPr/>
          <p:nvPr/>
        </p:nvGrpSpPr>
        <p:grpSpPr>
          <a:xfrm>
            <a:off x="5807156" y="2881113"/>
            <a:ext cx="261043" cy="348163"/>
            <a:chOff x="5807156" y="2881113"/>
            <a:chExt cx="261043" cy="348163"/>
          </a:xfrm>
        </p:grpSpPr>
        <p:sp>
          <p:nvSpPr>
            <p:cNvPr id="12287" name="Google Shape;12287;p72"/>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8" name="Google Shape;12288;p72"/>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9" name="Google Shape;12289;p72"/>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0" name="Google Shape;12290;p72"/>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1" name="Google Shape;12291;p72"/>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92" name="Google Shape;12292;p72"/>
          <p:cNvGrpSpPr/>
          <p:nvPr/>
        </p:nvGrpSpPr>
        <p:grpSpPr>
          <a:xfrm>
            <a:off x="5355653" y="2881493"/>
            <a:ext cx="262184" cy="346643"/>
            <a:chOff x="5355653" y="2881493"/>
            <a:chExt cx="262184" cy="346643"/>
          </a:xfrm>
        </p:grpSpPr>
        <p:sp>
          <p:nvSpPr>
            <p:cNvPr id="12293" name="Google Shape;12293;p72"/>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4" name="Google Shape;12294;p72"/>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5" name="Google Shape;12295;p72"/>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6" name="Google Shape;12296;p72"/>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7" name="Google Shape;12297;p72"/>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98" name="Google Shape;12298;p72"/>
          <p:cNvGrpSpPr/>
          <p:nvPr/>
        </p:nvGrpSpPr>
        <p:grpSpPr>
          <a:xfrm>
            <a:off x="8055961" y="2881842"/>
            <a:ext cx="260283" cy="345914"/>
            <a:chOff x="8055961" y="2881842"/>
            <a:chExt cx="260283" cy="345914"/>
          </a:xfrm>
        </p:grpSpPr>
        <p:sp>
          <p:nvSpPr>
            <p:cNvPr id="12299" name="Google Shape;12299;p72"/>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0" name="Google Shape;12300;p72"/>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1" name="Google Shape;12301;p72"/>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2" name="Google Shape;12302;p72"/>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03" name="Google Shape;12303;p72"/>
          <p:cNvGrpSpPr/>
          <p:nvPr/>
        </p:nvGrpSpPr>
        <p:grpSpPr>
          <a:xfrm>
            <a:off x="7609368" y="2893912"/>
            <a:ext cx="264813" cy="353105"/>
            <a:chOff x="7609368" y="2893912"/>
            <a:chExt cx="264813" cy="353105"/>
          </a:xfrm>
        </p:grpSpPr>
        <p:sp>
          <p:nvSpPr>
            <p:cNvPr id="12304" name="Google Shape;12304;p72"/>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5" name="Google Shape;12305;p72"/>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6" name="Google Shape;12306;p72"/>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7" name="Google Shape;12307;p72"/>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8" name="Google Shape;12308;p72"/>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9" name="Google Shape;12309;p72"/>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10" name="Google Shape;12310;p72"/>
          <p:cNvGrpSpPr/>
          <p:nvPr/>
        </p:nvGrpSpPr>
        <p:grpSpPr>
          <a:xfrm>
            <a:off x="6248458" y="2869772"/>
            <a:ext cx="270864" cy="360645"/>
            <a:chOff x="6248458" y="2869772"/>
            <a:chExt cx="270864" cy="360645"/>
          </a:xfrm>
        </p:grpSpPr>
        <p:sp>
          <p:nvSpPr>
            <p:cNvPr id="12311" name="Google Shape;12311;p72"/>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2" name="Google Shape;12312;p72"/>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3" name="Google Shape;12313;p72"/>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4" name="Google Shape;12314;p72"/>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5" name="Google Shape;12315;p72"/>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16" name="Google Shape;12316;p72"/>
          <p:cNvGrpSpPr/>
          <p:nvPr/>
        </p:nvGrpSpPr>
        <p:grpSpPr>
          <a:xfrm>
            <a:off x="3075928" y="2445798"/>
            <a:ext cx="363243" cy="300675"/>
            <a:chOff x="3075928" y="2445798"/>
            <a:chExt cx="363243" cy="300675"/>
          </a:xfrm>
        </p:grpSpPr>
        <p:sp>
          <p:nvSpPr>
            <p:cNvPr id="12317" name="Google Shape;12317;p72"/>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8" name="Google Shape;12318;p72"/>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9" name="Google Shape;12319;p72"/>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0" name="Google Shape;12320;p72"/>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1" name="Google Shape;12321;p72"/>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2" name="Google Shape;12322;p72"/>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3" name="Google Shape;12323;p72"/>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4" name="Google Shape;12324;p72"/>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5" name="Google Shape;12325;p72"/>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6" name="Google Shape;12326;p72"/>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7" name="Google Shape;12327;p72"/>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28" name="Google Shape;12328;p72"/>
          <p:cNvGrpSpPr/>
          <p:nvPr/>
        </p:nvGrpSpPr>
        <p:grpSpPr>
          <a:xfrm>
            <a:off x="2633105" y="2431859"/>
            <a:ext cx="363243" cy="328585"/>
            <a:chOff x="2633105" y="2431859"/>
            <a:chExt cx="363243" cy="328585"/>
          </a:xfrm>
        </p:grpSpPr>
        <p:sp>
          <p:nvSpPr>
            <p:cNvPr id="12329" name="Google Shape;12329;p72"/>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0" name="Google Shape;12330;p72"/>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1" name="Google Shape;12331;p72"/>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2" name="Google Shape;12332;p72"/>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3" name="Google Shape;12333;p72"/>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4" name="Google Shape;12334;p72"/>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5" name="Google Shape;12335;p72"/>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6" name="Google Shape;12336;p72"/>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37" name="Google Shape;12337;p72"/>
          <p:cNvGrpSpPr/>
          <p:nvPr/>
        </p:nvGrpSpPr>
        <p:grpSpPr>
          <a:xfrm>
            <a:off x="2189142" y="2421310"/>
            <a:ext cx="365904" cy="350064"/>
            <a:chOff x="2189142" y="2421310"/>
            <a:chExt cx="365904" cy="350064"/>
          </a:xfrm>
        </p:grpSpPr>
        <p:sp>
          <p:nvSpPr>
            <p:cNvPr id="12338" name="Google Shape;12338;p72"/>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9" name="Google Shape;12339;p72"/>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0" name="Google Shape;12340;p72"/>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1" name="Google Shape;12341;p72"/>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2" name="Google Shape;12342;p72"/>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3" name="Google Shape;12343;p72"/>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4" name="Google Shape;12344;p72"/>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5" name="Google Shape;12345;p72"/>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6" name="Google Shape;12346;p72"/>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347" name="Google Shape;12347;p72"/>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348" name="Google Shape;12348;p72"/>
          <p:cNvGrpSpPr/>
          <p:nvPr/>
        </p:nvGrpSpPr>
        <p:grpSpPr>
          <a:xfrm>
            <a:off x="3961923" y="2486317"/>
            <a:ext cx="364415" cy="220936"/>
            <a:chOff x="3961923" y="2486317"/>
            <a:chExt cx="364415" cy="220936"/>
          </a:xfrm>
        </p:grpSpPr>
        <p:sp>
          <p:nvSpPr>
            <p:cNvPr id="12349" name="Google Shape;12349;p72"/>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0" name="Google Shape;12350;p72"/>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1" name="Google Shape;12351;p72"/>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2" name="Google Shape;12352;p72"/>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353" name="Google Shape;12353;p72"/>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354" name="Google Shape;12354;p72"/>
          <p:cNvGrpSpPr/>
          <p:nvPr/>
        </p:nvGrpSpPr>
        <p:grpSpPr>
          <a:xfrm>
            <a:off x="1303876" y="2419377"/>
            <a:ext cx="363275" cy="354626"/>
            <a:chOff x="1303876" y="2419377"/>
            <a:chExt cx="363275" cy="354626"/>
          </a:xfrm>
        </p:grpSpPr>
        <p:sp>
          <p:nvSpPr>
            <p:cNvPr id="12355" name="Google Shape;12355;p72"/>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6" name="Google Shape;12356;p72"/>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7" name="Google Shape;12357;p72"/>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8" name="Google Shape;12358;p72"/>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9" name="Google Shape;12359;p72"/>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0" name="Google Shape;12360;p72"/>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1" name="Google Shape;12361;p72"/>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2" name="Google Shape;12362;p72"/>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63" name="Google Shape;12363;p72"/>
          <p:cNvGrpSpPr/>
          <p:nvPr/>
        </p:nvGrpSpPr>
        <p:grpSpPr>
          <a:xfrm>
            <a:off x="861053" y="2414910"/>
            <a:ext cx="362134" cy="363623"/>
            <a:chOff x="861053" y="2414910"/>
            <a:chExt cx="362134" cy="363623"/>
          </a:xfrm>
        </p:grpSpPr>
        <p:sp>
          <p:nvSpPr>
            <p:cNvPr id="12364" name="Google Shape;12364;p72"/>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5" name="Google Shape;12365;p72"/>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6" name="Google Shape;12366;p72"/>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7" name="Google Shape;12367;p72"/>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8" name="Google Shape;12368;p72"/>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69" name="Google Shape;12369;p72"/>
          <p:cNvGrpSpPr/>
          <p:nvPr/>
        </p:nvGrpSpPr>
        <p:grpSpPr>
          <a:xfrm>
            <a:off x="7594288" y="2415259"/>
            <a:ext cx="279513" cy="355735"/>
            <a:chOff x="7594288" y="2415259"/>
            <a:chExt cx="279513" cy="355735"/>
          </a:xfrm>
        </p:grpSpPr>
        <p:sp>
          <p:nvSpPr>
            <p:cNvPr id="12370" name="Google Shape;12370;p72"/>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1" name="Google Shape;12371;p72"/>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2" name="Google Shape;12372;p72"/>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3" name="Google Shape;12373;p72"/>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4" name="Google Shape;12374;p72"/>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5" name="Google Shape;12375;p72"/>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76" name="Google Shape;12376;p72"/>
          <p:cNvGrpSpPr/>
          <p:nvPr/>
        </p:nvGrpSpPr>
        <p:grpSpPr>
          <a:xfrm>
            <a:off x="7145794" y="2415639"/>
            <a:ext cx="278784" cy="355735"/>
            <a:chOff x="7145794" y="2415639"/>
            <a:chExt cx="278784" cy="355735"/>
          </a:xfrm>
        </p:grpSpPr>
        <p:sp>
          <p:nvSpPr>
            <p:cNvPr id="12377" name="Google Shape;12377;p72"/>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8" name="Google Shape;12378;p72"/>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9" name="Google Shape;12379;p72"/>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0" name="Google Shape;12380;p72"/>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1" name="Google Shape;12381;p72"/>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2" name="Google Shape;12382;p72"/>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3" name="Google Shape;12383;p72"/>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4" name="Google Shape;12384;p72"/>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5" name="Google Shape;12385;p72"/>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6" name="Google Shape;12386;p72"/>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87" name="Google Shape;12387;p72"/>
          <p:cNvGrpSpPr/>
          <p:nvPr/>
        </p:nvGrpSpPr>
        <p:grpSpPr>
          <a:xfrm>
            <a:off x="6698441" y="2414530"/>
            <a:ext cx="277644" cy="357984"/>
            <a:chOff x="6698441" y="2414530"/>
            <a:chExt cx="277644" cy="357984"/>
          </a:xfrm>
        </p:grpSpPr>
        <p:sp>
          <p:nvSpPr>
            <p:cNvPr id="12388" name="Google Shape;12388;p72"/>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9" name="Google Shape;12389;p72"/>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0" name="Google Shape;12390;p72"/>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1" name="Google Shape;12391;p72"/>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2" name="Google Shape;12392;p72"/>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3" name="Google Shape;12393;p72"/>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94" name="Google Shape;12394;p72"/>
          <p:cNvGrpSpPr/>
          <p:nvPr/>
        </p:nvGrpSpPr>
        <p:grpSpPr>
          <a:xfrm>
            <a:off x="4897750" y="2415639"/>
            <a:ext cx="279513" cy="357255"/>
            <a:chOff x="4897750" y="2415639"/>
            <a:chExt cx="279513" cy="357255"/>
          </a:xfrm>
        </p:grpSpPr>
        <p:sp>
          <p:nvSpPr>
            <p:cNvPr id="12395" name="Google Shape;12395;p72"/>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6" name="Google Shape;12396;p72"/>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7" name="Google Shape;12397;p72"/>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8" name="Google Shape;12398;p72"/>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9" name="Google Shape;12399;p72"/>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0" name="Google Shape;12400;p72"/>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1" name="Google Shape;12401;p72"/>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2" name="Google Shape;12402;p72"/>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03" name="Google Shape;12403;p72"/>
          <p:cNvGrpSpPr/>
          <p:nvPr/>
        </p:nvGrpSpPr>
        <p:grpSpPr>
          <a:xfrm>
            <a:off x="5812066" y="2416019"/>
            <a:ext cx="264813" cy="353454"/>
            <a:chOff x="5812066" y="2416019"/>
            <a:chExt cx="264813" cy="353454"/>
          </a:xfrm>
        </p:grpSpPr>
        <p:sp>
          <p:nvSpPr>
            <p:cNvPr id="12404" name="Google Shape;12404;p72"/>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5" name="Google Shape;12405;p72"/>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6" name="Google Shape;12406;p72"/>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7" name="Google Shape;12407;p72"/>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8" name="Google Shape;12408;p72"/>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9" name="Google Shape;12409;p72"/>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0" name="Google Shape;12410;p72"/>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11" name="Google Shape;12411;p72"/>
          <p:cNvGrpSpPr/>
          <p:nvPr/>
        </p:nvGrpSpPr>
        <p:grpSpPr>
          <a:xfrm>
            <a:off x="8054820" y="2416399"/>
            <a:ext cx="264433" cy="353454"/>
            <a:chOff x="8054820" y="2416399"/>
            <a:chExt cx="264433" cy="353454"/>
          </a:xfrm>
        </p:grpSpPr>
        <p:sp>
          <p:nvSpPr>
            <p:cNvPr id="12412" name="Google Shape;12412;p72"/>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3" name="Google Shape;12413;p72"/>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4" name="Google Shape;12414;p72"/>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5" name="Google Shape;12415;p72"/>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6" name="Google Shape;12416;p72"/>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7" name="Google Shape;12417;p72"/>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18" name="Google Shape;12418;p72"/>
          <p:cNvGrpSpPr/>
          <p:nvPr/>
        </p:nvGrpSpPr>
        <p:grpSpPr>
          <a:xfrm>
            <a:off x="5356413" y="2413390"/>
            <a:ext cx="271212" cy="361374"/>
            <a:chOff x="5356413" y="2413390"/>
            <a:chExt cx="271212" cy="361374"/>
          </a:xfrm>
        </p:grpSpPr>
        <p:sp>
          <p:nvSpPr>
            <p:cNvPr id="12419" name="Google Shape;12419;p72"/>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0" name="Google Shape;12420;p72"/>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1" name="Google Shape;12421;p72"/>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2" name="Google Shape;12422;p72"/>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3" name="Google Shape;12423;p72"/>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24" name="Google Shape;12424;p72"/>
          <p:cNvGrpSpPr/>
          <p:nvPr/>
        </p:nvGrpSpPr>
        <p:grpSpPr>
          <a:xfrm>
            <a:off x="6255238" y="2412249"/>
            <a:ext cx="271244" cy="360994"/>
            <a:chOff x="6255238" y="2412249"/>
            <a:chExt cx="271244" cy="360994"/>
          </a:xfrm>
        </p:grpSpPr>
        <p:sp>
          <p:nvSpPr>
            <p:cNvPr id="12425" name="Google Shape;12425;p72"/>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6" name="Google Shape;12426;p72"/>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7" name="Google Shape;12427;p72"/>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8" name="Google Shape;12428;p72"/>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9" name="Google Shape;12429;p72"/>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0" name="Google Shape;12430;p72"/>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31" name="Google Shape;12431;p72"/>
          <p:cNvGrpSpPr/>
          <p:nvPr/>
        </p:nvGrpSpPr>
        <p:grpSpPr>
          <a:xfrm>
            <a:off x="2185372" y="1957799"/>
            <a:ext cx="366664" cy="366981"/>
            <a:chOff x="2185372" y="1957799"/>
            <a:chExt cx="366664" cy="366981"/>
          </a:xfrm>
        </p:grpSpPr>
        <p:sp>
          <p:nvSpPr>
            <p:cNvPr id="12432" name="Google Shape;12432;p72"/>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3" name="Google Shape;12433;p72"/>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4" name="Google Shape;12434;p72"/>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5" name="Google Shape;12435;p72"/>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6" name="Google Shape;12436;p72"/>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7" name="Google Shape;12437;p72"/>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8" name="Google Shape;12438;p72"/>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9" name="Google Shape;12439;p72"/>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40" name="Google Shape;12440;p72"/>
          <p:cNvGrpSpPr/>
          <p:nvPr/>
        </p:nvGrpSpPr>
        <p:grpSpPr>
          <a:xfrm>
            <a:off x="1737258" y="1988371"/>
            <a:ext cx="370814" cy="307359"/>
            <a:chOff x="1737258" y="1988371"/>
            <a:chExt cx="370814" cy="307359"/>
          </a:xfrm>
        </p:grpSpPr>
        <p:sp>
          <p:nvSpPr>
            <p:cNvPr id="12441" name="Google Shape;12441;p72"/>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2" name="Google Shape;12442;p72"/>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3" name="Google Shape;12443;p72"/>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4" name="Google Shape;12444;p72"/>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45" name="Google Shape;12445;p72"/>
          <p:cNvGrpSpPr/>
          <p:nvPr/>
        </p:nvGrpSpPr>
        <p:grpSpPr>
          <a:xfrm>
            <a:off x="848983" y="1989511"/>
            <a:ext cx="369294" cy="304350"/>
            <a:chOff x="848983" y="1989511"/>
            <a:chExt cx="369294" cy="304350"/>
          </a:xfrm>
        </p:grpSpPr>
        <p:sp>
          <p:nvSpPr>
            <p:cNvPr id="12446" name="Google Shape;12446;p72"/>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7" name="Google Shape;12447;p72"/>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8" name="Google Shape;12448;p72"/>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9" name="Google Shape;12449;p72"/>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0" name="Google Shape;12450;p72"/>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51" name="Google Shape;12451;p72"/>
          <p:cNvGrpSpPr/>
          <p:nvPr/>
        </p:nvGrpSpPr>
        <p:grpSpPr>
          <a:xfrm>
            <a:off x="3074027" y="1983777"/>
            <a:ext cx="380604" cy="313854"/>
            <a:chOff x="3074027" y="1983777"/>
            <a:chExt cx="380604" cy="313854"/>
          </a:xfrm>
        </p:grpSpPr>
        <p:sp>
          <p:nvSpPr>
            <p:cNvPr id="12452" name="Google Shape;12452;p72"/>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3" name="Google Shape;12453;p72"/>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4" name="Google Shape;12454;p72"/>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5" name="Google Shape;12455;p72"/>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6" name="Google Shape;12456;p72"/>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57" name="Google Shape;12457;p72"/>
          <p:cNvGrpSpPr/>
          <p:nvPr/>
        </p:nvGrpSpPr>
        <p:grpSpPr>
          <a:xfrm>
            <a:off x="3522521" y="1975857"/>
            <a:ext cx="367013" cy="331278"/>
            <a:chOff x="3522521" y="1975857"/>
            <a:chExt cx="367013" cy="331278"/>
          </a:xfrm>
        </p:grpSpPr>
        <p:sp>
          <p:nvSpPr>
            <p:cNvPr id="12458" name="Google Shape;12458;p72"/>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9" name="Google Shape;12459;p72"/>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0" name="Google Shape;12460;p72"/>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1" name="Google Shape;12461;p72"/>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2" name="Google Shape;12462;p72"/>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3" name="Google Shape;12463;p72"/>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4" name="Google Shape;12464;p72"/>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65" name="Google Shape;12465;p72"/>
          <p:cNvGrpSpPr/>
          <p:nvPr/>
        </p:nvGrpSpPr>
        <p:grpSpPr>
          <a:xfrm>
            <a:off x="2630824" y="1976966"/>
            <a:ext cx="368185" cy="330454"/>
            <a:chOff x="2630824" y="1976966"/>
            <a:chExt cx="368185" cy="330454"/>
          </a:xfrm>
        </p:grpSpPr>
        <p:sp>
          <p:nvSpPr>
            <p:cNvPr id="12466" name="Google Shape;12466;p72"/>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7" name="Google Shape;12467;p72"/>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8" name="Google Shape;12468;p72"/>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9" name="Google Shape;12469;p72"/>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0" name="Google Shape;12470;p72"/>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1" name="Google Shape;12471;p72"/>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2" name="Google Shape;12472;p72"/>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3" name="Google Shape;12473;p72"/>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74" name="Google Shape;12474;p72"/>
          <p:cNvGrpSpPr/>
          <p:nvPr/>
        </p:nvGrpSpPr>
        <p:grpSpPr>
          <a:xfrm>
            <a:off x="1293706" y="1966416"/>
            <a:ext cx="369294" cy="350444"/>
            <a:chOff x="1293706" y="1966416"/>
            <a:chExt cx="369294" cy="350444"/>
          </a:xfrm>
        </p:grpSpPr>
        <p:sp>
          <p:nvSpPr>
            <p:cNvPr id="12475" name="Google Shape;12475;p72"/>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6" name="Google Shape;12476;p72"/>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7" name="Google Shape;12477;p72"/>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8" name="Google Shape;12478;p72"/>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9" name="Google Shape;12479;p72"/>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0" name="Google Shape;12480;p72"/>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1" name="Google Shape;12481;p72"/>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2" name="Google Shape;12482;p72"/>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83" name="Google Shape;12483;p72"/>
          <p:cNvGrpSpPr/>
          <p:nvPr/>
        </p:nvGrpSpPr>
        <p:grpSpPr>
          <a:xfrm>
            <a:off x="3967213" y="1975477"/>
            <a:ext cx="368185" cy="331816"/>
            <a:chOff x="3967213" y="1975477"/>
            <a:chExt cx="368185" cy="331816"/>
          </a:xfrm>
        </p:grpSpPr>
        <p:sp>
          <p:nvSpPr>
            <p:cNvPr id="12484" name="Google Shape;12484;p72"/>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5" name="Google Shape;12485;p72"/>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6" name="Google Shape;12486;p72"/>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87" name="Google Shape;12487;p72"/>
          <p:cNvGrpSpPr/>
          <p:nvPr/>
        </p:nvGrpSpPr>
        <p:grpSpPr>
          <a:xfrm>
            <a:off x="8047661" y="1969046"/>
            <a:ext cx="279132" cy="356875"/>
            <a:chOff x="8047661" y="1969046"/>
            <a:chExt cx="279132" cy="356875"/>
          </a:xfrm>
        </p:grpSpPr>
        <p:sp>
          <p:nvSpPr>
            <p:cNvPr id="12488" name="Google Shape;12488;p72"/>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9" name="Google Shape;12489;p72"/>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0" name="Google Shape;12490;p72"/>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1" name="Google Shape;12491;p72"/>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92" name="Google Shape;12492;p72"/>
          <p:cNvGrpSpPr/>
          <p:nvPr/>
        </p:nvGrpSpPr>
        <p:grpSpPr>
          <a:xfrm>
            <a:off x="7596157" y="1968159"/>
            <a:ext cx="279544" cy="358142"/>
            <a:chOff x="7596157" y="1968159"/>
            <a:chExt cx="279544" cy="358142"/>
          </a:xfrm>
        </p:grpSpPr>
        <p:sp>
          <p:nvSpPr>
            <p:cNvPr id="12493" name="Google Shape;12493;p72"/>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4" name="Google Shape;12494;p72"/>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5" name="Google Shape;12495;p72"/>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6" name="Google Shape;12496;p72"/>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7" name="Google Shape;12497;p72"/>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8" name="Google Shape;12498;p72"/>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99" name="Google Shape;12499;p72"/>
          <p:cNvGrpSpPr/>
          <p:nvPr/>
        </p:nvGrpSpPr>
        <p:grpSpPr>
          <a:xfrm>
            <a:off x="7147315" y="1969046"/>
            <a:ext cx="279513" cy="357636"/>
            <a:chOff x="7147315" y="1969046"/>
            <a:chExt cx="279513" cy="357636"/>
          </a:xfrm>
        </p:grpSpPr>
        <p:sp>
          <p:nvSpPr>
            <p:cNvPr id="12500" name="Google Shape;12500;p72"/>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1" name="Google Shape;12501;p72"/>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2" name="Google Shape;12502;p72"/>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3" name="Google Shape;12503;p72"/>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4" name="Google Shape;12504;p72"/>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5" name="Google Shape;12505;p72"/>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6" name="Google Shape;12506;p72"/>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07" name="Google Shape;12507;p72"/>
          <p:cNvGrpSpPr/>
          <p:nvPr/>
        </p:nvGrpSpPr>
        <p:grpSpPr>
          <a:xfrm>
            <a:off x="6697681" y="1968317"/>
            <a:ext cx="280305" cy="359093"/>
            <a:chOff x="6697681" y="1968317"/>
            <a:chExt cx="280305" cy="359093"/>
          </a:xfrm>
        </p:grpSpPr>
        <p:sp>
          <p:nvSpPr>
            <p:cNvPr id="12508" name="Google Shape;12508;p72"/>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9" name="Google Shape;12509;p72"/>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0" name="Google Shape;12510;p72"/>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1" name="Google Shape;12511;p72"/>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2" name="Google Shape;12512;p72"/>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3" name="Google Shape;12513;p72"/>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4" name="Google Shape;12514;p72"/>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15" name="Google Shape;12515;p72"/>
          <p:cNvGrpSpPr/>
          <p:nvPr/>
        </p:nvGrpSpPr>
        <p:grpSpPr>
          <a:xfrm>
            <a:off x="6248839" y="1967937"/>
            <a:ext cx="280273" cy="358744"/>
            <a:chOff x="6248839" y="1967937"/>
            <a:chExt cx="280273" cy="358744"/>
          </a:xfrm>
        </p:grpSpPr>
        <p:sp>
          <p:nvSpPr>
            <p:cNvPr id="12516" name="Google Shape;12516;p72"/>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7" name="Google Shape;12517;p72"/>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8" name="Google Shape;12518;p72"/>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9" name="Google Shape;12519;p72"/>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0" name="Google Shape;12520;p72"/>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1" name="Google Shape;12521;p72"/>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22" name="Google Shape;12522;p72"/>
          <p:cNvGrpSpPr/>
          <p:nvPr/>
        </p:nvGrpSpPr>
        <p:grpSpPr>
          <a:xfrm>
            <a:off x="5801485" y="1969046"/>
            <a:ext cx="279164" cy="357794"/>
            <a:chOff x="5801485" y="1969046"/>
            <a:chExt cx="279164" cy="357794"/>
          </a:xfrm>
        </p:grpSpPr>
        <p:sp>
          <p:nvSpPr>
            <p:cNvPr id="12523" name="Google Shape;12523;p72"/>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4" name="Google Shape;12524;p72"/>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5" name="Google Shape;12525;p72"/>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6" name="Google Shape;12526;p72"/>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7" name="Google Shape;12527;p72"/>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8" name="Google Shape;12528;p72"/>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9" name="Google Shape;12529;p72"/>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0" name="Google Shape;12530;p72"/>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1" name="Google Shape;12531;p72"/>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2" name="Google Shape;12532;p72"/>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3" name="Google Shape;12533;p72"/>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4" name="Google Shape;12534;p72"/>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5" name="Google Shape;12535;p72"/>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36" name="Google Shape;12536;p72"/>
          <p:cNvGrpSpPr/>
          <p:nvPr/>
        </p:nvGrpSpPr>
        <p:grpSpPr>
          <a:xfrm>
            <a:off x="5352643" y="1969046"/>
            <a:ext cx="278404" cy="358364"/>
            <a:chOff x="5352643" y="1969046"/>
            <a:chExt cx="278404" cy="358364"/>
          </a:xfrm>
        </p:grpSpPr>
        <p:sp>
          <p:nvSpPr>
            <p:cNvPr id="12537" name="Google Shape;12537;p72"/>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8" name="Google Shape;12538;p72"/>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9" name="Google Shape;12539;p72"/>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0" name="Google Shape;12540;p72"/>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41" name="Google Shape;12541;p72"/>
          <p:cNvGrpSpPr/>
          <p:nvPr/>
        </p:nvGrpSpPr>
        <p:grpSpPr>
          <a:xfrm>
            <a:off x="4897750" y="1968317"/>
            <a:ext cx="279132" cy="358364"/>
            <a:chOff x="4897750" y="1968317"/>
            <a:chExt cx="279132" cy="358364"/>
          </a:xfrm>
        </p:grpSpPr>
        <p:sp>
          <p:nvSpPr>
            <p:cNvPr id="12542" name="Google Shape;12542;p72"/>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3" name="Google Shape;12543;p72"/>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4" name="Google Shape;12544;p72"/>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5" name="Google Shape;12545;p72"/>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6" name="Google Shape;12546;p72"/>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7" name="Google Shape;12547;p72"/>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8" name="Google Shape;12548;p72"/>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9" name="Google Shape;12549;p72"/>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0" name="Google Shape;12550;p72"/>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1" name="Google Shape;12551;p72"/>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2" name="Google Shape;12552;p72"/>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3" name="Google Shape;12553;p72"/>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4" name="Google Shape;12554;p72"/>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555" name="Google Shape;12555;p72"/>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556" name="Google Shape;12556;p72"/>
          <p:cNvGrpSpPr/>
          <p:nvPr/>
        </p:nvGrpSpPr>
        <p:grpSpPr>
          <a:xfrm>
            <a:off x="1767449" y="1513044"/>
            <a:ext cx="324403" cy="347783"/>
            <a:chOff x="1767449" y="1513044"/>
            <a:chExt cx="324403" cy="347783"/>
          </a:xfrm>
        </p:grpSpPr>
        <p:sp>
          <p:nvSpPr>
            <p:cNvPr id="12557" name="Google Shape;12557;p72"/>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8" name="Google Shape;12558;p72"/>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9" name="Google Shape;12559;p72"/>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0" name="Google Shape;12560;p72"/>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1" name="Google Shape;12561;p72"/>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2" name="Google Shape;12562;p72"/>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3" name="Google Shape;12563;p72"/>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4" name="Google Shape;12564;p72"/>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5" name="Google Shape;12565;p72"/>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66" name="Google Shape;12566;p72"/>
          <p:cNvGrpSpPr/>
          <p:nvPr/>
        </p:nvGrpSpPr>
        <p:grpSpPr>
          <a:xfrm>
            <a:off x="4007193" y="1512727"/>
            <a:ext cx="320633" cy="348100"/>
            <a:chOff x="4007193" y="1512727"/>
            <a:chExt cx="320633" cy="348100"/>
          </a:xfrm>
        </p:grpSpPr>
        <p:sp>
          <p:nvSpPr>
            <p:cNvPr id="12567" name="Google Shape;12567;p72"/>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8" name="Google Shape;12568;p72"/>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9" name="Google Shape;12569;p72"/>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0" name="Google Shape;12570;p72"/>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1" name="Google Shape;12571;p72"/>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72" name="Google Shape;12572;p72"/>
          <p:cNvGrpSpPr/>
          <p:nvPr/>
        </p:nvGrpSpPr>
        <p:grpSpPr>
          <a:xfrm>
            <a:off x="3530425" y="1508747"/>
            <a:ext cx="368175" cy="344594"/>
            <a:chOff x="3530425" y="1508747"/>
            <a:chExt cx="368175" cy="344594"/>
          </a:xfrm>
        </p:grpSpPr>
        <p:sp>
          <p:nvSpPr>
            <p:cNvPr id="12573" name="Google Shape;12573;p72"/>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4" name="Google Shape;12574;p72"/>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5" name="Google Shape;12575;p72"/>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6" name="Google Shape;12576;p72"/>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77" name="Google Shape;12577;p72"/>
          <p:cNvGrpSpPr/>
          <p:nvPr/>
        </p:nvGrpSpPr>
        <p:grpSpPr>
          <a:xfrm>
            <a:off x="3127598" y="1513234"/>
            <a:ext cx="289714" cy="347593"/>
            <a:chOff x="3127598" y="1513234"/>
            <a:chExt cx="289714" cy="347593"/>
          </a:xfrm>
        </p:grpSpPr>
        <p:sp>
          <p:nvSpPr>
            <p:cNvPr id="12578" name="Google Shape;12578;p72"/>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9" name="Google Shape;12579;p72"/>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0" name="Google Shape;12580;p72"/>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1" name="Google Shape;12581;p72"/>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2" name="Google Shape;12582;p72"/>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83" name="Google Shape;12583;p72"/>
          <p:cNvGrpSpPr/>
          <p:nvPr/>
        </p:nvGrpSpPr>
        <p:grpSpPr>
          <a:xfrm>
            <a:off x="2662884" y="1513044"/>
            <a:ext cx="322914" cy="348543"/>
            <a:chOff x="2662884" y="1513044"/>
            <a:chExt cx="322914" cy="348543"/>
          </a:xfrm>
        </p:grpSpPr>
        <p:sp>
          <p:nvSpPr>
            <p:cNvPr id="12584" name="Google Shape;12584;p72"/>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5" name="Google Shape;12585;p72"/>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6" name="Google Shape;12586;p72"/>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7" name="Google Shape;12587;p72"/>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8" name="Google Shape;12588;p72"/>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9" name="Google Shape;12589;p72"/>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0" name="Google Shape;12590;p72"/>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1" name="Google Shape;12591;p72"/>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2" name="Google Shape;12592;p72"/>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3" name="Google Shape;12593;p72"/>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94" name="Google Shape;12594;p72"/>
          <p:cNvGrpSpPr/>
          <p:nvPr/>
        </p:nvGrpSpPr>
        <p:grpSpPr>
          <a:xfrm>
            <a:off x="2232511" y="1512759"/>
            <a:ext cx="299534" cy="348068"/>
            <a:chOff x="2232511" y="1512759"/>
            <a:chExt cx="299534" cy="348068"/>
          </a:xfrm>
        </p:grpSpPr>
        <p:sp>
          <p:nvSpPr>
            <p:cNvPr id="12595" name="Google Shape;12595;p72"/>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6" name="Google Shape;12596;p72"/>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7" name="Google Shape;12597;p72"/>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8" name="Google Shape;12598;p72"/>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9" name="Google Shape;12599;p72"/>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0" name="Google Shape;12600;p72"/>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1" name="Google Shape;12601;p72"/>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2" name="Google Shape;12602;p72"/>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3" name="Google Shape;12603;p72"/>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4" name="Google Shape;12604;p72"/>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5" name="Google Shape;12605;p72"/>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06" name="Google Shape;12606;p72"/>
          <p:cNvGrpSpPr/>
          <p:nvPr/>
        </p:nvGrpSpPr>
        <p:grpSpPr>
          <a:xfrm>
            <a:off x="1331406" y="1513361"/>
            <a:ext cx="301784" cy="348607"/>
            <a:chOff x="1331406" y="1513361"/>
            <a:chExt cx="301784" cy="348607"/>
          </a:xfrm>
        </p:grpSpPr>
        <p:sp>
          <p:nvSpPr>
            <p:cNvPr id="12607" name="Google Shape;12607;p72"/>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8" name="Google Shape;12608;p72"/>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9" name="Google Shape;12609;p72"/>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0" name="Google Shape;12610;p72"/>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11" name="Google Shape;12611;p72"/>
          <p:cNvGrpSpPr/>
          <p:nvPr/>
        </p:nvGrpSpPr>
        <p:grpSpPr>
          <a:xfrm>
            <a:off x="7144274" y="1500214"/>
            <a:ext cx="282174" cy="355735"/>
            <a:chOff x="7144274" y="1500214"/>
            <a:chExt cx="282174" cy="355735"/>
          </a:xfrm>
        </p:grpSpPr>
        <p:sp>
          <p:nvSpPr>
            <p:cNvPr id="12612" name="Google Shape;12612;p72"/>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3" name="Google Shape;12613;p72"/>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4" name="Google Shape;12614;p72"/>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5" name="Google Shape;12615;p72"/>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6" name="Google Shape;12616;p72"/>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7" name="Google Shape;12617;p72"/>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18" name="Google Shape;12618;p72"/>
          <p:cNvGrpSpPr/>
          <p:nvPr/>
        </p:nvGrpSpPr>
        <p:grpSpPr>
          <a:xfrm>
            <a:off x="6685262" y="1500214"/>
            <a:ext cx="289682" cy="354594"/>
            <a:chOff x="6685262" y="1500214"/>
            <a:chExt cx="289682" cy="354594"/>
          </a:xfrm>
        </p:grpSpPr>
        <p:sp>
          <p:nvSpPr>
            <p:cNvPr id="12619" name="Google Shape;12619;p72"/>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0" name="Google Shape;12620;p72"/>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1" name="Google Shape;12621;p72"/>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2" name="Google Shape;12622;p72"/>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23" name="Google Shape;12623;p72"/>
          <p:cNvGrpSpPr/>
          <p:nvPr/>
        </p:nvGrpSpPr>
        <p:grpSpPr>
          <a:xfrm>
            <a:off x="6200938" y="1500594"/>
            <a:ext cx="322154" cy="355355"/>
            <a:chOff x="6200938" y="1500594"/>
            <a:chExt cx="322154" cy="355355"/>
          </a:xfrm>
        </p:grpSpPr>
        <p:sp>
          <p:nvSpPr>
            <p:cNvPr id="12624" name="Google Shape;12624;p72"/>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5" name="Google Shape;12625;p72"/>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6" name="Google Shape;12626;p72"/>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7" name="Google Shape;12627;p72"/>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8" name="Google Shape;12628;p72"/>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29" name="Google Shape;12629;p72"/>
          <p:cNvGrpSpPr/>
          <p:nvPr/>
        </p:nvGrpSpPr>
        <p:grpSpPr>
          <a:xfrm>
            <a:off x="5289631" y="1500214"/>
            <a:ext cx="332355" cy="354974"/>
            <a:chOff x="5289631" y="1500214"/>
            <a:chExt cx="332355" cy="354974"/>
          </a:xfrm>
        </p:grpSpPr>
        <p:sp>
          <p:nvSpPr>
            <p:cNvPr id="12630" name="Google Shape;12630;p72"/>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1" name="Google Shape;12631;p72"/>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2" name="Google Shape;12632;p72"/>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3" name="Google Shape;12633;p72"/>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4" name="Google Shape;12634;p72"/>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5" name="Google Shape;12635;p72"/>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36" name="Google Shape;12636;p72"/>
          <p:cNvGrpSpPr/>
          <p:nvPr/>
        </p:nvGrpSpPr>
        <p:grpSpPr>
          <a:xfrm>
            <a:off x="5748295" y="1499833"/>
            <a:ext cx="323294" cy="356115"/>
            <a:chOff x="5748295" y="1499833"/>
            <a:chExt cx="323294" cy="356115"/>
          </a:xfrm>
        </p:grpSpPr>
        <p:sp>
          <p:nvSpPr>
            <p:cNvPr id="12637" name="Google Shape;12637;p72"/>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8" name="Google Shape;12638;p72"/>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9" name="Google Shape;12639;p72"/>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0" name="Google Shape;12640;p72"/>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1" name="Google Shape;12641;p72"/>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2" name="Google Shape;12642;p72"/>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3" name="Google Shape;12643;p72"/>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44" name="Google Shape;12644;p72"/>
          <p:cNvGrpSpPr/>
          <p:nvPr/>
        </p:nvGrpSpPr>
        <p:grpSpPr>
          <a:xfrm>
            <a:off x="4903389" y="1500214"/>
            <a:ext cx="267854" cy="355735"/>
            <a:chOff x="4903389" y="1500214"/>
            <a:chExt cx="267854" cy="355735"/>
          </a:xfrm>
        </p:grpSpPr>
        <p:sp>
          <p:nvSpPr>
            <p:cNvPr id="12645" name="Google Shape;12645;p72"/>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6" name="Google Shape;12646;p72"/>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7" name="Google Shape;12647;p72"/>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8" name="Google Shape;12648;p72"/>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9" name="Google Shape;12649;p72"/>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50" name="Google Shape;12650;p72"/>
          <p:cNvGrpSpPr/>
          <p:nvPr/>
        </p:nvGrpSpPr>
        <p:grpSpPr>
          <a:xfrm>
            <a:off x="8047661" y="1501037"/>
            <a:ext cx="278404" cy="355260"/>
            <a:chOff x="8047661" y="1501037"/>
            <a:chExt cx="278404" cy="355260"/>
          </a:xfrm>
        </p:grpSpPr>
        <p:sp>
          <p:nvSpPr>
            <p:cNvPr id="12651" name="Google Shape;12651;p72"/>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2" name="Google Shape;12652;p72"/>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3" name="Google Shape;12653;p72"/>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4" name="Google Shape;12654;p72"/>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55" name="Google Shape;12655;p72"/>
          <p:cNvGrpSpPr/>
          <p:nvPr/>
        </p:nvGrpSpPr>
        <p:grpSpPr>
          <a:xfrm>
            <a:off x="7613518" y="1501354"/>
            <a:ext cx="264433" cy="353074"/>
            <a:chOff x="7613518" y="1501354"/>
            <a:chExt cx="264433" cy="353074"/>
          </a:xfrm>
        </p:grpSpPr>
        <p:sp>
          <p:nvSpPr>
            <p:cNvPr id="12656" name="Google Shape;12656;p72"/>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7" name="Google Shape;12657;p72"/>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8" name="Google Shape;12658;p72"/>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9" name="Google Shape;12659;p72"/>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0" name="Google Shape;12660;p72"/>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1" name="Google Shape;12661;p72"/>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665"/>
        <p:cNvGrpSpPr/>
        <p:nvPr/>
      </p:nvGrpSpPr>
      <p:grpSpPr>
        <a:xfrm>
          <a:off x="0" y="0"/>
          <a:ext cx="0" cy="0"/>
          <a:chOff x="0" y="0"/>
          <a:chExt cx="0" cy="0"/>
        </a:xfrm>
      </p:grpSpPr>
      <p:sp>
        <p:nvSpPr>
          <p:cNvPr id="12666" name="Google Shape;12666;p7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latin typeface="Arial"/>
                <a:ea typeface="Arial"/>
                <a:cs typeface="Arial"/>
                <a:sym typeface="Arial"/>
              </a:rPr>
              <a:t>Creative Process I</a:t>
            </a:r>
            <a:r>
              <a:rPr lang="en-U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667" name="Google Shape;12667;p7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668" name="Google Shape;12668;p73"/>
          <p:cNvGrpSpPr/>
          <p:nvPr/>
        </p:nvGrpSpPr>
        <p:grpSpPr>
          <a:xfrm>
            <a:off x="1757085" y="1500675"/>
            <a:ext cx="371069" cy="359396"/>
            <a:chOff x="1757085" y="1500675"/>
            <a:chExt cx="371069" cy="359396"/>
          </a:xfrm>
        </p:grpSpPr>
        <p:sp>
          <p:nvSpPr>
            <p:cNvPr id="12669" name="Google Shape;12669;p73"/>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0" name="Google Shape;12670;p73"/>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1" name="Google Shape;12671;p73"/>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2" name="Google Shape;12672;p73"/>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3" name="Google Shape;12673;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4" name="Google Shape;12674;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5" name="Google Shape;12675;p7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6" name="Google Shape;12676;p73"/>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7" name="Google Shape;12677;p7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8" name="Google Shape;12678;p73"/>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9" name="Google Shape;12679;p73"/>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0" name="Google Shape;12680;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1" name="Google Shape;12681;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2" name="Google Shape;12682;p73"/>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3" name="Google Shape;12683;p73"/>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4" name="Google Shape;12684;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5" name="Google Shape;12685;p73"/>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6" name="Google Shape;12686;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7" name="Google Shape;12687;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8" name="Google Shape;12688;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9" name="Google Shape;12689;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0" name="Google Shape;12690;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1" name="Google Shape;12691;p73"/>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2" name="Google Shape;12692;p73"/>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3" name="Google Shape;12693;p73"/>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4" name="Google Shape;12694;p73"/>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5" name="Google Shape;12695;p73"/>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6" name="Google Shape;12696;p73"/>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7" name="Google Shape;12697;p73"/>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98" name="Google Shape;12698;p73"/>
          <p:cNvGrpSpPr/>
          <p:nvPr/>
        </p:nvGrpSpPr>
        <p:grpSpPr>
          <a:xfrm>
            <a:off x="2774209" y="1954691"/>
            <a:ext cx="116693" cy="374186"/>
            <a:chOff x="2774209" y="1954691"/>
            <a:chExt cx="116693" cy="374186"/>
          </a:xfrm>
        </p:grpSpPr>
        <p:sp>
          <p:nvSpPr>
            <p:cNvPr id="12699" name="Google Shape;12699;p73"/>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0" name="Google Shape;12700;p73"/>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01" name="Google Shape;12701;p73"/>
          <p:cNvGrpSpPr/>
          <p:nvPr/>
        </p:nvGrpSpPr>
        <p:grpSpPr>
          <a:xfrm>
            <a:off x="4017435" y="1499912"/>
            <a:ext cx="315092" cy="359397"/>
            <a:chOff x="4017435" y="1499912"/>
            <a:chExt cx="315092" cy="359397"/>
          </a:xfrm>
        </p:grpSpPr>
        <p:sp>
          <p:nvSpPr>
            <p:cNvPr id="12702" name="Google Shape;12702;p73"/>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3" name="Google Shape;12703;p73"/>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04" name="Google Shape;12704;p73"/>
          <p:cNvGrpSpPr/>
          <p:nvPr/>
        </p:nvGrpSpPr>
        <p:grpSpPr>
          <a:xfrm>
            <a:off x="3963652" y="1999759"/>
            <a:ext cx="374154" cy="284050"/>
            <a:chOff x="3963652" y="1999759"/>
            <a:chExt cx="374154" cy="284050"/>
          </a:xfrm>
        </p:grpSpPr>
        <p:sp>
          <p:nvSpPr>
            <p:cNvPr id="12705" name="Google Shape;12705;p73"/>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6" name="Google Shape;12706;p73"/>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7" name="Google Shape;12707;p73"/>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08" name="Google Shape;12708;p73"/>
          <p:cNvGrpSpPr/>
          <p:nvPr/>
        </p:nvGrpSpPr>
        <p:grpSpPr>
          <a:xfrm>
            <a:off x="1777536" y="2014866"/>
            <a:ext cx="376444" cy="253772"/>
            <a:chOff x="1777536" y="2014866"/>
            <a:chExt cx="376444" cy="253772"/>
          </a:xfrm>
        </p:grpSpPr>
        <p:sp>
          <p:nvSpPr>
            <p:cNvPr id="12709" name="Google Shape;12709;p73"/>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0" name="Google Shape;12710;p73"/>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1" name="Google Shape;12711;p73"/>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2" name="Google Shape;12712;p73"/>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3" name="Google Shape;12713;p73"/>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14" name="Google Shape;12714;p73"/>
          <p:cNvGrpSpPr/>
          <p:nvPr/>
        </p:nvGrpSpPr>
        <p:grpSpPr>
          <a:xfrm>
            <a:off x="1309875" y="2057326"/>
            <a:ext cx="374154" cy="169680"/>
            <a:chOff x="1309875" y="2057326"/>
            <a:chExt cx="374154" cy="169680"/>
          </a:xfrm>
        </p:grpSpPr>
        <p:sp>
          <p:nvSpPr>
            <p:cNvPr id="12715" name="Google Shape;12715;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6" name="Google Shape;12716;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7" name="Google Shape;12717;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8" name="Google Shape;12718;p73"/>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9" name="Google Shape;12719;p73"/>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0" name="Google Shape;12720;p73"/>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1" name="Google Shape;12721;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2" name="Google Shape;12722;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3" name="Google Shape;12723;p73"/>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4" name="Google Shape;12724;p73"/>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5" name="Google Shape;12725;p73"/>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726" name="Google Shape;12726;p73"/>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727" name="Google Shape;12727;p73"/>
          <p:cNvGrpSpPr/>
          <p:nvPr/>
        </p:nvGrpSpPr>
        <p:grpSpPr>
          <a:xfrm>
            <a:off x="2347450" y="1954564"/>
            <a:ext cx="113639" cy="373168"/>
            <a:chOff x="2347450" y="1954564"/>
            <a:chExt cx="113639" cy="373168"/>
          </a:xfrm>
        </p:grpSpPr>
        <p:sp>
          <p:nvSpPr>
            <p:cNvPr id="12728" name="Google Shape;12728;p73"/>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9" name="Google Shape;12729;p73"/>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730" name="Google Shape;12730;p73"/>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731" name="Google Shape;12731;p73"/>
          <p:cNvGrpSpPr/>
          <p:nvPr/>
        </p:nvGrpSpPr>
        <p:grpSpPr>
          <a:xfrm>
            <a:off x="3110102" y="1499880"/>
            <a:ext cx="330613" cy="358379"/>
            <a:chOff x="3110102" y="1499880"/>
            <a:chExt cx="330613" cy="358379"/>
          </a:xfrm>
        </p:grpSpPr>
        <p:sp>
          <p:nvSpPr>
            <p:cNvPr id="12732" name="Google Shape;12732;p73"/>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3" name="Google Shape;12733;p73"/>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4" name="Google Shape;12734;p73"/>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5" name="Google Shape;12735;p73"/>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6" name="Google Shape;12736;p73"/>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7" name="Google Shape;12737;p73"/>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8" name="Google Shape;12738;p73"/>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739" name="Google Shape;12739;p73"/>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740" name="Google Shape;12740;p73"/>
          <p:cNvGrpSpPr/>
          <p:nvPr/>
        </p:nvGrpSpPr>
        <p:grpSpPr>
          <a:xfrm>
            <a:off x="3485575" y="1999759"/>
            <a:ext cx="373772" cy="284050"/>
            <a:chOff x="3531200" y="1999759"/>
            <a:chExt cx="373772" cy="284050"/>
          </a:xfrm>
        </p:grpSpPr>
        <p:sp>
          <p:nvSpPr>
            <p:cNvPr id="12741" name="Google Shape;12741;p73"/>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2" name="Google Shape;12742;p73"/>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3" name="Google Shape;12743;p73"/>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4" name="Google Shape;12744;p73"/>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45" name="Google Shape;12745;p73"/>
          <p:cNvGrpSpPr/>
          <p:nvPr/>
        </p:nvGrpSpPr>
        <p:grpSpPr>
          <a:xfrm>
            <a:off x="2667058" y="1500293"/>
            <a:ext cx="330231" cy="359015"/>
            <a:chOff x="2667058" y="1500293"/>
            <a:chExt cx="330231" cy="359015"/>
          </a:xfrm>
        </p:grpSpPr>
        <p:sp>
          <p:nvSpPr>
            <p:cNvPr id="12746" name="Google Shape;12746;p73"/>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7" name="Google Shape;12747;p73"/>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8" name="Google Shape;12748;p73"/>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9" name="Google Shape;12749;p73"/>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0" name="Google Shape;12750;p73"/>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1" name="Google Shape;12751;p7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2" name="Google Shape;12752;p7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3" name="Google Shape;12753;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4" name="Google Shape;12754;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5" name="Google Shape;12755;p73"/>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6" name="Google Shape;12756;p73"/>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7" name="Google Shape;12757;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8" name="Google Shape;12758;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9" name="Google Shape;12759;p73"/>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0" name="Google Shape;12760;p73"/>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1" name="Google Shape;12761;p73"/>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2" name="Google Shape;12762;p73"/>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3" name="Google Shape;12763;p73"/>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64" name="Google Shape;12764;p73"/>
          <p:cNvGrpSpPr/>
          <p:nvPr/>
        </p:nvGrpSpPr>
        <p:grpSpPr>
          <a:xfrm>
            <a:off x="3567553" y="1499912"/>
            <a:ext cx="320022" cy="359778"/>
            <a:chOff x="3567553" y="1499912"/>
            <a:chExt cx="320022" cy="359778"/>
          </a:xfrm>
        </p:grpSpPr>
        <p:sp>
          <p:nvSpPr>
            <p:cNvPr id="12765" name="Google Shape;12765;p73"/>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6" name="Google Shape;12766;p73"/>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7" name="Google Shape;12767;p73"/>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8" name="Google Shape;12768;p73"/>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9" name="Google Shape;12769;p73"/>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0" name="Google Shape;12770;p73"/>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71" name="Google Shape;12771;p73"/>
          <p:cNvGrpSpPr/>
          <p:nvPr/>
        </p:nvGrpSpPr>
        <p:grpSpPr>
          <a:xfrm>
            <a:off x="1309875" y="1499912"/>
            <a:ext cx="359015" cy="358633"/>
            <a:chOff x="1309875" y="1499912"/>
            <a:chExt cx="359015" cy="358633"/>
          </a:xfrm>
        </p:grpSpPr>
        <p:sp>
          <p:nvSpPr>
            <p:cNvPr id="12772" name="Google Shape;12772;p73"/>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3" name="Google Shape;12773;p73"/>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4" name="Google Shape;12774;p73"/>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5" name="Google Shape;12775;p73"/>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6" name="Google Shape;12776;p73"/>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7" name="Google Shape;12777;p73"/>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8" name="Google Shape;12778;p73"/>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9" name="Google Shape;12779;p73"/>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0" name="Google Shape;12780;p73"/>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81" name="Google Shape;12781;p73"/>
          <p:cNvGrpSpPr/>
          <p:nvPr/>
        </p:nvGrpSpPr>
        <p:grpSpPr>
          <a:xfrm>
            <a:off x="2219466" y="1500293"/>
            <a:ext cx="330613" cy="359015"/>
            <a:chOff x="2219466" y="1500293"/>
            <a:chExt cx="330613" cy="359015"/>
          </a:xfrm>
        </p:grpSpPr>
        <p:sp>
          <p:nvSpPr>
            <p:cNvPr id="12782" name="Google Shape;12782;p73"/>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3" name="Google Shape;12783;p73"/>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84" name="Google Shape;12784;p73"/>
          <p:cNvGrpSpPr/>
          <p:nvPr/>
        </p:nvGrpSpPr>
        <p:grpSpPr>
          <a:xfrm>
            <a:off x="5343544" y="1509358"/>
            <a:ext cx="244676" cy="351095"/>
            <a:chOff x="5343544" y="1509358"/>
            <a:chExt cx="244676" cy="351095"/>
          </a:xfrm>
        </p:grpSpPr>
        <p:sp>
          <p:nvSpPr>
            <p:cNvPr id="12785" name="Google Shape;12785;p73"/>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6" name="Google Shape;12786;p73"/>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7" name="Google Shape;12787;p73"/>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88" name="Google Shape;12788;p73"/>
          <p:cNvGrpSpPr/>
          <p:nvPr/>
        </p:nvGrpSpPr>
        <p:grpSpPr>
          <a:xfrm>
            <a:off x="4882340" y="1509358"/>
            <a:ext cx="246171" cy="351095"/>
            <a:chOff x="4882340" y="1509358"/>
            <a:chExt cx="246171" cy="351095"/>
          </a:xfrm>
        </p:grpSpPr>
        <p:sp>
          <p:nvSpPr>
            <p:cNvPr id="12789" name="Google Shape;12789;p73"/>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0" name="Google Shape;12790;p73"/>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1" name="Google Shape;12791;p73"/>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2" name="Google Shape;12792;p73"/>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3" name="Google Shape;12793;p73"/>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94" name="Google Shape;12794;p73"/>
          <p:cNvGrpSpPr/>
          <p:nvPr/>
        </p:nvGrpSpPr>
        <p:grpSpPr>
          <a:xfrm>
            <a:off x="6273204" y="1509008"/>
            <a:ext cx="236343" cy="351445"/>
            <a:chOff x="6273204" y="1509008"/>
            <a:chExt cx="236343" cy="351445"/>
          </a:xfrm>
        </p:grpSpPr>
        <p:sp>
          <p:nvSpPr>
            <p:cNvPr id="12795" name="Google Shape;12795;p73"/>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6" name="Google Shape;12796;p73"/>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797" name="Google Shape;12797;p73"/>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798" name="Google Shape;12798;p73"/>
          <p:cNvGrpSpPr/>
          <p:nvPr/>
        </p:nvGrpSpPr>
        <p:grpSpPr>
          <a:xfrm>
            <a:off x="7219530" y="1508244"/>
            <a:ext cx="191625" cy="352209"/>
            <a:chOff x="7219530" y="1508244"/>
            <a:chExt cx="191625" cy="352209"/>
          </a:xfrm>
        </p:grpSpPr>
        <p:sp>
          <p:nvSpPr>
            <p:cNvPr id="12799" name="Google Shape;12799;p73"/>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0" name="Google Shape;12800;p73"/>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01" name="Google Shape;12801;p73"/>
          <p:cNvGrpSpPr/>
          <p:nvPr/>
        </p:nvGrpSpPr>
        <p:grpSpPr>
          <a:xfrm>
            <a:off x="7699309" y="1508626"/>
            <a:ext cx="154922" cy="351827"/>
            <a:chOff x="7699309" y="1508626"/>
            <a:chExt cx="154922" cy="351827"/>
          </a:xfrm>
        </p:grpSpPr>
        <p:sp>
          <p:nvSpPr>
            <p:cNvPr id="12802" name="Google Shape;12802;p73"/>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3" name="Google Shape;12803;p73"/>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4" name="Google Shape;12804;p73"/>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5" name="Google Shape;12805;p73"/>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6" name="Google Shape;12806;p73"/>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7" name="Google Shape;12807;p73"/>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8" name="Google Shape;12808;p73"/>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09" name="Google Shape;12809;p73"/>
          <p:cNvGrpSpPr/>
          <p:nvPr/>
        </p:nvGrpSpPr>
        <p:grpSpPr>
          <a:xfrm>
            <a:off x="8161690" y="1509008"/>
            <a:ext cx="153396" cy="351064"/>
            <a:chOff x="8161690" y="1509008"/>
            <a:chExt cx="153396" cy="351064"/>
          </a:xfrm>
        </p:grpSpPr>
        <p:sp>
          <p:nvSpPr>
            <p:cNvPr id="12810" name="Google Shape;12810;p73"/>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1" name="Google Shape;12811;p73"/>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2" name="Google Shape;12812;p73"/>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3" name="Google Shape;12813;p73"/>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14" name="Google Shape;12814;p73"/>
          <p:cNvGrpSpPr/>
          <p:nvPr/>
        </p:nvGrpSpPr>
        <p:grpSpPr>
          <a:xfrm>
            <a:off x="6746940" y="1508881"/>
            <a:ext cx="213221" cy="352304"/>
            <a:chOff x="6746940" y="1508881"/>
            <a:chExt cx="213221" cy="352304"/>
          </a:xfrm>
        </p:grpSpPr>
        <p:sp>
          <p:nvSpPr>
            <p:cNvPr id="12815" name="Google Shape;12815;p73"/>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6" name="Google Shape;12816;p73"/>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7" name="Google Shape;12817;p73"/>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8" name="Google Shape;12818;p73"/>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19" name="Google Shape;12819;p73"/>
          <p:cNvGrpSpPr/>
          <p:nvPr/>
        </p:nvGrpSpPr>
        <p:grpSpPr>
          <a:xfrm>
            <a:off x="5770336" y="2007615"/>
            <a:ext cx="350682" cy="292097"/>
            <a:chOff x="5770336" y="2007615"/>
            <a:chExt cx="350682" cy="292097"/>
          </a:xfrm>
        </p:grpSpPr>
        <p:sp>
          <p:nvSpPr>
            <p:cNvPr id="12820" name="Google Shape;12820;p73"/>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1" name="Google Shape;12821;p73"/>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2" name="Google Shape;12822;p73"/>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3" name="Google Shape;12823;p73"/>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24" name="Google Shape;12824;p73"/>
          <p:cNvGrpSpPr/>
          <p:nvPr/>
        </p:nvGrpSpPr>
        <p:grpSpPr>
          <a:xfrm>
            <a:off x="5326878" y="1980358"/>
            <a:ext cx="350332" cy="346229"/>
            <a:chOff x="5326878" y="1980358"/>
            <a:chExt cx="350332" cy="346229"/>
          </a:xfrm>
        </p:grpSpPr>
        <p:sp>
          <p:nvSpPr>
            <p:cNvPr id="12825" name="Google Shape;12825;p73"/>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6" name="Google Shape;12826;p73"/>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7" name="Google Shape;12827;p73"/>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8" name="Google Shape;12828;p73"/>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829" name="Google Shape;12829;p73"/>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830" name="Google Shape;12830;p73"/>
          <p:cNvGrpSpPr/>
          <p:nvPr/>
        </p:nvGrpSpPr>
        <p:grpSpPr>
          <a:xfrm>
            <a:off x="4883835" y="1992571"/>
            <a:ext cx="350300" cy="323043"/>
            <a:chOff x="4883835" y="1992571"/>
            <a:chExt cx="350300" cy="323043"/>
          </a:xfrm>
        </p:grpSpPr>
        <p:sp>
          <p:nvSpPr>
            <p:cNvPr id="12831" name="Google Shape;12831;p73"/>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2" name="Google Shape;12832;p73"/>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3" name="Google Shape;12833;p73"/>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4" name="Google Shape;12834;p73"/>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5" name="Google Shape;12835;p73"/>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6" name="Google Shape;12836;p73"/>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37" name="Google Shape;12837;p73"/>
          <p:cNvGrpSpPr/>
          <p:nvPr/>
        </p:nvGrpSpPr>
        <p:grpSpPr>
          <a:xfrm>
            <a:off x="7548967" y="1978927"/>
            <a:ext cx="333285" cy="349950"/>
            <a:chOff x="7548967" y="1978927"/>
            <a:chExt cx="333285" cy="349950"/>
          </a:xfrm>
        </p:grpSpPr>
        <p:sp>
          <p:nvSpPr>
            <p:cNvPr id="12838" name="Google Shape;12838;p73"/>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9" name="Google Shape;12839;p73"/>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0" name="Google Shape;12840;p73"/>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1" name="Google Shape;12841;p73"/>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2" name="Google Shape;12842;p73"/>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3" name="Google Shape;12843;p73"/>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4" name="Google Shape;12844;p73"/>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45" name="Google Shape;12845;p73"/>
          <p:cNvGrpSpPr/>
          <p:nvPr/>
        </p:nvGrpSpPr>
        <p:grpSpPr>
          <a:xfrm>
            <a:off x="6214142" y="1978927"/>
            <a:ext cx="346515" cy="350300"/>
            <a:chOff x="6214142" y="1978927"/>
            <a:chExt cx="346515" cy="350300"/>
          </a:xfrm>
        </p:grpSpPr>
        <p:sp>
          <p:nvSpPr>
            <p:cNvPr id="12846" name="Google Shape;12846;p73"/>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7" name="Google Shape;12847;p73"/>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48" name="Google Shape;12848;p73"/>
          <p:cNvGrpSpPr/>
          <p:nvPr/>
        </p:nvGrpSpPr>
        <p:grpSpPr>
          <a:xfrm>
            <a:off x="7105923" y="1978545"/>
            <a:ext cx="333285" cy="350682"/>
            <a:chOff x="7105923" y="1978545"/>
            <a:chExt cx="333285" cy="350682"/>
          </a:xfrm>
        </p:grpSpPr>
        <p:sp>
          <p:nvSpPr>
            <p:cNvPr id="12849" name="Google Shape;12849;p73"/>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0" name="Google Shape;12850;p73"/>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1" name="Google Shape;12851;p73"/>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2" name="Google Shape;12852;p73"/>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3" name="Google Shape;12853;p73"/>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4" name="Google Shape;12854;p73"/>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5" name="Google Shape;12855;p73"/>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856" name="Google Shape;12856;p73"/>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7" name="Google Shape;12857;p73"/>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858" name="Google Shape;12858;p73"/>
          <p:cNvGrpSpPr/>
          <p:nvPr/>
        </p:nvGrpSpPr>
        <p:grpSpPr>
          <a:xfrm>
            <a:off x="3616406" y="2422352"/>
            <a:ext cx="203393" cy="351827"/>
            <a:chOff x="3616406" y="2422352"/>
            <a:chExt cx="203393" cy="351827"/>
          </a:xfrm>
        </p:grpSpPr>
        <p:sp>
          <p:nvSpPr>
            <p:cNvPr id="12859" name="Google Shape;12859;p73"/>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0" name="Google Shape;12860;p73"/>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61" name="Google Shape;12861;p73"/>
          <p:cNvGrpSpPr/>
          <p:nvPr/>
        </p:nvGrpSpPr>
        <p:grpSpPr>
          <a:xfrm>
            <a:off x="878187" y="2421970"/>
            <a:ext cx="272696" cy="351827"/>
            <a:chOff x="913012" y="2421970"/>
            <a:chExt cx="272696" cy="351827"/>
          </a:xfrm>
        </p:grpSpPr>
        <p:sp>
          <p:nvSpPr>
            <p:cNvPr id="12862" name="Google Shape;12862;p73"/>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3" name="Google Shape;12863;p73"/>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4" name="Google Shape;12864;p73"/>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5" name="Google Shape;12865;p73"/>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66" name="Google Shape;12866;p73"/>
          <p:cNvGrpSpPr/>
          <p:nvPr/>
        </p:nvGrpSpPr>
        <p:grpSpPr>
          <a:xfrm>
            <a:off x="2274743" y="2422352"/>
            <a:ext cx="255649" cy="351445"/>
            <a:chOff x="2274743" y="2422352"/>
            <a:chExt cx="255649" cy="351445"/>
          </a:xfrm>
        </p:grpSpPr>
        <p:sp>
          <p:nvSpPr>
            <p:cNvPr id="12867" name="Google Shape;12867;p73"/>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8" name="Google Shape;12868;p73"/>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9" name="Google Shape;12869;p73"/>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70" name="Google Shape;12870;p73"/>
          <p:cNvGrpSpPr/>
          <p:nvPr/>
        </p:nvGrpSpPr>
        <p:grpSpPr>
          <a:xfrm>
            <a:off x="2708723" y="2421239"/>
            <a:ext cx="246552" cy="352558"/>
            <a:chOff x="2708723" y="2421239"/>
            <a:chExt cx="246552" cy="352558"/>
          </a:xfrm>
        </p:grpSpPr>
        <p:sp>
          <p:nvSpPr>
            <p:cNvPr id="12871" name="Google Shape;12871;p73"/>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2" name="Google Shape;12872;p73"/>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73" name="Google Shape;12873;p73"/>
          <p:cNvGrpSpPr/>
          <p:nvPr/>
        </p:nvGrpSpPr>
        <p:grpSpPr>
          <a:xfrm>
            <a:off x="1835485" y="2422352"/>
            <a:ext cx="259433" cy="350714"/>
            <a:chOff x="1835485" y="2422352"/>
            <a:chExt cx="259433" cy="350714"/>
          </a:xfrm>
        </p:grpSpPr>
        <p:sp>
          <p:nvSpPr>
            <p:cNvPr id="12874" name="Google Shape;12874;p73"/>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5" name="Google Shape;12875;p73"/>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6" name="Google Shape;12876;p73"/>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7" name="Google Shape;12877;p73"/>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8" name="Google Shape;12878;p73"/>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9" name="Google Shape;12879;p73"/>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0" name="Google Shape;12880;p73"/>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81" name="Google Shape;12881;p73"/>
          <p:cNvGrpSpPr/>
          <p:nvPr/>
        </p:nvGrpSpPr>
        <p:grpSpPr>
          <a:xfrm>
            <a:off x="3150240" y="2422352"/>
            <a:ext cx="212489" cy="351445"/>
            <a:chOff x="3150240" y="2422352"/>
            <a:chExt cx="212489" cy="351445"/>
          </a:xfrm>
        </p:grpSpPr>
        <p:sp>
          <p:nvSpPr>
            <p:cNvPr id="12882" name="Google Shape;12882;p73"/>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3" name="Google Shape;12883;p73"/>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84" name="Google Shape;12884;p73"/>
          <p:cNvGrpSpPr/>
          <p:nvPr/>
        </p:nvGrpSpPr>
        <p:grpSpPr>
          <a:xfrm>
            <a:off x="1367060" y="2422129"/>
            <a:ext cx="269261" cy="352050"/>
            <a:chOff x="1367060" y="2422129"/>
            <a:chExt cx="269261" cy="352050"/>
          </a:xfrm>
        </p:grpSpPr>
        <p:sp>
          <p:nvSpPr>
            <p:cNvPr id="12885" name="Google Shape;12885;p73"/>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6" name="Google Shape;12886;p73"/>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7" name="Google Shape;12887;p73"/>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8" name="Google Shape;12888;p73"/>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9" name="Google Shape;12889;p73"/>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0" name="Google Shape;12890;p73"/>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1" name="Google Shape;12891;p73"/>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2" name="Google Shape;12892;p73"/>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3" name="Google Shape;12893;p73"/>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4" name="Google Shape;12894;p73"/>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5" name="Google Shape;12895;p73"/>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6" name="Google Shape;12896;p73"/>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7" name="Google Shape;12897;p73"/>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8" name="Google Shape;12898;p73"/>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899" name="Google Shape;12899;p73"/>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900" name="Google Shape;12900;p73"/>
          <p:cNvGrpSpPr/>
          <p:nvPr/>
        </p:nvGrpSpPr>
        <p:grpSpPr>
          <a:xfrm>
            <a:off x="4882690" y="2425405"/>
            <a:ext cx="274573" cy="350682"/>
            <a:chOff x="4882690" y="2425405"/>
            <a:chExt cx="274573" cy="350682"/>
          </a:xfrm>
        </p:grpSpPr>
        <p:sp>
          <p:nvSpPr>
            <p:cNvPr id="12901" name="Google Shape;12901;p73"/>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2" name="Google Shape;12902;p73"/>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03" name="Google Shape;12903;p73"/>
          <p:cNvGrpSpPr/>
          <p:nvPr/>
        </p:nvGrpSpPr>
        <p:grpSpPr>
          <a:xfrm>
            <a:off x="6627639" y="2443884"/>
            <a:ext cx="355993" cy="313247"/>
            <a:chOff x="6627639" y="2443884"/>
            <a:chExt cx="355993" cy="313247"/>
          </a:xfrm>
        </p:grpSpPr>
        <p:sp>
          <p:nvSpPr>
            <p:cNvPr id="12904" name="Google Shape;12904;p73"/>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5" name="Google Shape;12905;p73"/>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6" name="Google Shape;12906;p73"/>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07" name="Google Shape;12907;p73"/>
          <p:cNvGrpSpPr/>
          <p:nvPr/>
        </p:nvGrpSpPr>
        <p:grpSpPr>
          <a:xfrm>
            <a:off x="6183451" y="2462140"/>
            <a:ext cx="351445" cy="277976"/>
            <a:chOff x="6183451" y="2462140"/>
            <a:chExt cx="351445" cy="277976"/>
          </a:xfrm>
        </p:grpSpPr>
        <p:sp>
          <p:nvSpPr>
            <p:cNvPr id="12908" name="Google Shape;12908;p73"/>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9" name="Google Shape;12909;p73"/>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0" name="Google Shape;12910;p73"/>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1" name="Google Shape;12911;p73"/>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2" name="Google Shape;12912;p73"/>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3" name="Google Shape;12913;p73"/>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4" name="Google Shape;12914;p73"/>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15" name="Google Shape;12915;p73"/>
          <p:cNvGrpSpPr/>
          <p:nvPr/>
        </p:nvGrpSpPr>
        <p:grpSpPr>
          <a:xfrm>
            <a:off x="5735477" y="2429858"/>
            <a:ext cx="353354" cy="341299"/>
            <a:chOff x="5735477" y="2429858"/>
            <a:chExt cx="353354" cy="341299"/>
          </a:xfrm>
        </p:grpSpPr>
        <p:sp>
          <p:nvSpPr>
            <p:cNvPr id="12916" name="Google Shape;12916;p73"/>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7" name="Google Shape;12917;p73"/>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8" name="Google Shape;12918;p73"/>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9" name="Google Shape;12919;p73"/>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0" name="Google Shape;12920;p73"/>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1" name="Google Shape;12921;p73"/>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22" name="Google Shape;12922;p73"/>
          <p:cNvGrpSpPr/>
          <p:nvPr/>
        </p:nvGrpSpPr>
        <p:grpSpPr>
          <a:xfrm>
            <a:off x="5243735" y="2446973"/>
            <a:ext cx="405255" cy="275499"/>
            <a:chOff x="5283337" y="2478774"/>
            <a:chExt cx="358633" cy="243913"/>
          </a:xfrm>
        </p:grpSpPr>
        <p:sp>
          <p:nvSpPr>
            <p:cNvPr id="12923" name="Google Shape;12923;p73"/>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4" name="Google Shape;12924;p73"/>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5" name="Google Shape;12925;p73"/>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6" name="Google Shape;12926;p73"/>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7" name="Google Shape;12927;p73"/>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8" name="Google Shape;12928;p73"/>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9" name="Google Shape;12929;p73"/>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0" name="Google Shape;12930;p73"/>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1" name="Google Shape;12931;p73"/>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2" name="Google Shape;12932;p73"/>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3" name="Google Shape;12933;p73"/>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4" name="Google Shape;12934;p73"/>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5" name="Google Shape;12935;p73"/>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6" name="Google Shape;12936;p73"/>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7" name="Google Shape;12937;p73"/>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8" name="Google Shape;12938;p73"/>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9" name="Google Shape;12939;p73"/>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40" name="Google Shape;12940;p73"/>
          <p:cNvGrpSpPr/>
          <p:nvPr/>
        </p:nvGrpSpPr>
        <p:grpSpPr>
          <a:xfrm>
            <a:off x="7964753" y="2470823"/>
            <a:ext cx="362068" cy="258670"/>
            <a:chOff x="7964753" y="2470823"/>
            <a:chExt cx="362068" cy="258670"/>
          </a:xfrm>
        </p:grpSpPr>
        <p:sp>
          <p:nvSpPr>
            <p:cNvPr id="12941" name="Google Shape;12941;p73"/>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2" name="Google Shape;12942;p73"/>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3" name="Google Shape;12943;p73"/>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4" name="Google Shape;12944;p73"/>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5" name="Google Shape;12945;p73"/>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6" name="Google Shape;12946;p73"/>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7" name="Google Shape;12947;p73"/>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8" name="Google Shape;12948;p73"/>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9" name="Google Shape;12949;p73"/>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50" name="Google Shape;12950;p73"/>
          <p:cNvGrpSpPr/>
          <p:nvPr/>
        </p:nvGrpSpPr>
        <p:grpSpPr>
          <a:xfrm>
            <a:off x="7524349" y="2456447"/>
            <a:ext cx="350332" cy="288948"/>
            <a:chOff x="7524349" y="2456447"/>
            <a:chExt cx="350332" cy="288948"/>
          </a:xfrm>
        </p:grpSpPr>
        <p:sp>
          <p:nvSpPr>
            <p:cNvPr id="12951" name="Google Shape;12951;p73"/>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2" name="Google Shape;12952;p73"/>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3" name="Google Shape;12953;p73"/>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4" name="Google Shape;12954;p73"/>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5" name="Google Shape;12955;p73"/>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56" name="Google Shape;12956;p73"/>
          <p:cNvGrpSpPr/>
          <p:nvPr/>
        </p:nvGrpSpPr>
        <p:grpSpPr>
          <a:xfrm>
            <a:off x="3972749" y="2894211"/>
            <a:ext cx="355230" cy="356725"/>
            <a:chOff x="3972749" y="2894211"/>
            <a:chExt cx="355230" cy="356725"/>
          </a:xfrm>
        </p:grpSpPr>
        <p:sp>
          <p:nvSpPr>
            <p:cNvPr id="12957" name="Google Shape;12957;p73"/>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8" name="Google Shape;12958;p73"/>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9" name="Google Shape;12959;p73"/>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0" name="Google Shape;12960;p73"/>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1" name="Google Shape;12961;p73"/>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62" name="Google Shape;12962;p73"/>
          <p:cNvGrpSpPr/>
          <p:nvPr/>
        </p:nvGrpSpPr>
        <p:grpSpPr>
          <a:xfrm>
            <a:off x="3527797" y="2918796"/>
            <a:ext cx="355993" cy="307904"/>
            <a:chOff x="3527797" y="2918796"/>
            <a:chExt cx="355993" cy="307904"/>
          </a:xfrm>
        </p:grpSpPr>
        <p:sp>
          <p:nvSpPr>
            <p:cNvPr id="12963" name="Google Shape;12963;p73"/>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4" name="Google Shape;12964;p73"/>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5" name="Google Shape;12965;p73"/>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6" name="Google Shape;12966;p73"/>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7" name="Google Shape;12967;p73"/>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8" name="Google Shape;12968;p73"/>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9" name="Google Shape;12969;p73"/>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0" name="Google Shape;12970;p73"/>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1" name="Google Shape;12971;p73"/>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2" name="Google Shape;12972;p73"/>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73" name="Google Shape;12973;p73"/>
          <p:cNvGrpSpPr/>
          <p:nvPr/>
        </p:nvGrpSpPr>
        <p:grpSpPr>
          <a:xfrm>
            <a:off x="3082845" y="2920959"/>
            <a:ext cx="356375" cy="302338"/>
            <a:chOff x="3082845" y="2920959"/>
            <a:chExt cx="356375" cy="302338"/>
          </a:xfrm>
        </p:grpSpPr>
        <p:sp>
          <p:nvSpPr>
            <p:cNvPr id="12974" name="Google Shape;12974;p73"/>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5" name="Google Shape;12975;p73"/>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76" name="Google Shape;12976;p73"/>
          <p:cNvGrpSpPr/>
          <p:nvPr/>
        </p:nvGrpSpPr>
        <p:grpSpPr>
          <a:xfrm>
            <a:off x="2639038" y="2894942"/>
            <a:ext cx="355612" cy="355612"/>
            <a:chOff x="2639038" y="2894942"/>
            <a:chExt cx="355612" cy="355612"/>
          </a:xfrm>
        </p:grpSpPr>
        <p:sp>
          <p:nvSpPr>
            <p:cNvPr id="12977" name="Google Shape;12977;p73"/>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8" name="Google Shape;12978;p73"/>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79" name="Google Shape;12979;p73"/>
          <p:cNvGrpSpPr/>
          <p:nvPr/>
        </p:nvGrpSpPr>
        <p:grpSpPr>
          <a:xfrm>
            <a:off x="2194468" y="2938865"/>
            <a:ext cx="355993" cy="267766"/>
            <a:chOff x="2194468" y="2938865"/>
            <a:chExt cx="355993" cy="267766"/>
          </a:xfrm>
        </p:grpSpPr>
        <p:sp>
          <p:nvSpPr>
            <p:cNvPr id="12980" name="Google Shape;12980;p73"/>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1" name="Google Shape;12981;p73"/>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2" name="Google Shape;12982;p73"/>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3" name="Google Shape;12983;p73"/>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4" name="Google Shape;12984;p73"/>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5" name="Google Shape;12985;p73"/>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6" name="Google Shape;12986;p73"/>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7" name="Google Shape;12987;p73"/>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8" name="Google Shape;12988;p73"/>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9" name="Google Shape;12989;p73"/>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0" name="Google Shape;12990;p73"/>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1" name="Google Shape;12991;p73"/>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2" name="Google Shape;12992;p73"/>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3" name="Google Shape;12993;p73"/>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4" name="Google Shape;12994;p73"/>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5" name="Google Shape;12995;p73"/>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6" name="Google Shape;12996;p73"/>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7" name="Google Shape;12997;p73"/>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8" name="Google Shape;12998;p73"/>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9" name="Google Shape;12999;p73"/>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00" name="Google Shape;13000;p73"/>
          <p:cNvGrpSpPr/>
          <p:nvPr/>
        </p:nvGrpSpPr>
        <p:grpSpPr>
          <a:xfrm>
            <a:off x="1749897" y="2894561"/>
            <a:ext cx="355993" cy="355612"/>
            <a:chOff x="1749897" y="2894561"/>
            <a:chExt cx="355993" cy="355612"/>
          </a:xfrm>
        </p:grpSpPr>
        <p:sp>
          <p:nvSpPr>
            <p:cNvPr id="13001" name="Google Shape;13001;p73"/>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2" name="Google Shape;13002;p73"/>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3" name="Google Shape;13003;p73"/>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4" name="Google Shape;13004;p73"/>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5" name="Google Shape;13005;p73"/>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6" name="Google Shape;13006;p73"/>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7" name="Google Shape;13007;p73"/>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8" name="Google Shape;13008;p73"/>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9" name="Google Shape;13009;p73"/>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0" name="Google Shape;13010;p73"/>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1" name="Google Shape;13011;p73"/>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12" name="Google Shape;13012;p73"/>
          <p:cNvGrpSpPr/>
          <p:nvPr/>
        </p:nvGrpSpPr>
        <p:grpSpPr>
          <a:xfrm>
            <a:off x="1305327" y="2894211"/>
            <a:ext cx="357520" cy="357488"/>
            <a:chOff x="1305327" y="2894211"/>
            <a:chExt cx="357520" cy="357488"/>
          </a:xfrm>
        </p:grpSpPr>
        <p:sp>
          <p:nvSpPr>
            <p:cNvPr id="13013" name="Google Shape;13013;p73"/>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4" name="Google Shape;13014;p73"/>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5" name="Google Shape;13015;p73"/>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6" name="Google Shape;13016;p73"/>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7" name="Google Shape;13017;p73"/>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18" name="Google Shape;13018;p73"/>
          <p:cNvGrpSpPr/>
          <p:nvPr/>
        </p:nvGrpSpPr>
        <p:grpSpPr>
          <a:xfrm>
            <a:off x="853950" y="2894720"/>
            <a:ext cx="364104" cy="353290"/>
            <a:chOff x="853950" y="2894720"/>
            <a:chExt cx="364104" cy="353290"/>
          </a:xfrm>
        </p:grpSpPr>
        <p:sp>
          <p:nvSpPr>
            <p:cNvPr id="13019" name="Google Shape;13019;p73"/>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0" name="Google Shape;13020;p73"/>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1" name="Google Shape;13021;p73"/>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2" name="Google Shape;13022;p73"/>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3" name="Google Shape;13023;p73"/>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4" name="Google Shape;13024;p73"/>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5" name="Google Shape;13025;p73"/>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26" name="Google Shape;13026;p73"/>
          <p:cNvGrpSpPr/>
          <p:nvPr/>
        </p:nvGrpSpPr>
        <p:grpSpPr>
          <a:xfrm>
            <a:off x="7066548" y="2912594"/>
            <a:ext cx="352209" cy="334938"/>
            <a:chOff x="7066548" y="2912594"/>
            <a:chExt cx="352209" cy="334938"/>
          </a:xfrm>
        </p:grpSpPr>
        <p:sp>
          <p:nvSpPr>
            <p:cNvPr id="13027" name="Google Shape;13027;p73"/>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8" name="Google Shape;13028;p73"/>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9" name="Google Shape;13029;p73"/>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0" name="Google Shape;13030;p73"/>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1" name="Google Shape;13031;p73"/>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2" name="Google Shape;13032;p73"/>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033" name="Google Shape;13033;p73"/>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4" name="Google Shape;13034;p73"/>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035" name="Google Shape;13035;p73"/>
          <p:cNvGrpSpPr/>
          <p:nvPr/>
        </p:nvGrpSpPr>
        <p:grpSpPr>
          <a:xfrm>
            <a:off x="7541397" y="2904802"/>
            <a:ext cx="318495" cy="352209"/>
            <a:chOff x="7541397" y="2904802"/>
            <a:chExt cx="318495" cy="352209"/>
          </a:xfrm>
        </p:grpSpPr>
        <p:sp>
          <p:nvSpPr>
            <p:cNvPr id="13036" name="Google Shape;13036;p73"/>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7" name="Google Shape;13037;p73"/>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38" name="Google Shape;13038;p73"/>
          <p:cNvGrpSpPr/>
          <p:nvPr/>
        </p:nvGrpSpPr>
        <p:grpSpPr>
          <a:xfrm>
            <a:off x="8003015" y="2904039"/>
            <a:ext cx="306759" cy="351445"/>
            <a:chOff x="8003015" y="2904039"/>
            <a:chExt cx="306759" cy="351445"/>
          </a:xfrm>
        </p:grpSpPr>
        <p:sp>
          <p:nvSpPr>
            <p:cNvPr id="13039" name="Google Shape;13039;p73"/>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0" name="Google Shape;13040;p73"/>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1" name="Google Shape;13041;p73"/>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2" name="Google Shape;13042;p73"/>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3" name="Google Shape;13043;p73"/>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4" name="Google Shape;13044;p73"/>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45" name="Google Shape;13045;p73"/>
          <p:cNvGrpSpPr/>
          <p:nvPr/>
        </p:nvGrpSpPr>
        <p:grpSpPr>
          <a:xfrm>
            <a:off x="5687770" y="2885496"/>
            <a:ext cx="369638" cy="369606"/>
            <a:chOff x="5687770" y="2885496"/>
            <a:chExt cx="369638" cy="369606"/>
          </a:xfrm>
        </p:grpSpPr>
        <p:sp>
          <p:nvSpPr>
            <p:cNvPr id="13046" name="Google Shape;13046;p73"/>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7" name="Google Shape;13047;p73"/>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8" name="Google Shape;13048;p73"/>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9" name="Google Shape;13049;p73"/>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0" name="Google Shape;13050;p73"/>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1" name="Google Shape;13051;p73"/>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2" name="Google Shape;13052;p73"/>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3" name="Google Shape;13053;p73"/>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4" name="Google Shape;13054;p73"/>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5" name="Google Shape;13055;p73"/>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56" name="Google Shape;13056;p73"/>
          <p:cNvGrpSpPr/>
          <p:nvPr/>
        </p:nvGrpSpPr>
        <p:grpSpPr>
          <a:xfrm>
            <a:off x="4881958" y="2904802"/>
            <a:ext cx="156417" cy="349537"/>
            <a:chOff x="4881958" y="2904802"/>
            <a:chExt cx="156417" cy="349537"/>
          </a:xfrm>
        </p:grpSpPr>
        <p:sp>
          <p:nvSpPr>
            <p:cNvPr id="13057" name="Google Shape;13057;p73"/>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8" name="Google Shape;13058;p73"/>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9" name="Google Shape;13059;p73"/>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0" name="Google Shape;13060;p73"/>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1" name="Google Shape;13061;p73"/>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2" name="Google Shape;13062;p73"/>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3" name="Google Shape;13063;p73"/>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64" name="Google Shape;13064;p73"/>
          <p:cNvGrpSpPr/>
          <p:nvPr/>
        </p:nvGrpSpPr>
        <p:grpSpPr>
          <a:xfrm>
            <a:off x="5230318" y="2886514"/>
            <a:ext cx="371133" cy="367443"/>
            <a:chOff x="5230318" y="2886514"/>
            <a:chExt cx="371133" cy="367443"/>
          </a:xfrm>
        </p:grpSpPr>
        <p:sp>
          <p:nvSpPr>
            <p:cNvPr id="13065" name="Google Shape;13065;p73"/>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6" name="Google Shape;13066;p73"/>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7" name="Google Shape;13067;p73"/>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8" name="Google Shape;13068;p73"/>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9" name="Google Shape;13069;p73"/>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0" name="Google Shape;13070;p73"/>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1" name="Google Shape;13071;p73"/>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2" name="Google Shape;13072;p73"/>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3" name="Google Shape;13073;p73"/>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74" name="Google Shape;13074;p73"/>
          <p:cNvGrpSpPr/>
          <p:nvPr/>
        </p:nvGrpSpPr>
        <p:grpSpPr>
          <a:xfrm>
            <a:off x="5748358" y="3434578"/>
            <a:ext cx="352590" cy="182561"/>
            <a:chOff x="5748358" y="3434578"/>
            <a:chExt cx="352590" cy="182561"/>
          </a:xfrm>
        </p:grpSpPr>
        <p:sp>
          <p:nvSpPr>
            <p:cNvPr id="13075" name="Google Shape;13075;p73"/>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6" name="Google Shape;13076;p73"/>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7" name="Google Shape;13077;p73"/>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8" name="Google Shape;13078;p73"/>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9" name="Google Shape;13079;p73"/>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0" name="Google Shape;13080;p73"/>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81" name="Google Shape;13081;p73"/>
          <p:cNvGrpSpPr/>
          <p:nvPr/>
        </p:nvGrpSpPr>
        <p:grpSpPr>
          <a:xfrm>
            <a:off x="862283" y="4274771"/>
            <a:ext cx="341204" cy="359301"/>
            <a:chOff x="862283" y="4274771"/>
            <a:chExt cx="341204" cy="359301"/>
          </a:xfrm>
        </p:grpSpPr>
        <p:sp>
          <p:nvSpPr>
            <p:cNvPr id="13082" name="Google Shape;13082;p73"/>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3" name="Google Shape;13083;p73"/>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4" name="Google Shape;13084;p73"/>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85" name="Google Shape;13085;p73"/>
          <p:cNvGrpSpPr/>
          <p:nvPr/>
        </p:nvGrpSpPr>
        <p:grpSpPr>
          <a:xfrm>
            <a:off x="1396957" y="4287365"/>
            <a:ext cx="301861" cy="332871"/>
            <a:chOff x="1396957" y="4287365"/>
            <a:chExt cx="301861" cy="332871"/>
          </a:xfrm>
        </p:grpSpPr>
        <p:sp>
          <p:nvSpPr>
            <p:cNvPr id="13086" name="Google Shape;13086;p73"/>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7" name="Google Shape;13087;p73"/>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8" name="Google Shape;13088;p73"/>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9" name="Google Shape;13089;p73"/>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0" name="Google Shape;13090;p73"/>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1" name="Google Shape;13091;p73"/>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2" name="Google Shape;13092;p73"/>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3" name="Google Shape;13093;p73"/>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4" name="Google Shape;13094;p73"/>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5" name="Google Shape;13095;p73"/>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6" name="Google Shape;13096;p73"/>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7" name="Google Shape;13097;p73"/>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8" name="Google Shape;13098;p73"/>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9" name="Google Shape;13099;p73"/>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0" name="Google Shape;13100;p73"/>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01" name="Google Shape;13101;p73"/>
          <p:cNvGrpSpPr/>
          <p:nvPr/>
        </p:nvGrpSpPr>
        <p:grpSpPr>
          <a:xfrm>
            <a:off x="1865381" y="4277506"/>
            <a:ext cx="396131" cy="355612"/>
            <a:chOff x="1865381" y="4277506"/>
            <a:chExt cx="396131" cy="355612"/>
          </a:xfrm>
        </p:grpSpPr>
        <p:sp>
          <p:nvSpPr>
            <p:cNvPr id="13102" name="Google Shape;13102;p73"/>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3" name="Google Shape;13103;p73"/>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4" name="Google Shape;13104;p73"/>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5" name="Google Shape;13105;p73"/>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6" name="Google Shape;13106;p73"/>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7" name="Google Shape;13107;p73"/>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08" name="Google Shape;13108;p73"/>
          <p:cNvGrpSpPr/>
          <p:nvPr/>
        </p:nvGrpSpPr>
        <p:grpSpPr>
          <a:xfrm>
            <a:off x="2411823" y="4303999"/>
            <a:ext cx="334398" cy="299953"/>
            <a:chOff x="2411823" y="4303999"/>
            <a:chExt cx="334398" cy="299953"/>
          </a:xfrm>
        </p:grpSpPr>
        <p:sp>
          <p:nvSpPr>
            <p:cNvPr id="13109" name="Google Shape;13109;p73"/>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0" name="Google Shape;13110;p73"/>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1" name="Google Shape;13111;p73"/>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2" name="Google Shape;13112;p73"/>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3" name="Google Shape;13113;p73"/>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4" name="Google Shape;13114;p73"/>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5" name="Google Shape;13115;p73"/>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16" name="Google Shape;13116;p73"/>
          <p:cNvGrpSpPr/>
          <p:nvPr/>
        </p:nvGrpSpPr>
        <p:grpSpPr>
          <a:xfrm>
            <a:off x="2903337" y="4279032"/>
            <a:ext cx="382519" cy="350682"/>
            <a:chOff x="2903337" y="4279032"/>
            <a:chExt cx="382519" cy="350682"/>
          </a:xfrm>
        </p:grpSpPr>
        <p:sp>
          <p:nvSpPr>
            <p:cNvPr id="13117" name="Google Shape;13117;p73"/>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8" name="Google Shape;13118;p73"/>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9" name="Google Shape;13119;p73"/>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0" name="Google Shape;13120;p73"/>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1" name="Google Shape;13121;p73"/>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2" name="Google Shape;13122;p73"/>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3" name="Google Shape;13123;p73"/>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4" name="Google Shape;13124;p73"/>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5" name="Google Shape;13125;p73"/>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6" name="Google Shape;13126;p73"/>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7" name="Google Shape;13127;p73"/>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8" name="Google Shape;13128;p73"/>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9" name="Google Shape;13129;p73"/>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0" name="Google Shape;13130;p73"/>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1" name="Google Shape;13131;p73"/>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32" name="Google Shape;13132;p73"/>
          <p:cNvGrpSpPr/>
          <p:nvPr/>
        </p:nvGrpSpPr>
        <p:grpSpPr>
          <a:xfrm>
            <a:off x="3933342" y="4315767"/>
            <a:ext cx="383632" cy="276449"/>
            <a:chOff x="3933342" y="4315767"/>
            <a:chExt cx="383632" cy="276449"/>
          </a:xfrm>
        </p:grpSpPr>
        <p:sp>
          <p:nvSpPr>
            <p:cNvPr id="13133" name="Google Shape;13133;p73"/>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4" name="Google Shape;13134;p73"/>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5" name="Google Shape;13135;p73"/>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6" name="Google Shape;13136;p73"/>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7" name="Google Shape;13137;p73"/>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8" name="Google Shape;13138;p73"/>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39" name="Google Shape;13139;p73"/>
          <p:cNvGrpSpPr/>
          <p:nvPr/>
        </p:nvGrpSpPr>
        <p:grpSpPr>
          <a:xfrm>
            <a:off x="3441065" y="4302505"/>
            <a:ext cx="337069" cy="302593"/>
            <a:chOff x="3441065" y="4302505"/>
            <a:chExt cx="337069" cy="302593"/>
          </a:xfrm>
        </p:grpSpPr>
        <p:sp>
          <p:nvSpPr>
            <p:cNvPr id="13140" name="Google Shape;13140;p73"/>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1" name="Google Shape;13141;p73"/>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2" name="Google Shape;13142;p73"/>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3" name="Google Shape;13143;p73"/>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4" name="Google Shape;13144;p73"/>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5" name="Google Shape;13145;p73"/>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6" name="Google Shape;13146;p73"/>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7" name="Google Shape;13147;p73"/>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8" name="Google Shape;13148;p73"/>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9" name="Google Shape;13149;p73"/>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0" name="Google Shape;13150;p73"/>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1" name="Google Shape;13151;p73"/>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2" name="Google Shape;13152;p73"/>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53" name="Google Shape;13153;p73"/>
          <p:cNvGrpSpPr/>
          <p:nvPr/>
        </p:nvGrpSpPr>
        <p:grpSpPr>
          <a:xfrm>
            <a:off x="3532345" y="3362635"/>
            <a:ext cx="339328" cy="336274"/>
            <a:chOff x="3532345" y="3362635"/>
            <a:chExt cx="339328" cy="336274"/>
          </a:xfrm>
        </p:grpSpPr>
        <p:sp>
          <p:nvSpPr>
            <p:cNvPr id="13154" name="Google Shape;13154;p7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5" name="Google Shape;13155;p73"/>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6" name="Google Shape;13156;p73"/>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7" name="Google Shape;13157;p7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8" name="Google Shape;13158;p73"/>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159" name="Google Shape;13159;p73"/>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160" name="Google Shape;13160;p73"/>
          <p:cNvGrpSpPr/>
          <p:nvPr/>
        </p:nvGrpSpPr>
        <p:grpSpPr>
          <a:xfrm>
            <a:off x="1883955" y="3808700"/>
            <a:ext cx="162873" cy="351445"/>
            <a:chOff x="1883955" y="3808700"/>
            <a:chExt cx="162873" cy="351445"/>
          </a:xfrm>
        </p:grpSpPr>
        <p:sp>
          <p:nvSpPr>
            <p:cNvPr id="13161" name="Google Shape;13161;p73"/>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2" name="Google Shape;13162;p73"/>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63" name="Google Shape;13163;p73"/>
          <p:cNvGrpSpPr/>
          <p:nvPr/>
        </p:nvGrpSpPr>
        <p:grpSpPr>
          <a:xfrm>
            <a:off x="939156" y="3809209"/>
            <a:ext cx="192007" cy="351318"/>
            <a:chOff x="939156" y="3809209"/>
            <a:chExt cx="192007" cy="351318"/>
          </a:xfrm>
        </p:grpSpPr>
        <p:sp>
          <p:nvSpPr>
            <p:cNvPr id="13164" name="Google Shape;13164;p73"/>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5" name="Google Shape;13165;p73"/>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66" name="Google Shape;13166;p73"/>
          <p:cNvGrpSpPr/>
          <p:nvPr/>
        </p:nvGrpSpPr>
        <p:grpSpPr>
          <a:xfrm>
            <a:off x="2306167" y="3809845"/>
            <a:ext cx="193915" cy="349155"/>
            <a:chOff x="2306167" y="3809845"/>
            <a:chExt cx="193915" cy="349155"/>
          </a:xfrm>
        </p:grpSpPr>
        <p:sp>
          <p:nvSpPr>
            <p:cNvPr id="13167" name="Google Shape;13167;p73"/>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8" name="Google Shape;13168;p73"/>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9" name="Google Shape;13169;p73"/>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0" name="Google Shape;13170;p73"/>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1" name="Google Shape;13171;p73"/>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2" name="Google Shape;13172;p73"/>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3" name="Google Shape;13173;p73"/>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74" name="Google Shape;13174;p73"/>
          <p:cNvGrpSpPr/>
          <p:nvPr/>
        </p:nvGrpSpPr>
        <p:grpSpPr>
          <a:xfrm>
            <a:off x="1323901" y="3807173"/>
            <a:ext cx="356343" cy="356757"/>
            <a:chOff x="1323901" y="3807173"/>
            <a:chExt cx="356343" cy="356757"/>
          </a:xfrm>
        </p:grpSpPr>
        <p:sp>
          <p:nvSpPr>
            <p:cNvPr id="13175" name="Google Shape;13175;p73"/>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6" name="Google Shape;13176;p73"/>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7" name="Google Shape;13177;p73"/>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8" name="Google Shape;13178;p73"/>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9" name="Google Shape;13179;p73"/>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0" name="Google Shape;13180;p73"/>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1" name="Google Shape;13181;p73"/>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2" name="Google Shape;13182;p73"/>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3" name="Google Shape;13183;p73"/>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4" name="Google Shape;13184;p73"/>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5" name="Google Shape;13185;p73"/>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6" name="Google Shape;13186;p73"/>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7" name="Google Shape;13187;p73"/>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8" name="Google Shape;13188;p73"/>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9" name="Google Shape;13189;p73"/>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0" name="Google Shape;13190;p73"/>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1" name="Google Shape;13191;p73"/>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2" name="Google Shape;13192;p73"/>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3" name="Google Shape;13193;p73"/>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4" name="Google Shape;13194;p73"/>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5" name="Google Shape;13195;p73"/>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6" name="Google Shape;13196;p73"/>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7" name="Google Shape;13197;p73"/>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8" name="Google Shape;13198;p73"/>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199" name="Google Shape;13199;p73"/>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200" name="Google Shape;13200;p73"/>
          <p:cNvGrpSpPr/>
          <p:nvPr/>
        </p:nvGrpSpPr>
        <p:grpSpPr>
          <a:xfrm>
            <a:off x="859262" y="3353920"/>
            <a:ext cx="306759" cy="351445"/>
            <a:chOff x="859262" y="3353920"/>
            <a:chExt cx="306759" cy="351445"/>
          </a:xfrm>
        </p:grpSpPr>
        <p:sp>
          <p:nvSpPr>
            <p:cNvPr id="13201" name="Google Shape;13201;p73"/>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2" name="Google Shape;13202;p73"/>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3" name="Google Shape;13203;p73"/>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4" name="Google Shape;13204;p73"/>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5" name="Google Shape;13205;p73"/>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206" name="Google Shape;13206;p73"/>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207" name="Google Shape;13207;p73"/>
          <p:cNvGrpSpPr/>
          <p:nvPr/>
        </p:nvGrpSpPr>
        <p:grpSpPr>
          <a:xfrm>
            <a:off x="3967437" y="3837102"/>
            <a:ext cx="364708" cy="295405"/>
            <a:chOff x="3967437" y="3837102"/>
            <a:chExt cx="364708" cy="295405"/>
          </a:xfrm>
        </p:grpSpPr>
        <p:sp>
          <p:nvSpPr>
            <p:cNvPr id="13208" name="Google Shape;13208;p73"/>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9" name="Google Shape;13209;p73"/>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0" name="Google Shape;13210;p73"/>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1" name="Google Shape;13211;p73"/>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2" name="Google Shape;13212;p73"/>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213" name="Google Shape;13213;p73"/>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4" name="Google Shape;13214;p73"/>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5" name="Google Shape;13215;p73"/>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216" name="Google Shape;13216;p73"/>
          <p:cNvGrpSpPr/>
          <p:nvPr/>
        </p:nvGrpSpPr>
        <p:grpSpPr>
          <a:xfrm>
            <a:off x="5811827" y="3806451"/>
            <a:ext cx="283743" cy="308444"/>
            <a:chOff x="5964227" y="3858701"/>
            <a:chExt cx="283743" cy="308444"/>
          </a:xfrm>
        </p:grpSpPr>
        <p:sp>
          <p:nvSpPr>
            <p:cNvPr id="13217" name="Google Shape;13217;p73"/>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8" name="Google Shape;13218;p73"/>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9" name="Google Shape;13219;p73"/>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0" name="Google Shape;13220;p73"/>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21" name="Google Shape;13221;p73"/>
          <p:cNvGrpSpPr/>
          <p:nvPr/>
        </p:nvGrpSpPr>
        <p:grpSpPr>
          <a:xfrm>
            <a:off x="6243508" y="3873073"/>
            <a:ext cx="320372" cy="213602"/>
            <a:chOff x="6395908" y="3873073"/>
            <a:chExt cx="320372" cy="213602"/>
          </a:xfrm>
        </p:grpSpPr>
        <p:sp>
          <p:nvSpPr>
            <p:cNvPr id="13222" name="Google Shape;13222;p73"/>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3" name="Google Shape;13223;p73"/>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4" name="Google Shape;13224;p73"/>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5" name="Google Shape;13225;p73"/>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6" name="Google Shape;13226;p73"/>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7" name="Google Shape;13227;p73"/>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8" name="Google Shape;13228;p73"/>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9" name="Google Shape;13229;p73"/>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0" name="Google Shape;13230;p73"/>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1" name="Google Shape;13231;p73"/>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32" name="Google Shape;13232;p73"/>
          <p:cNvGrpSpPr/>
          <p:nvPr/>
        </p:nvGrpSpPr>
        <p:grpSpPr>
          <a:xfrm>
            <a:off x="7262890" y="3802816"/>
            <a:ext cx="357138" cy="352018"/>
            <a:chOff x="7415290" y="3802816"/>
            <a:chExt cx="357138" cy="352018"/>
          </a:xfrm>
        </p:grpSpPr>
        <p:sp>
          <p:nvSpPr>
            <p:cNvPr id="13233" name="Google Shape;13233;p73"/>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4" name="Google Shape;13234;p73"/>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5" name="Google Shape;13235;p73"/>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6" name="Google Shape;13236;p73"/>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7" name="Google Shape;13237;p73"/>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8" name="Google Shape;13238;p73"/>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9" name="Google Shape;13239;p73"/>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0" name="Google Shape;13240;p73"/>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41" name="Google Shape;13241;p73"/>
          <p:cNvGrpSpPr/>
          <p:nvPr/>
        </p:nvGrpSpPr>
        <p:grpSpPr>
          <a:xfrm>
            <a:off x="6737312" y="3833413"/>
            <a:ext cx="355230" cy="293401"/>
            <a:chOff x="6889712" y="3833413"/>
            <a:chExt cx="355230" cy="293401"/>
          </a:xfrm>
        </p:grpSpPr>
        <p:sp>
          <p:nvSpPr>
            <p:cNvPr id="13242" name="Google Shape;13242;p73"/>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3" name="Google Shape;13243;p73"/>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4" name="Google Shape;13244;p73"/>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5" name="Google Shape;13245;p73"/>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6" name="Google Shape;13246;p73"/>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47" name="Google Shape;13247;p73"/>
          <p:cNvGrpSpPr/>
          <p:nvPr/>
        </p:nvGrpSpPr>
        <p:grpSpPr>
          <a:xfrm>
            <a:off x="7707152" y="3835870"/>
            <a:ext cx="282318" cy="337168"/>
            <a:chOff x="1635875" y="237775"/>
            <a:chExt cx="4370250" cy="5219325"/>
          </a:xfrm>
        </p:grpSpPr>
        <p:sp>
          <p:nvSpPr>
            <p:cNvPr id="13248" name="Google Shape;13248;p73"/>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9" name="Google Shape;13249;p73"/>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50" name="Google Shape;13250;p73"/>
          <p:cNvGrpSpPr/>
          <p:nvPr/>
        </p:nvGrpSpPr>
        <p:grpSpPr>
          <a:xfrm>
            <a:off x="3103963" y="3361140"/>
            <a:ext cx="297886" cy="337578"/>
            <a:chOff x="3103963" y="3361140"/>
            <a:chExt cx="297886" cy="337578"/>
          </a:xfrm>
        </p:grpSpPr>
        <p:sp>
          <p:nvSpPr>
            <p:cNvPr id="13251" name="Google Shape;13251;p73"/>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2" name="Google Shape;13252;p73"/>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3" name="Google Shape;13253;p73"/>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4" name="Google Shape;13254;p7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5" name="Google Shape;13255;p73"/>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6" name="Google Shape;13256;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7" name="Google Shape;13257;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8" name="Google Shape;13258;p73"/>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9" name="Google Shape;13259;p7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0" name="Google Shape;13260;p73"/>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1" name="Google Shape;13261;p7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2" name="Google Shape;13262;p73"/>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3" name="Google Shape;13263;p7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4" name="Google Shape;13264;p73"/>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5" name="Google Shape;13265;p7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6" name="Google Shape;13266;p73"/>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7" name="Google Shape;13267;p73"/>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8" name="Google Shape;13268;p7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9" name="Google Shape;13269;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0" name="Google Shape;13270;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1" name="Google Shape;13271;p7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2" name="Google Shape;13272;p73"/>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3" name="Google Shape;13273;p73"/>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4" name="Google Shape;13274;p7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75" name="Google Shape;13275;p73"/>
          <p:cNvGrpSpPr/>
          <p:nvPr/>
        </p:nvGrpSpPr>
        <p:grpSpPr>
          <a:xfrm>
            <a:off x="2667821" y="3361108"/>
            <a:ext cx="273046" cy="337801"/>
            <a:chOff x="2667821" y="3361108"/>
            <a:chExt cx="273046" cy="337801"/>
          </a:xfrm>
        </p:grpSpPr>
        <p:sp>
          <p:nvSpPr>
            <p:cNvPr id="13276" name="Google Shape;13276;p73"/>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7" name="Google Shape;13277;p73"/>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8" name="Google Shape;13278;p73"/>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9" name="Google Shape;13279;p73"/>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0" name="Google Shape;13280;p73"/>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1" name="Google Shape;13281;p73"/>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2" name="Google Shape;13282;p73"/>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3" name="Google Shape;13283;p73"/>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4" name="Google Shape;13284;p73"/>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5" name="Google Shape;13285;p73"/>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6" name="Google Shape;13286;p73"/>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7" name="Google Shape;13287;p73"/>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8" name="Google Shape;13288;p73"/>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9" name="Google Shape;13289;p73"/>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0" name="Google Shape;13290;p73"/>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1" name="Google Shape;13291;p73"/>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2" name="Google Shape;13292;p73"/>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3" name="Google Shape;13293;p73"/>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4" name="Google Shape;13294;p73"/>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95" name="Google Shape;13295;p73"/>
          <p:cNvGrpSpPr/>
          <p:nvPr/>
        </p:nvGrpSpPr>
        <p:grpSpPr>
          <a:xfrm>
            <a:off x="2212469" y="3360313"/>
            <a:ext cx="282715" cy="338660"/>
            <a:chOff x="2212469" y="3360313"/>
            <a:chExt cx="282715" cy="338660"/>
          </a:xfrm>
        </p:grpSpPr>
        <p:sp>
          <p:nvSpPr>
            <p:cNvPr id="13296" name="Google Shape;13296;p73"/>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7" name="Google Shape;13297;p73"/>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8" name="Google Shape;13298;p73"/>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99" name="Google Shape;13299;p73"/>
          <p:cNvGrpSpPr/>
          <p:nvPr/>
        </p:nvGrpSpPr>
        <p:grpSpPr>
          <a:xfrm>
            <a:off x="1768821" y="3361108"/>
            <a:ext cx="278739" cy="339073"/>
            <a:chOff x="1768821" y="3361108"/>
            <a:chExt cx="278739" cy="339073"/>
          </a:xfrm>
        </p:grpSpPr>
        <p:sp>
          <p:nvSpPr>
            <p:cNvPr id="13300" name="Google Shape;13300;p73"/>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1" name="Google Shape;13301;p73"/>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2" name="Google Shape;13302;p73"/>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3" name="Google Shape;13303;p73"/>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4" name="Google Shape;13304;p73"/>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5" name="Google Shape;13305;p73"/>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6" name="Google Shape;13306;p73"/>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7" name="Google Shape;13307;p73"/>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8" name="Google Shape;13308;p73"/>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9" name="Google Shape;13309;p73"/>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0" name="Google Shape;13310;p73"/>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11" name="Google Shape;13311;p73"/>
          <p:cNvGrpSpPr/>
          <p:nvPr/>
        </p:nvGrpSpPr>
        <p:grpSpPr>
          <a:xfrm>
            <a:off x="5337883" y="3336873"/>
            <a:ext cx="307141" cy="376826"/>
            <a:chOff x="5337883" y="3336873"/>
            <a:chExt cx="307141" cy="376826"/>
          </a:xfrm>
        </p:grpSpPr>
        <p:sp>
          <p:nvSpPr>
            <p:cNvPr id="13312" name="Google Shape;13312;p73"/>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3" name="Google Shape;13313;p73"/>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14" name="Google Shape;13314;p73"/>
          <p:cNvGrpSpPr/>
          <p:nvPr/>
        </p:nvGrpSpPr>
        <p:grpSpPr>
          <a:xfrm>
            <a:off x="4883835" y="3337255"/>
            <a:ext cx="323425" cy="377557"/>
            <a:chOff x="4883835" y="3337255"/>
            <a:chExt cx="323425" cy="377557"/>
          </a:xfrm>
        </p:grpSpPr>
        <p:sp>
          <p:nvSpPr>
            <p:cNvPr id="13315" name="Google Shape;13315;p73"/>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6" name="Google Shape;13316;p73"/>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7" name="Google Shape;13317;p73"/>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18" name="Google Shape;13318;p73"/>
          <p:cNvGrpSpPr/>
          <p:nvPr/>
        </p:nvGrpSpPr>
        <p:grpSpPr>
          <a:xfrm>
            <a:off x="6193310" y="3407289"/>
            <a:ext cx="352590" cy="237488"/>
            <a:chOff x="6193310" y="3407289"/>
            <a:chExt cx="352590" cy="237488"/>
          </a:xfrm>
        </p:grpSpPr>
        <p:sp>
          <p:nvSpPr>
            <p:cNvPr id="13319" name="Google Shape;13319;p73"/>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0" name="Google Shape;13320;p73"/>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1" name="Google Shape;13321;p73"/>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2" name="Google Shape;13322;p73"/>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3" name="Google Shape;13323;p73"/>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24" name="Google Shape;13324;p73"/>
          <p:cNvGrpSpPr/>
          <p:nvPr/>
        </p:nvGrpSpPr>
        <p:grpSpPr>
          <a:xfrm>
            <a:off x="6637117" y="3397843"/>
            <a:ext cx="353735" cy="254504"/>
            <a:chOff x="6637117" y="3397843"/>
            <a:chExt cx="353735" cy="254504"/>
          </a:xfrm>
        </p:grpSpPr>
        <p:sp>
          <p:nvSpPr>
            <p:cNvPr id="13325" name="Google Shape;13325;p73"/>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6" name="Google Shape;13326;p73"/>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7" name="Google Shape;13327;p73"/>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8" name="Google Shape;13328;p73"/>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9" name="Google Shape;13329;p73"/>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0" name="Google Shape;13330;p73"/>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31" name="Google Shape;13331;p73"/>
          <p:cNvGrpSpPr/>
          <p:nvPr/>
        </p:nvGrpSpPr>
        <p:grpSpPr>
          <a:xfrm>
            <a:off x="7075994" y="3349531"/>
            <a:ext cx="360637" cy="352336"/>
            <a:chOff x="7075994" y="3349531"/>
            <a:chExt cx="360637" cy="352336"/>
          </a:xfrm>
        </p:grpSpPr>
        <p:sp>
          <p:nvSpPr>
            <p:cNvPr id="13332" name="Google Shape;13332;p73"/>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3" name="Google Shape;13333;p73"/>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4" name="Google Shape;13334;p73"/>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5" name="Google Shape;13335;p73"/>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6" name="Google Shape;13336;p73"/>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7" name="Google Shape;13337;p73"/>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8" name="Google Shape;13338;p73"/>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39" name="Google Shape;13339;p73"/>
          <p:cNvGrpSpPr/>
          <p:nvPr/>
        </p:nvGrpSpPr>
        <p:grpSpPr>
          <a:xfrm>
            <a:off x="7651983" y="3349181"/>
            <a:ext cx="107183" cy="352399"/>
            <a:chOff x="7651983" y="3349181"/>
            <a:chExt cx="107183" cy="352399"/>
          </a:xfrm>
        </p:grpSpPr>
        <p:sp>
          <p:nvSpPr>
            <p:cNvPr id="13340" name="Google Shape;13340;p73"/>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1" name="Google Shape;13341;p73"/>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42" name="Google Shape;13342;p73"/>
          <p:cNvGrpSpPr/>
          <p:nvPr/>
        </p:nvGrpSpPr>
        <p:grpSpPr>
          <a:xfrm>
            <a:off x="7973468" y="3382322"/>
            <a:ext cx="352590" cy="287072"/>
            <a:chOff x="7973468" y="3382322"/>
            <a:chExt cx="352590" cy="287072"/>
          </a:xfrm>
        </p:grpSpPr>
        <p:sp>
          <p:nvSpPr>
            <p:cNvPr id="13343" name="Google Shape;13343;p73"/>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4" name="Google Shape;13344;p73"/>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5" name="Google Shape;13345;p73"/>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6" name="Google Shape;13346;p73"/>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7" name="Google Shape;13347;p73"/>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8" name="Google Shape;13348;p73"/>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9" name="Google Shape;13349;p73"/>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0" name="Google Shape;13350;p73"/>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1" name="Google Shape;13351;p73"/>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2" name="Google Shape;13352;p73"/>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3" name="Google Shape;13353;p73"/>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4" name="Google Shape;13354;p73"/>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358"/>
        <p:cNvGrpSpPr/>
        <p:nvPr/>
      </p:nvGrpSpPr>
      <p:grpSpPr>
        <a:xfrm>
          <a:off x="0" y="0"/>
          <a:ext cx="0" cy="0"/>
          <a:chOff x="0" y="0"/>
          <a:chExt cx="0" cy="0"/>
        </a:xfrm>
      </p:grpSpPr>
      <p:sp>
        <p:nvSpPr>
          <p:cNvPr id="13359" name="Google Shape;13359;p7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3360" name="Google Shape;13360;p74"/>
          <p:cNvGrpSpPr/>
          <p:nvPr/>
        </p:nvGrpSpPr>
        <p:grpSpPr>
          <a:xfrm>
            <a:off x="849677" y="1500658"/>
            <a:ext cx="347872" cy="347488"/>
            <a:chOff x="849677" y="1500658"/>
            <a:chExt cx="347872" cy="347488"/>
          </a:xfrm>
        </p:grpSpPr>
        <p:sp>
          <p:nvSpPr>
            <p:cNvPr id="13361" name="Google Shape;13361;p74"/>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2" name="Google Shape;13362;p74"/>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3" name="Google Shape;13363;p74"/>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4" name="Google Shape;13364;p74"/>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5" name="Google Shape;13365;p74"/>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6" name="Google Shape;13366;p74"/>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67" name="Google Shape;13367;p74"/>
          <p:cNvGrpSpPr/>
          <p:nvPr/>
        </p:nvGrpSpPr>
        <p:grpSpPr>
          <a:xfrm>
            <a:off x="1415853" y="1500658"/>
            <a:ext cx="315872" cy="347488"/>
            <a:chOff x="1415853" y="1500658"/>
            <a:chExt cx="315872" cy="347488"/>
          </a:xfrm>
        </p:grpSpPr>
        <p:sp>
          <p:nvSpPr>
            <p:cNvPr id="13368" name="Google Shape;13368;p74"/>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9" name="Google Shape;13369;p74"/>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0" name="Google Shape;13370;p74"/>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1" name="Google Shape;13371;p74"/>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72" name="Google Shape;13372;p74"/>
          <p:cNvGrpSpPr/>
          <p:nvPr/>
        </p:nvGrpSpPr>
        <p:grpSpPr>
          <a:xfrm>
            <a:off x="4697389" y="1500658"/>
            <a:ext cx="347520" cy="347104"/>
            <a:chOff x="4697389" y="1500658"/>
            <a:chExt cx="347520" cy="347104"/>
          </a:xfrm>
        </p:grpSpPr>
        <p:sp>
          <p:nvSpPr>
            <p:cNvPr id="13373" name="Google Shape;13373;p74"/>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4" name="Google Shape;13374;p74"/>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5" name="Google Shape;13375;p74"/>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76" name="Google Shape;13376;p74"/>
          <p:cNvGrpSpPr/>
          <p:nvPr/>
        </p:nvGrpSpPr>
        <p:grpSpPr>
          <a:xfrm>
            <a:off x="3603533" y="1964946"/>
            <a:ext cx="347520" cy="353760"/>
            <a:chOff x="3603533" y="1964946"/>
            <a:chExt cx="347520" cy="353760"/>
          </a:xfrm>
        </p:grpSpPr>
        <p:sp>
          <p:nvSpPr>
            <p:cNvPr id="13377" name="Google Shape;13377;p74"/>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8" name="Google Shape;13378;p74"/>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9" name="Google Shape;13379;p74"/>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80" name="Google Shape;13380;p74"/>
          <p:cNvGrpSpPr/>
          <p:nvPr/>
        </p:nvGrpSpPr>
        <p:grpSpPr>
          <a:xfrm>
            <a:off x="1950765" y="1964338"/>
            <a:ext cx="357792" cy="352448"/>
            <a:chOff x="1950765" y="1964338"/>
            <a:chExt cx="357792" cy="352448"/>
          </a:xfrm>
        </p:grpSpPr>
        <p:sp>
          <p:nvSpPr>
            <p:cNvPr id="13381" name="Google Shape;13381;p74"/>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2" name="Google Shape;13382;p74"/>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3" name="Google Shape;13383;p74"/>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4" name="Google Shape;13384;p74"/>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85" name="Google Shape;13385;p74"/>
          <p:cNvGrpSpPr/>
          <p:nvPr/>
        </p:nvGrpSpPr>
        <p:grpSpPr>
          <a:xfrm>
            <a:off x="7435629" y="1964690"/>
            <a:ext cx="367712" cy="353248"/>
            <a:chOff x="7435629" y="1964690"/>
            <a:chExt cx="367712" cy="353248"/>
          </a:xfrm>
        </p:grpSpPr>
        <p:sp>
          <p:nvSpPr>
            <p:cNvPr id="13386" name="Google Shape;13386;p74"/>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7" name="Google Shape;13387;p74"/>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8" name="Google Shape;13388;p74"/>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9" name="Google Shape;13389;p74"/>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90" name="Google Shape;13390;p74"/>
          <p:cNvGrpSpPr/>
          <p:nvPr/>
        </p:nvGrpSpPr>
        <p:grpSpPr>
          <a:xfrm>
            <a:off x="2512749" y="1965042"/>
            <a:ext cx="333024" cy="352896"/>
            <a:chOff x="2512749" y="1965042"/>
            <a:chExt cx="333024" cy="352896"/>
          </a:xfrm>
        </p:grpSpPr>
        <p:sp>
          <p:nvSpPr>
            <p:cNvPr id="13391" name="Google Shape;13391;p74"/>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2" name="Google Shape;13392;p74"/>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3" name="Google Shape;13393;p74"/>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4" name="Google Shape;13394;p74"/>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5" name="Google Shape;13395;p74"/>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96" name="Google Shape;13396;p74"/>
          <p:cNvGrpSpPr/>
          <p:nvPr/>
        </p:nvGrpSpPr>
        <p:grpSpPr>
          <a:xfrm>
            <a:off x="1398317" y="1981778"/>
            <a:ext cx="365792" cy="335392"/>
            <a:chOff x="1398317" y="1981778"/>
            <a:chExt cx="365792" cy="335392"/>
          </a:xfrm>
        </p:grpSpPr>
        <p:sp>
          <p:nvSpPr>
            <p:cNvPr id="13397" name="Google Shape;13397;p74"/>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8" name="Google Shape;13398;p74"/>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9" name="Google Shape;13399;p74"/>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0" name="Google Shape;13400;p74"/>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1" name="Google Shape;13401;p74"/>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2" name="Google Shape;13402;p74"/>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03" name="Google Shape;13403;p74"/>
          <p:cNvGrpSpPr/>
          <p:nvPr/>
        </p:nvGrpSpPr>
        <p:grpSpPr>
          <a:xfrm>
            <a:off x="3052237" y="2003570"/>
            <a:ext cx="353600" cy="314752"/>
            <a:chOff x="3052237" y="2003570"/>
            <a:chExt cx="353600" cy="314752"/>
          </a:xfrm>
        </p:grpSpPr>
        <p:sp>
          <p:nvSpPr>
            <p:cNvPr id="13404" name="Google Shape;13404;p74"/>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5" name="Google Shape;13405;p74"/>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6" name="Google Shape;13406;p74"/>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07" name="Google Shape;13407;p74"/>
          <p:cNvGrpSpPr/>
          <p:nvPr/>
        </p:nvGrpSpPr>
        <p:grpSpPr>
          <a:xfrm>
            <a:off x="1404013" y="2958066"/>
            <a:ext cx="368096" cy="223968"/>
            <a:chOff x="1404013" y="2958066"/>
            <a:chExt cx="368096" cy="223968"/>
          </a:xfrm>
        </p:grpSpPr>
        <p:sp>
          <p:nvSpPr>
            <p:cNvPr id="13408" name="Google Shape;13408;p74"/>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9" name="Google Shape;13409;p74"/>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10" name="Google Shape;13410;p74"/>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1" name="Google Shape;13411;p74"/>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12" name="Google Shape;13412;p74"/>
          <p:cNvGrpSpPr/>
          <p:nvPr/>
        </p:nvGrpSpPr>
        <p:grpSpPr>
          <a:xfrm>
            <a:off x="1951149" y="2885202"/>
            <a:ext cx="370368" cy="367328"/>
            <a:chOff x="1951149" y="2885202"/>
            <a:chExt cx="370368" cy="367328"/>
          </a:xfrm>
        </p:grpSpPr>
        <p:sp>
          <p:nvSpPr>
            <p:cNvPr id="13413" name="Google Shape;13413;p74"/>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4" name="Google Shape;13414;p74"/>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5" name="Google Shape;13415;p74"/>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16" name="Google Shape;13416;p74"/>
          <p:cNvGrpSpPr/>
          <p:nvPr/>
        </p:nvGrpSpPr>
        <p:grpSpPr>
          <a:xfrm>
            <a:off x="2501677" y="2906162"/>
            <a:ext cx="367328" cy="327296"/>
            <a:chOff x="2501677" y="2906162"/>
            <a:chExt cx="367328" cy="327296"/>
          </a:xfrm>
        </p:grpSpPr>
        <p:sp>
          <p:nvSpPr>
            <p:cNvPr id="13417" name="Google Shape;13417;p74"/>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8" name="Google Shape;13418;p74"/>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9" name="Google Shape;13419;p74"/>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20" name="Google Shape;13420;p74"/>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21" name="Google Shape;13421;p74"/>
          <p:cNvGrpSpPr/>
          <p:nvPr/>
        </p:nvGrpSpPr>
        <p:grpSpPr>
          <a:xfrm>
            <a:off x="3050317" y="2893714"/>
            <a:ext cx="367712" cy="354240"/>
            <a:chOff x="3050317" y="2893714"/>
            <a:chExt cx="367712" cy="354240"/>
          </a:xfrm>
        </p:grpSpPr>
        <p:sp>
          <p:nvSpPr>
            <p:cNvPr id="13422" name="Google Shape;13422;p74"/>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3" name="Google Shape;13423;p74"/>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24" name="Google Shape;13424;p74"/>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5" name="Google Shape;13425;p74"/>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26" name="Google Shape;13426;p74"/>
          <p:cNvGrpSpPr/>
          <p:nvPr/>
        </p:nvGrpSpPr>
        <p:grpSpPr>
          <a:xfrm>
            <a:off x="7531277" y="2886354"/>
            <a:ext cx="185184" cy="367296"/>
            <a:chOff x="7531277" y="2886354"/>
            <a:chExt cx="185184" cy="367296"/>
          </a:xfrm>
        </p:grpSpPr>
        <p:sp>
          <p:nvSpPr>
            <p:cNvPr id="13427" name="Google Shape;13427;p74"/>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8" name="Google Shape;13428;p74"/>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9" name="Google Shape;13429;p74"/>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30" name="Google Shape;13430;p74"/>
          <p:cNvGrpSpPr/>
          <p:nvPr/>
        </p:nvGrpSpPr>
        <p:grpSpPr>
          <a:xfrm>
            <a:off x="6926637" y="2886738"/>
            <a:ext cx="297184" cy="367296"/>
            <a:chOff x="6926637" y="2886738"/>
            <a:chExt cx="297184" cy="367296"/>
          </a:xfrm>
        </p:grpSpPr>
        <p:sp>
          <p:nvSpPr>
            <p:cNvPr id="13431" name="Google Shape;13431;p74"/>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2" name="Google Shape;13432;p74"/>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3" name="Google Shape;13433;p74"/>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34" name="Google Shape;13434;p74"/>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5" name="Google Shape;13435;p74"/>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36" name="Google Shape;13436;p74"/>
          <p:cNvGrpSpPr/>
          <p:nvPr/>
        </p:nvGrpSpPr>
        <p:grpSpPr>
          <a:xfrm>
            <a:off x="6340653" y="2886354"/>
            <a:ext cx="370368" cy="368064"/>
            <a:chOff x="6340653" y="2886354"/>
            <a:chExt cx="370368" cy="368064"/>
          </a:xfrm>
        </p:grpSpPr>
        <p:sp>
          <p:nvSpPr>
            <p:cNvPr id="13437" name="Google Shape;13437;p74"/>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8" name="Google Shape;13438;p74"/>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9" name="Google Shape;13439;p74"/>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0" name="Google Shape;13440;p74"/>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1" name="Google Shape;13441;p74"/>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2" name="Google Shape;13442;p74"/>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43" name="Google Shape;13443;p74"/>
          <p:cNvGrpSpPr/>
          <p:nvPr/>
        </p:nvGrpSpPr>
        <p:grpSpPr>
          <a:xfrm>
            <a:off x="5246797" y="1981426"/>
            <a:ext cx="354752" cy="336512"/>
            <a:chOff x="5246797" y="1981426"/>
            <a:chExt cx="354752" cy="336512"/>
          </a:xfrm>
        </p:grpSpPr>
        <p:sp>
          <p:nvSpPr>
            <p:cNvPr id="13444" name="Google Shape;13444;p74"/>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5" name="Google Shape;13445;p74"/>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46" name="Google Shape;13446;p74"/>
          <p:cNvGrpSpPr/>
          <p:nvPr/>
        </p:nvGrpSpPr>
        <p:grpSpPr>
          <a:xfrm>
            <a:off x="4148749" y="2102066"/>
            <a:ext cx="355136" cy="216256"/>
            <a:chOff x="4148749" y="2102066"/>
            <a:chExt cx="355136" cy="216256"/>
          </a:xfrm>
        </p:grpSpPr>
        <p:sp>
          <p:nvSpPr>
            <p:cNvPr id="13447" name="Google Shape;13447;p74"/>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8" name="Google Shape;13448;p74"/>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49" name="Google Shape;13449;p74"/>
          <p:cNvGrpSpPr/>
          <p:nvPr/>
        </p:nvGrpSpPr>
        <p:grpSpPr>
          <a:xfrm>
            <a:off x="5794669" y="2001426"/>
            <a:ext cx="354752" cy="315360"/>
            <a:chOff x="5794669" y="2001426"/>
            <a:chExt cx="354752" cy="315360"/>
          </a:xfrm>
        </p:grpSpPr>
        <p:sp>
          <p:nvSpPr>
            <p:cNvPr id="13450" name="Google Shape;13450;p74"/>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1" name="Google Shape;13451;p74"/>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52" name="Google Shape;13452;p74"/>
          <p:cNvGrpSpPr/>
          <p:nvPr/>
        </p:nvGrpSpPr>
        <p:grpSpPr>
          <a:xfrm>
            <a:off x="6345229" y="2029842"/>
            <a:ext cx="352832" cy="289216"/>
            <a:chOff x="6345229" y="2029842"/>
            <a:chExt cx="352832" cy="289216"/>
          </a:xfrm>
        </p:grpSpPr>
        <p:sp>
          <p:nvSpPr>
            <p:cNvPr id="13453" name="Google Shape;13453;p74"/>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4" name="Google Shape;13454;p74"/>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55" name="Google Shape;13455;p74"/>
          <p:cNvGrpSpPr/>
          <p:nvPr/>
        </p:nvGrpSpPr>
        <p:grpSpPr>
          <a:xfrm>
            <a:off x="4697389" y="2036338"/>
            <a:ext cx="354752" cy="281984"/>
            <a:chOff x="4697389" y="2036338"/>
            <a:chExt cx="354752" cy="281984"/>
          </a:xfrm>
        </p:grpSpPr>
        <p:sp>
          <p:nvSpPr>
            <p:cNvPr id="13456" name="Google Shape;13456;p74"/>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7" name="Google Shape;13457;p74"/>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58" name="Google Shape;13458;p74"/>
          <p:cNvGrpSpPr/>
          <p:nvPr/>
        </p:nvGrpSpPr>
        <p:grpSpPr>
          <a:xfrm>
            <a:off x="1404013" y="2424754"/>
            <a:ext cx="353600" cy="354944"/>
            <a:chOff x="1404013" y="2424754"/>
            <a:chExt cx="353600" cy="354944"/>
          </a:xfrm>
        </p:grpSpPr>
        <p:sp>
          <p:nvSpPr>
            <p:cNvPr id="13459" name="Google Shape;13459;p74"/>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0" name="Google Shape;13460;p74"/>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1" name="Google Shape;13461;p74"/>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2" name="Google Shape;13462;p74"/>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3" name="Google Shape;13463;p74"/>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64" name="Google Shape;13464;p74"/>
          <p:cNvGrpSpPr/>
          <p:nvPr/>
        </p:nvGrpSpPr>
        <p:grpSpPr>
          <a:xfrm>
            <a:off x="854253" y="2428274"/>
            <a:ext cx="355104" cy="351040"/>
            <a:chOff x="854253" y="2428274"/>
            <a:chExt cx="355104" cy="351040"/>
          </a:xfrm>
        </p:grpSpPr>
        <p:sp>
          <p:nvSpPr>
            <p:cNvPr id="13465" name="Google Shape;13465;p74"/>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6" name="Google Shape;13466;p74"/>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67" name="Google Shape;13467;p74"/>
          <p:cNvGrpSpPr/>
          <p:nvPr/>
        </p:nvGrpSpPr>
        <p:grpSpPr>
          <a:xfrm>
            <a:off x="6896909" y="2440946"/>
            <a:ext cx="354752" cy="275904"/>
            <a:chOff x="6896909" y="2440946"/>
            <a:chExt cx="354752" cy="275904"/>
          </a:xfrm>
        </p:grpSpPr>
        <p:sp>
          <p:nvSpPr>
            <p:cNvPr id="13468" name="Google Shape;13468;p74"/>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9" name="Google Shape;13469;p74"/>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70" name="Google Shape;13470;p74"/>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71" name="Google Shape;13471;p74"/>
          <p:cNvGrpSpPr/>
          <p:nvPr/>
        </p:nvGrpSpPr>
        <p:grpSpPr>
          <a:xfrm>
            <a:off x="5265069" y="2424754"/>
            <a:ext cx="321984" cy="354560"/>
            <a:chOff x="5265069" y="2424754"/>
            <a:chExt cx="321984" cy="354560"/>
          </a:xfrm>
        </p:grpSpPr>
        <p:sp>
          <p:nvSpPr>
            <p:cNvPr id="13472" name="Google Shape;13472;p74"/>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3" name="Google Shape;13473;p74"/>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74" name="Google Shape;13474;p74"/>
          <p:cNvGrpSpPr/>
          <p:nvPr/>
        </p:nvGrpSpPr>
        <p:grpSpPr>
          <a:xfrm>
            <a:off x="4150669" y="2466770"/>
            <a:ext cx="355104" cy="259584"/>
            <a:chOff x="4150669" y="2466770"/>
            <a:chExt cx="355104" cy="259584"/>
          </a:xfrm>
        </p:grpSpPr>
        <p:sp>
          <p:nvSpPr>
            <p:cNvPr id="13475" name="Google Shape;13475;p74"/>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6" name="Google Shape;13476;p74"/>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7" name="Google Shape;13477;p74"/>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8" name="Google Shape;13478;p74"/>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79" name="Google Shape;13479;p74"/>
          <p:cNvGrpSpPr/>
          <p:nvPr/>
        </p:nvGrpSpPr>
        <p:grpSpPr>
          <a:xfrm>
            <a:off x="4699693" y="2424946"/>
            <a:ext cx="354336" cy="353984"/>
            <a:chOff x="4699693" y="2424946"/>
            <a:chExt cx="354336" cy="353984"/>
          </a:xfrm>
        </p:grpSpPr>
        <p:sp>
          <p:nvSpPr>
            <p:cNvPr id="13480" name="Google Shape;13480;p74"/>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1" name="Google Shape;13481;p74"/>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82" name="Google Shape;13482;p74"/>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3" name="Google Shape;13483;p74"/>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84" name="Google Shape;13484;p74"/>
          <p:cNvGrpSpPr/>
          <p:nvPr/>
        </p:nvGrpSpPr>
        <p:grpSpPr>
          <a:xfrm>
            <a:off x="1953037" y="2552242"/>
            <a:ext cx="355136" cy="227072"/>
            <a:chOff x="1953037" y="2552242"/>
            <a:chExt cx="355136" cy="227072"/>
          </a:xfrm>
        </p:grpSpPr>
        <p:sp>
          <p:nvSpPr>
            <p:cNvPr id="13485" name="Google Shape;13485;p74"/>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6" name="Google Shape;13486;p74"/>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87" name="Google Shape;13487;p74"/>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88" name="Google Shape;13488;p74"/>
          <p:cNvGrpSpPr/>
          <p:nvPr/>
        </p:nvGrpSpPr>
        <p:grpSpPr>
          <a:xfrm>
            <a:off x="2500941" y="2527218"/>
            <a:ext cx="355104" cy="250944"/>
            <a:chOff x="2500941" y="2527218"/>
            <a:chExt cx="355104" cy="250944"/>
          </a:xfrm>
        </p:grpSpPr>
        <p:sp>
          <p:nvSpPr>
            <p:cNvPr id="13489" name="Google Shape;13489;p74"/>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0" name="Google Shape;13490;p74"/>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1" name="Google Shape;13491;p74"/>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2" name="Google Shape;13492;p74"/>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3" name="Google Shape;13493;p74"/>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94" name="Google Shape;13494;p74"/>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95" name="Google Shape;13495;p74"/>
          <p:cNvGrpSpPr/>
          <p:nvPr/>
        </p:nvGrpSpPr>
        <p:grpSpPr>
          <a:xfrm>
            <a:off x="7993805" y="2427122"/>
            <a:ext cx="356256" cy="351808"/>
            <a:chOff x="7993805" y="2427122"/>
            <a:chExt cx="356256" cy="351808"/>
          </a:xfrm>
        </p:grpSpPr>
        <p:sp>
          <p:nvSpPr>
            <p:cNvPr id="13496" name="Google Shape;13496;p74"/>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7" name="Google Shape;13497;p74"/>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8" name="Google Shape;13498;p74"/>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99" name="Google Shape;13499;p74"/>
          <p:cNvGrpSpPr/>
          <p:nvPr/>
        </p:nvGrpSpPr>
        <p:grpSpPr>
          <a:xfrm>
            <a:off x="878637" y="1965010"/>
            <a:ext cx="308640" cy="353312"/>
            <a:chOff x="878637" y="1965010"/>
            <a:chExt cx="308640" cy="353312"/>
          </a:xfrm>
        </p:grpSpPr>
        <p:sp>
          <p:nvSpPr>
            <p:cNvPr id="13500" name="Google Shape;13500;p74"/>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1" name="Google Shape;13501;p74"/>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2" name="Google Shape;13502;p74"/>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03" name="Google Shape;13503;p74"/>
          <p:cNvGrpSpPr/>
          <p:nvPr/>
        </p:nvGrpSpPr>
        <p:grpSpPr>
          <a:xfrm>
            <a:off x="6896141" y="1964722"/>
            <a:ext cx="348256" cy="352448"/>
            <a:chOff x="6896141" y="1964722"/>
            <a:chExt cx="348256" cy="352448"/>
          </a:xfrm>
        </p:grpSpPr>
        <p:sp>
          <p:nvSpPr>
            <p:cNvPr id="13504" name="Google Shape;13504;p74"/>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5" name="Google Shape;13505;p74"/>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6" name="Google Shape;13506;p74"/>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07" name="Google Shape;13507;p74"/>
          <p:cNvGrpSpPr/>
          <p:nvPr/>
        </p:nvGrpSpPr>
        <p:grpSpPr>
          <a:xfrm>
            <a:off x="7989997" y="2015378"/>
            <a:ext cx="355136" cy="303328"/>
            <a:chOff x="7989997" y="2015378"/>
            <a:chExt cx="355136" cy="303328"/>
          </a:xfrm>
        </p:grpSpPr>
        <p:sp>
          <p:nvSpPr>
            <p:cNvPr id="13508" name="Google Shape;13508;p74"/>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9" name="Google Shape;13509;p74"/>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0" name="Google Shape;13510;p74"/>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11" name="Google Shape;13511;p74"/>
          <p:cNvGrpSpPr/>
          <p:nvPr/>
        </p:nvGrpSpPr>
        <p:grpSpPr>
          <a:xfrm>
            <a:off x="3598221" y="1509362"/>
            <a:ext cx="348640" cy="330784"/>
            <a:chOff x="3598221" y="1509362"/>
            <a:chExt cx="348640" cy="330784"/>
          </a:xfrm>
        </p:grpSpPr>
        <p:sp>
          <p:nvSpPr>
            <p:cNvPr id="13512" name="Google Shape;13512;p74"/>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3" name="Google Shape;13513;p74"/>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4" name="Google Shape;13514;p74"/>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5" name="Google Shape;13515;p74"/>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16" name="Google Shape;13516;p74"/>
          <p:cNvGrpSpPr/>
          <p:nvPr/>
        </p:nvGrpSpPr>
        <p:grpSpPr>
          <a:xfrm>
            <a:off x="5246797" y="1500658"/>
            <a:ext cx="347872" cy="347488"/>
            <a:chOff x="5246797" y="1500658"/>
            <a:chExt cx="347872" cy="347488"/>
          </a:xfrm>
        </p:grpSpPr>
        <p:sp>
          <p:nvSpPr>
            <p:cNvPr id="13517" name="Google Shape;13517;p74"/>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8" name="Google Shape;13518;p74"/>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9" name="Google Shape;13519;p74"/>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0" name="Google Shape;13520;p74"/>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21" name="Google Shape;13521;p74"/>
          <p:cNvGrpSpPr/>
          <p:nvPr/>
        </p:nvGrpSpPr>
        <p:grpSpPr>
          <a:xfrm>
            <a:off x="5796589" y="1500658"/>
            <a:ext cx="349024" cy="346752"/>
            <a:chOff x="5796589" y="1500658"/>
            <a:chExt cx="349024" cy="346752"/>
          </a:xfrm>
        </p:grpSpPr>
        <p:sp>
          <p:nvSpPr>
            <p:cNvPr id="13522" name="Google Shape;13522;p74"/>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523" name="Google Shape;13523;p74"/>
            <p:cNvGrpSpPr/>
            <p:nvPr/>
          </p:nvGrpSpPr>
          <p:grpSpPr>
            <a:xfrm>
              <a:off x="5796589" y="1500658"/>
              <a:ext cx="349024" cy="346752"/>
              <a:chOff x="5796589" y="1500658"/>
              <a:chExt cx="349024" cy="346752"/>
            </a:xfrm>
          </p:grpSpPr>
          <p:sp>
            <p:nvSpPr>
              <p:cNvPr id="13524" name="Google Shape;13524;p74"/>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5" name="Google Shape;13525;p74"/>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6" name="Google Shape;13526;p74"/>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7" name="Google Shape;13527;p74"/>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3528" name="Google Shape;13528;p74"/>
          <p:cNvGrpSpPr/>
          <p:nvPr/>
        </p:nvGrpSpPr>
        <p:grpSpPr>
          <a:xfrm>
            <a:off x="6895373" y="1502578"/>
            <a:ext cx="348640" cy="343296"/>
            <a:chOff x="6895373" y="1502578"/>
            <a:chExt cx="348640" cy="343296"/>
          </a:xfrm>
        </p:grpSpPr>
        <p:sp>
          <p:nvSpPr>
            <p:cNvPr id="13529" name="Google Shape;13529;p74"/>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0" name="Google Shape;13530;p74"/>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1" name="Google Shape;13531;p74"/>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32" name="Google Shape;13532;p74"/>
          <p:cNvGrpSpPr/>
          <p:nvPr/>
        </p:nvGrpSpPr>
        <p:grpSpPr>
          <a:xfrm>
            <a:off x="4147597" y="1505458"/>
            <a:ext cx="347904" cy="336992"/>
            <a:chOff x="4147597" y="1505458"/>
            <a:chExt cx="347904" cy="336992"/>
          </a:xfrm>
        </p:grpSpPr>
        <p:sp>
          <p:nvSpPr>
            <p:cNvPr id="13533" name="Google Shape;13533;p74"/>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4" name="Google Shape;13534;p74"/>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5" name="Google Shape;13535;p74"/>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6" name="Google Shape;13536;p74"/>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7" name="Google Shape;13537;p74"/>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8" name="Google Shape;13538;p74"/>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9" name="Google Shape;13539;p74"/>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40" name="Google Shape;13540;p74"/>
          <p:cNvGrpSpPr/>
          <p:nvPr/>
        </p:nvGrpSpPr>
        <p:grpSpPr>
          <a:xfrm>
            <a:off x="2499405" y="1499890"/>
            <a:ext cx="347488" cy="348256"/>
            <a:chOff x="2499405" y="1499890"/>
            <a:chExt cx="347488" cy="348256"/>
          </a:xfrm>
        </p:grpSpPr>
        <p:sp>
          <p:nvSpPr>
            <p:cNvPr id="13541" name="Google Shape;13541;p74"/>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2" name="Google Shape;13542;p74"/>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3" name="Google Shape;13543;p74"/>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4" name="Google Shape;13544;p74"/>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5" name="Google Shape;13545;p74"/>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46" name="Google Shape;13546;p74"/>
          <p:cNvGrpSpPr/>
          <p:nvPr/>
        </p:nvGrpSpPr>
        <p:grpSpPr>
          <a:xfrm>
            <a:off x="1956845" y="1500498"/>
            <a:ext cx="331520" cy="348032"/>
            <a:chOff x="1956845" y="1500498"/>
            <a:chExt cx="331520" cy="348032"/>
          </a:xfrm>
        </p:grpSpPr>
        <p:sp>
          <p:nvSpPr>
            <p:cNvPr id="13547" name="Google Shape;13547;p74"/>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8" name="Google Shape;13548;p74"/>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9" name="Google Shape;13549;p74"/>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0" name="Google Shape;13550;p74"/>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1" name="Google Shape;13551;p74"/>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2" name="Google Shape;13552;p74"/>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3" name="Google Shape;13553;p74"/>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4" name="Google Shape;13554;p74"/>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5" name="Google Shape;13555;p74"/>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6" name="Google Shape;13556;p74"/>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7" name="Google Shape;13557;p74"/>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8" name="Google Shape;13558;p74"/>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59" name="Google Shape;13559;p74"/>
          <p:cNvGrpSpPr/>
          <p:nvPr/>
        </p:nvGrpSpPr>
        <p:grpSpPr>
          <a:xfrm>
            <a:off x="6345613" y="1549874"/>
            <a:ext cx="348640" cy="250656"/>
            <a:chOff x="6345613" y="1549874"/>
            <a:chExt cx="348640" cy="250656"/>
          </a:xfrm>
        </p:grpSpPr>
        <p:sp>
          <p:nvSpPr>
            <p:cNvPr id="13560" name="Google Shape;13560;p74"/>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1" name="Google Shape;13561;p74"/>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2" name="Google Shape;13562;p74"/>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3" name="Google Shape;13563;p74"/>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4" name="Google Shape;13564;p74"/>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5" name="Google Shape;13565;p74"/>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66" name="Google Shape;13566;p74"/>
          <p:cNvGrpSpPr/>
          <p:nvPr/>
        </p:nvGrpSpPr>
        <p:grpSpPr>
          <a:xfrm>
            <a:off x="7444781" y="1507026"/>
            <a:ext cx="348640" cy="334272"/>
            <a:chOff x="7444781" y="1507026"/>
            <a:chExt cx="348640" cy="334272"/>
          </a:xfrm>
        </p:grpSpPr>
        <p:sp>
          <p:nvSpPr>
            <p:cNvPr id="13567" name="Google Shape;13567;p74"/>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8" name="Google Shape;13568;p74"/>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9" name="Google Shape;13569;p74"/>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0" name="Google Shape;13570;p74"/>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1" name="Google Shape;13571;p74"/>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72" name="Google Shape;13572;p74"/>
          <p:cNvGrpSpPr/>
          <p:nvPr/>
        </p:nvGrpSpPr>
        <p:grpSpPr>
          <a:xfrm>
            <a:off x="7995341" y="1506738"/>
            <a:ext cx="347872" cy="334944"/>
            <a:chOff x="7995341" y="1506738"/>
            <a:chExt cx="347872" cy="334944"/>
          </a:xfrm>
        </p:grpSpPr>
        <p:sp>
          <p:nvSpPr>
            <p:cNvPr id="13573" name="Google Shape;13573;p74"/>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4" name="Google Shape;13574;p74"/>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5" name="Google Shape;13575;p74"/>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6" name="Google Shape;13576;p74"/>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7" name="Google Shape;13577;p74"/>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8" name="Google Shape;13578;p74"/>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79" name="Google Shape;13579;p74"/>
          <p:cNvGrpSpPr/>
          <p:nvPr/>
        </p:nvGrpSpPr>
        <p:grpSpPr>
          <a:xfrm>
            <a:off x="3048045" y="1522930"/>
            <a:ext cx="347872" cy="303904"/>
            <a:chOff x="3048045" y="1522930"/>
            <a:chExt cx="347872" cy="303904"/>
          </a:xfrm>
        </p:grpSpPr>
        <p:sp>
          <p:nvSpPr>
            <p:cNvPr id="13580" name="Google Shape;13580;p74"/>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581" name="Google Shape;13581;p74"/>
            <p:cNvGrpSpPr/>
            <p:nvPr/>
          </p:nvGrpSpPr>
          <p:grpSpPr>
            <a:xfrm>
              <a:off x="3048045" y="1522930"/>
              <a:ext cx="347872" cy="303904"/>
              <a:chOff x="3048045" y="1522930"/>
              <a:chExt cx="347872" cy="303904"/>
            </a:xfrm>
          </p:grpSpPr>
          <p:sp>
            <p:nvSpPr>
              <p:cNvPr id="13582" name="Google Shape;13582;p74"/>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3" name="Google Shape;13583;p74"/>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3584" name="Google Shape;13584;p74"/>
          <p:cNvGrpSpPr/>
          <p:nvPr/>
        </p:nvGrpSpPr>
        <p:grpSpPr>
          <a:xfrm>
            <a:off x="1133133" y="3351922"/>
            <a:ext cx="313984" cy="358560"/>
            <a:chOff x="1133133" y="3351922"/>
            <a:chExt cx="313984" cy="358560"/>
          </a:xfrm>
        </p:grpSpPr>
        <p:sp>
          <p:nvSpPr>
            <p:cNvPr id="13585" name="Google Shape;13585;p74"/>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6" name="Google Shape;13586;p74"/>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7" name="Google Shape;13587;p74"/>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8" name="Google Shape;13588;p74"/>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9" name="Google Shape;13589;p74"/>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0" name="Google Shape;13590;p74"/>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1" name="Google Shape;13591;p74"/>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2" name="Google Shape;13592;p74"/>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3" name="Google Shape;13593;p74"/>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4" name="Google Shape;13594;p74"/>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5" name="Google Shape;13595;p74"/>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6" name="Google Shape;13596;p74"/>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7" name="Google Shape;13597;p74"/>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8" name="Google Shape;13598;p74"/>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9" name="Google Shape;13599;p74"/>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0" name="Google Shape;13600;p74"/>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601" name="Google Shape;13601;p74"/>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602" name="Google Shape;13602;p74"/>
          <p:cNvGrpSpPr/>
          <p:nvPr/>
        </p:nvGrpSpPr>
        <p:grpSpPr>
          <a:xfrm>
            <a:off x="2795053" y="3352594"/>
            <a:ext cx="288448" cy="357120"/>
            <a:chOff x="2795053" y="3352594"/>
            <a:chExt cx="288448" cy="357120"/>
          </a:xfrm>
        </p:grpSpPr>
        <p:sp>
          <p:nvSpPr>
            <p:cNvPr id="13603" name="Google Shape;13603;p74"/>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4" name="Google Shape;13604;p74"/>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5" name="Google Shape;13605;p74"/>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6" name="Google Shape;13606;p74"/>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7" name="Google Shape;13607;p74"/>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8" name="Google Shape;13608;p74"/>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9" name="Google Shape;13609;p74"/>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0" name="Google Shape;13610;p74"/>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1" name="Google Shape;13611;p74"/>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12" name="Google Shape;13612;p74"/>
          <p:cNvGrpSpPr/>
          <p:nvPr/>
        </p:nvGrpSpPr>
        <p:grpSpPr>
          <a:xfrm>
            <a:off x="2236525" y="3353202"/>
            <a:ext cx="304832" cy="356512"/>
            <a:chOff x="2236525" y="3353202"/>
            <a:chExt cx="304832" cy="356512"/>
          </a:xfrm>
        </p:grpSpPr>
        <p:sp>
          <p:nvSpPr>
            <p:cNvPr id="13613" name="Google Shape;13613;p74"/>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4" name="Google Shape;13614;p74"/>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5" name="Google Shape;13615;p74"/>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16" name="Google Shape;13616;p74"/>
          <p:cNvGrpSpPr/>
          <p:nvPr/>
        </p:nvGrpSpPr>
        <p:grpSpPr>
          <a:xfrm>
            <a:off x="3910637" y="3352690"/>
            <a:ext cx="256800" cy="357024"/>
            <a:chOff x="3910637" y="3352690"/>
            <a:chExt cx="256800" cy="357024"/>
          </a:xfrm>
        </p:grpSpPr>
        <p:sp>
          <p:nvSpPr>
            <p:cNvPr id="13617" name="Google Shape;13617;p74"/>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8" name="Google Shape;13618;p74"/>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9" name="Google Shape;13619;p74"/>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20" name="Google Shape;13620;p74"/>
          <p:cNvGrpSpPr/>
          <p:nvPr/>
        </p:nvGrpSpPr>
        <p:grpSpPr>
          <a:xfrm>
            <a:off x="6056429" y="3351922"/>
            <a:ext cx="360064" cy="360096"/>
            <a:chOff x="6056429" y="3351922"/>
            <a:chExt cx="360064" cy="360096"/>
          </a:xfrm>
        </p:grpSpPr>
        <p:sp>
          <p:nvSpPr>
            <p:cNvPr id="13621" name="Google Shape;13621;p74"/>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2" name="Google Shape;13622;p74"/>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3" name="Google Shape;13623;p74"/>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24" name="Google Shape;13624;p74"/>
          <p:cNvGrpSpPr/>
          <p:nvPr/>
        </p:nvGrpSpPr>
        <p:grpSpPr>
          <a:xfrm>
            <a:off x="6608877" y="3353074"/>
            <a:ext cx="357408" cy="357408"/>
            <a:chOff x="6608877" y="3353074"/>
            <a:chExt cx="357408" cy="357408"/>
          </a:xfrm>
        </p:grpSpPr>
        <p:sp>
          <p:nvSpPr>
            <p:cNvPr id="13625" name="Google Shape;13625;p74"/>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6" name="Google Shape;13626;p74"/>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7" name="Google Shape;13627;p74"/>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8" name="Google Shape;13628;p74"/>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9" name="Google Shape;13629;p74"/>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0" name="Google Shape;13630;p74"/>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1" name="Google Shape;13631;p74"/>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632" name="Google Shape;13632;p74"/>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633" name="Google Shape;13633;p74"/>
          <p:cNvGrpSpPr/>
          <p:nvPr/>
        </p:nvGrpSpPr>
        <p:grpSpPr>
          <a:xfrm>
            <a:off x="3316269" y="3352402"/>
            <a:ext cx="344832" cy="356544"/>
            <a:chOff x="3316269" y="3352402"/>
            <a:chExt cx="344832" cy="356544"/>
          </a:xfrm>
        </p:grpSpPr>
        <p:sp>
          <p:nvSpPr>
            <p:cNvPr id="13634" name="Google Shape;13634;p74"/>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5" name="Google Shape;13635;p74"/>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6" name="Google Shape;13636;p74"/>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637" name="Google Shape;13637;p74"/>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638" name="Google Shape;13638;p74"/>
          <p:cNvGrpSpPr/>
          <p:nvPr/>
        </p:nvGrpSpPr>
        <p:grpSpPr>
          <a:xfrm>
            <a:off x="4959533" y="3370226"/>
            <a:ext cx="357408" cy="323488"/>
            <a:chOff x="4959533" y="3370226"/>
            <a:chExt cx="357408" cy="323488"/>
          </a:xfrm>
        </p:grpSpPr>
        <p:sp>
          <p:nvSpPr>
            <p:cNvPr id="13639" name="Google Shape;13639;p74"/>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0" name="Google Shape;13640;p74"/>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41" name="Google Shape;13641;p74"/>
          <p:cNvGrpSpPr/>
          <p:nvPr/>
        </p:nvGrpSpPr>
        <p:grpSpPr>
          <a:xfrm>
            <a:off x="7158637" y="3353074"/>
            <a:ext cx="357056" cy="357408"/>
            <a:chOff x="7158637" y="3353074"/>
            <a:chExt cx="357056" cy="357408"/>
          </a:xfrm>
        </p:grpSpPr>
        <p:sp>
          <p:nvSpPr>
            <p:cNvPr id="13642" name="Google Shape;13642;p74"/>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3" name="Google Shape;13643;p74"/>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4" name="Google Shape;13644;p74"/>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5" name="Google Shape;13645;p74"/>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46" name="Google Shape;13646;p74"/>
          <p:cNvGrpSpPr/>
          <p:nvPr/>
        </p:nvGrpSpPr>
        <p:grpSpPr>
          <a:xfrm>
            <a:off x="5508909" y="3371506"/>
            <a:ext cx="358560" cy="319552"/>
            <a:chOff x="5508909" y="3371506"/>
            <a:chExt cx="358560" cy="319552"/>
          </a:xfrm>
        </p:grpSpPr>
        <p:sp>
          <p:nvSpPr>
            <p:cNvPr id="13647" name="Google Shape;13647;p74"/>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8" name="Google Shape;13648;p74"/>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9" name="Google Shape;13649;p74"/>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0" name="Google Shape;13650;p74"/>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1" name="Google Shape;13651;p74"/>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2" name="Google Shape;13652;p74"/>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3" name="Google Shape;13653;p74"/>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4" name="Google Shape;13654;p74"/>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5" name="Google Shape;13655;p74"/>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6" name="Google Shape;13656;p74"/>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660"/>
        <p:cNvGrpSpPr/>
        <p:nvPr/>
      </p:nvGrpSpPr>
      <p:grpSpPr>
        <a:xfrm>
          <a:off x="0" y="0"/>
          <a:ext cx="0" cy="0"/>
          <a:chOff x="0" y="0"/>
          <a:chExt cx="0" cy="0"/>
        </a:xfrm>
      </p:grpSpPr>
      <p:sp>
        <p:nvSpPr>
          <p:cNvPr id="13661" name="Google Shape;13661;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3662" name="Google Shape;13662;p75"/>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663" name="Google Shape;13663;p75"/>
          <p:cNvGrpSpPr/>
          <p:nvPr/>
        </p:nvGrpSpPr>
        <p:grpSpPr>
          <a:xfrm>
            <a:off x="3303268" y="3817349"/>
            <a:ext cx="346056" cy="345674"/>
            <a:chOff x="3303268" y="3817349"/>
            <a:chExt cx="346056" cy="345674"/>
          </a:xfrm>
        </p:grpSpPr>
        <p:sp>
          <p:nvSpPr>
            <p:cNvPr id="13664" name="Google Shape;13664;p75"/>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5" name="Google Shape;13665;p75"/>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6" name="Google Shape;13666;p75"/>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7" name="Google Shape;13667;p75"/>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68" name="Google Shape;13668;p75"/>
          <p:cNvGrpSpPr/>
          <p:nvPr/>
        </p:nvGrpSpPr>
        <p:grpSpPr>
          <a:xfrm>
            <a:off x="3752358" y="3817349"/>
            <a:ext cx="346056" cy="345674"/>
            <a:chOff x="3752358" y="3817349"/>
            <a:chExt cx="346056" cy="345674"/>
          </a:xfrm>
        </p:grpSpPr>
        <p:sp>
          <p:nvSpPr>
            <p:cNvPr id="13669" name="Google Shape;13669;p75"/>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0" name="Google Shape;13670;p75"/>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1" name="Google Shape;13671;p75"/>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2" name="Google Shape;13672;p75"/>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73" name="Google Shape;13673;p75"/>
          <p:cNvGrpSpPr/>
          <p:nvPr/>
        </p:nvGrpSpPr>
        <p:grpSpPr>
          <a:xfrm>
            <a:off x="5100008" y="3817349"/>
            <a:ext cx="346024" cy="345674"/>
            <a:chOff x="5100008" y="3817349"/>
            <a:chExt cx="346024" cy="345674"/>
          </a:xfrm>
        </p:grpSpPr>
        <p:sp>
          <p:nvSpPr>
            <p:cNvPr id="13674" name="Google Shape;13674;p75"/>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5" name="Google Shape;13675;p75"/>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6" name="Google Shape;13676;p75"/>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77" name="Google Shape;13677;p75"/>
          <p:cNvGrpSpPr/>
          <p:nvPr/>
        </p:nvGrpSpPr>
        <p:grpSpPr>
          <a:xfrm>
            <a:off x="5998919" y="3817349"/>
            <a:ext cx="345674" cy="345674"/>
            <a:chOff x="5998919" y="3817349"/>
            <a:chExt cx="345674" cy="345674"/>
          </a:xfrm>
        </p:grpSpPr>
        <p:sp>
          <p:nvSpPr>
            <p:cNvPr id="13678" name="Google Shape;13678;p75"/>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9" name="Google Shape;13679;p75"/>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0" name="Google Shape;13680;p75"/>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81" name="Google Shape;13681;p75"/>
          <p:cNvGrpSpPr/>
          <p:nvPr/>
        </p:nvGrpSpPr>
        <p:grpSpPr>
          <a:xfrm>
            <a:off x="4201447" y="3817349"/>
            <a:ext cx="346024" cy="345674"/>
            <a:chOff x="4201447" y="3817349"/>
            <a:chExt cx="346024" cy="345674"/>
          </a:xfrm>
        </p:grpSpPr>
        <p:sp>
          <p:nvSpPr>
            <p:cNvPr id="13682" name="Google Shape;13682;p75"/>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3" name="Google Shape;13683;p75"/>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84" name="Google Shape;13684;p75"/>
          <p:cNvGrpSpPr/>
          <p:nvPr/>
        </p:nvGrpSpPr>
        <p:grpSpPr>
          <a:xfrm>
            <a:off x="4650919" y="3817349"/>
            <a:ext cx="346024" cy="345674"/>
            <a:chOff x="4650919" y="3817349"/>
            <a:chExt cx="346024" cy="345674"/>
          </a:xfrm>
        </p:grpSpPr>
        <p:sp>
          <p:nvSpPr>
            <p:cNvPr id="13685" name="Google Shape;13685;p75"/>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6" name="Google Shape;13686;p75"/>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7" name="Google Shape;13687;p75"/>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88" name="Google Shape;13688;p75"/>
          <p:cNvGrpSpPr/>
          <p:nvPr/>
        </p:nvGrpSpPr>
        <p:grpSpPr>
          <a:xfrm>
            <a:off x="5549861" y="3817349"/>
            <a:ext cx="345642" cy="345674"/>
            <a:chOff x="5549861" y="3817349"/>
            <a:chExt cx="345642" cy="345674"/>
          </a:xfrm>
        </p:grpSpPr>
        <p:sp>
          <p:nvSpPr>
            <p:cNvPr id="13689" name="Google Shape;13689;p75"/>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0" name="Google Shape;13690;p75"/>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1" name="Google Shape;13691;p75"/>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92" name="Google Shape;13692;p75"/>
          <p:cNvGrpSpPr/>
          <p:nvPr/>
        </p:nvGrpSpPr>
        <p:grpSpPr>
          <a:xfrm>
            <a:off x="1306445" y="3397829"/>
            <a:ext cx="367255" cy="269855"/>
            <a:chOff x="1306445" y="3397829"/>
            <a:chExt cx="367255" cy="269855"/>
          </a:xfrm>
        </p:grpSpPr>
        <p:sp>
          <p:nvSpPr>
            <p:cNvPr id="13693" name="Google Shape;13693;p75"/>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4" name="Google Shape;13694;p75"/>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5" name="Google Shape;13695;p75"/>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6" name="Google Shape;13696;p75"/>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7" name="Google Shape;13697;p75"/>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8" name="Google Shape;13698;p75"/>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99" name="Google Shape;13699;p75"/>
          <p:cNvGrpSpPr/>
          <p:nvPr/>
        </p:nvGrpSpPr>
        <p:grpSpPr>
          <a:xfrm>
            <a:off x="1781317" y="3391400"/>
            <a:ext cx="367255" cy="282364"/>
            <a:chOff x="1781317" y="3391400"/>
            <a:chExt cx="367255" cy="282364"/>
          </a:xfrm>
        </p:grpSpPr>
        <p:sp>
          <p:nvSpPr>
            <p:cNvPr id="13700" name="Google Shape;13700;p75"/>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1" name="Google Shape;13701;p75"/>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2" name="Google Shape;13702;p75"/>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3" name="Google Shape;13703;p75"/>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4" name="Google Shape;13704;p75"/>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5" name="Google Shape;13705;p75"/>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06" name="Google Shape;13706;p75"/>
          <p:cNvGrpSpPr/>
          <p:nvPr/>
        </p:nvGrpSpPr>
        <p:grpSpPr>
          <a:xfrm>
            <a:off x="3678830" y="3370933"/>
            <a:ext cx="369164" cy="323297"/>
            <a:chOff x="3678830" y="3370933"/>
            <a:chExt cx="369164" cy="323297"/>
          </a:xfrm>
        </p:grpSpPr>
        <p:sp>
          <p:nvSpPr>
            <p:cNvPr id="13707" name="Google Shape;13707;p75"/>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8" name="Google Shape;13708;p75"/>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9" name="Google Shape;13709;p75"/>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0" name="Google Shape;13710;p75"/>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1" name="Google Shape;13711;p75"/>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2" name="Google Shape;13712;p75"/>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3" name="Google Shape;13713;p75"/>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4" name="Google Shape;13714;p75"/>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5" name="Google Shape;13715;p75"/>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6" name="Google Shape;13716;p75"/>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7" name="Google Shape;13717;p75"/>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18" name="Google Shape;13718;p75"/>
          <p:cNvGrpSpPr/>
          <p:nvPr/>
        </p:nvGrpSpPr>
        <p:grpSpPr>
          <a:xfrm>
            <a:off x="859265" y="3348175"/>
            <a:ext cx="312316" cy="368400"/>
            <a:chOff x="859265" y="3348175"/>
            <a:chExt cx="312316" cy="368400"/>
          </a:xfrm>
        </p:grpSpPr>
        <p:sp>
          <p:nvSpPr>
            <p:cNvPr id="13719" name="Google Shape;13719;p75"/>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0" name="Google Shape;13720;p75"/>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1" name="Google Shape;13721;p75"/>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2" name="Google Shape;13722;p75"/>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3" name="Google Shape;13723;p75"/>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724" name="Google Shape;13724;p75"/>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725" name="Google Shape;13725;p75"/>
          <p:cNvGrpSpPr/>
          <p:nvPr/>
        </p:nvGrpSpPr>
        <p:grpSpPr>
          <a:xfrm>
            <a:off x="2766374" y="3361013"/>
            <a:ext cx="330110" cy="308908"/>
            <a:chOff x="2766264" y="3394042"/>
            <a:chExt cx="294873" cy="275934"/>
          </a:xfrm>
        </p:grpSpPr>
        <p:sp>
          <p:nvSpPr>
            <p:cNvPr id="13726" name="Google Shape;13726;p75"/>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7" name="Google Shape;13727;p75"/>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8" name="Google Shape;13728;p75"/>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9" name="Google Shape;13729;p75"/>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30" name="Google Shape;13730;p75"/>
          <p:cNvGrpSpPr/>
          <p:nvPr/>
        </p:nvGrpSpPr>
        <p:grpSpPr>
          <a:xfrm>
            <a:off x="3214972" y="3359188"/>
            <a:ext cx="346406" cy="347552"/>
            <a:chOff x="3214972" y="3359188"/>
            <a:chExt cx="346406" cy="347552"/>
          </a:xfrm>
        </p:grpSpPr>
        <p:sp>
          <p:nvSpPr>
            <p:cNvPr id="13731" name="Google Shape;13731;p75"/>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2" name="Google Shape;13732;p75"/>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3" name="Google Shape;13733;p75"/>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4" name="Google Shape;13734;p75"/>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5" name="Google Shape;13735;p75"/>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6" name="Google Shape;13736;p75"/>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7" name="Google Shape;13737;p75"/>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8" name="Google Shape;13738;p75"/>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9" name="Google Shape;13739;p75"/>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0" name="Google Shape;13740;p75"/>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1" name="Google Shape;13741;p75"/>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2" name="Google Shape;13742;p75"/>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3" name="Google Shape;13743;p75"/>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4" name="Google Shape;13744;p75"/>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45" name="Google Shape;13745;p75"/>
          <p:cNvGrpSpPr/>
          <p:nvPr/>
        </p:nvGrpSpPr>
        <p:grpSpPr>
          <a:xfrm>
            <a:off x="4629306" y="3409193"/>
            <a:ext cx="367255" cy="244486"/>
            <a:chOff x="4629306" y="3409193"/>
            <a:chExt cx="367255" cy="244486"/>
          </a:xfrm>
        </p:grpSpPr>
        <p:sp>
          <p:nvSpPr>
            <p:cNvPr id="13746" name="Google Shape;13746;p75"/>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7" name="Google Shape;13747;p75"/>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8" name="Google Shape;13748;p75"/>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9" name="Google Shape;13749;p75"/>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0" name="Google Shape;13750;p75"/>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1" name="Google Shape;13751;p75"/>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2" name="Google Shape;13752;p75"/>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3" name="Google Shape;13753;p75"/>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4" name="Google Shape;13754;p75"/>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5" name="Google Shape;13755;p75"/>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56" name="Google Shape;13756;p75"/>
          <p:cNvGrpSpPr/>
          <p:nvPr/>
        </p:nvGrpSpPr>
        <p:grpSpPr>
          <a:xfrm>
            <a:off x="4193490" y="3350084"/>
            <a:ext cx="289939" cy="334661"/>
            <a:chOff x="4193490" y="3350084"/>
            <a:chExt cx="289939" cy="334661"/>
          </a:xfrm>
        </p:grpSpPr>
        <p:sp>
          <p:nvSpPr>
            <p:cNvPr id="13757" name="Google Shape;13757;p75"/>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8" name="Google Shape;13758;p75"/>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9" name="Google Shape;13759;p75"/>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0" name="Google Shape;13760;p75"/>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1" name="Google Shape;13761;p75"/>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2" name="Google Shape;13762;p75"/>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3" name="Google Shape;13763;p75"/>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4" name="Google Shape;13764;p75"/>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5" name="Google Shape;13765;p75"/>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6" name="Google Shape;13766;p75"/>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67" name="Google Shape;13767;p75"/>
          <p:cNvGrpSpPr/>
          <p:nvPr/>
        </p:nvGrpSpPr>
        <p:grpSpPr>
          <a:xfrm>
            <a:off x="6533281" y="3351230"/>
            <a:ext cx="357037" cy="357005"/>
            <a:chOff x="6533281" y="3351230"/>
            <a:chExt cx="357037" cy="357005"/>
          </a:xfrm>
        </p:grpSpPr>
        <p:sp>
          <p:nvSpPr>
            <p:cNvPr id="13768" name="Google Shape;13768;p75"/>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9" name="Google Shape;13769;p75"/>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0" name="Google Shape;13770;p75"/>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71" name="Google Shape;13771;p75"/>
          <p:cNvGrpSpPr/>
          <p:nvPr/>
        </p:nvGrpSpPr>
        <p:grpSpPr>
          <a:xfrm>
            <a:off x="6058441" y="3351230"/>
            <a:ext cx="357387" cy="357005"/>
            <a:chOff x="6058441" y="3351230"/>
            <a:chExt cx="357387" cy="357005"/>
          </a:xfrm>
        </p:grpSpPr>
        <p:sp>
          <p:nvSpPr>
            <p:cNvPr id="13772" name="Google Shape;13772;p75"/>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3" name="Google Shape;13773;p75"/>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74" name="Google Shape;13774;p75"/>
          <p:cNvGrpSpPr/>
          <p:nvPr/>
        </p:nvGrpSpPr>
        <p:grpSpPr>
          <a:xfrm>
            <a:off x="7957483" y="3350848"/>
            <a:ext cx="357387" cy="357387"/>
            <a:chOff x="7957483" y="3350848"/>
            <a:chExt cx="357387" cy="357387"/>
          </a:xfrm>
        </p:grpSpPr>
        <p:sp>
          <p:nvSpPr>
            <p:cNvPr id="13775" name="Google Shape;13775;p75"/>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6" name="Google Shape;13776;p75"/>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7" name="Google Shape;13777;p75"/>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78" name="Google Shape;13778;p75"/>
          <p:cNvGrpSpPr/>
          <p:nvPr/>
        </p:nvGrpSpPr>
        <p:grpSpPr>
          <a:xfrm>
            <a:off x="7007771" y="3351230"/>
            <a:ext cx="357387" cy="357005"/>
            <a:chOff x="7007771" y="3351230"/>
            <a:chExt cx="357387" cy="357005"/>
          </a:xfrm>
        </p:grpSpPr>
        <p:sp>
          <p:nvSpPr>
            <p:cNvPr id="13779" name="Google Shape;13779;p75"/>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0" name="Google Shape;13780;p75"/>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1" name="Google Shape;13781;p75"/>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2" name="Google Shape;13782;p75"/>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3" name="Google Shape;13783;p75"/>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84" name="Google Shape;13784;p75"/>
          <p:cNvGrpSpPr/>
          <p:nvPr/>
        </p:nvGrpSpPr>
        <p:grpSpPr>
          <a:xfrm>
            <a:off x="5108729" y="3351230"/>
            <a:ext cx="357005" cy="357005"/>
            <a:chOff x="5108729" y="3351230"/>
            <a:chExt cx="357005" cy="357005"/>
          </a:xfrm>
        </p:grpSpPr>
        <p:sp>
          <p:nvSpPr>
            <p:cNvPr id="13785" name="Google Shape;13785;p75"/>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6" name="Google Shape;13786;p75"/>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87" name="Google Shape;13787;p75"/>
          <p:cNvGrpSpPr/>
          <p:nvPr/>
        </p:nvGrpSpPr>
        <p:grpSpPr>
          <a:xfrm>
            <a:off x="5583569" y="3351230"/>
            <a:ext cx="357419" cy="357005"/>
            <a:chOff x="5583569" y="3351230"/>
            <a:chExt cx="357419" cy="357005"/>
          </a:xfrm>
        </p:grpSpPr>
        <p:sp>
          <p:nvSpPr>
            <p:cNvPr id="13788" name="Google Shape;13788;p75"/>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9" name="Google Shape;13789;p75"/>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90" name="Google Shape;13790;p75"/>
          <p:cNvGrpSpPr/>
          <p:nvPr/>
        </p:nvGrpSpPr>
        <p:grpSpPr>
          <a:xfrm>
            <a:off x="7482229" y="3351230"/>
            <a:ext cx="357419" cy="357005"/>
            <a:chOff x="7482229" y="3351230"/>
            <a:chExt cx="357419" cy="357005"/>
          </a:xfrm>
        </p:grpSpPr>
        <p:sp>
          <p:nvSpPr>
            <p:cNvPr id="13791" name="Google Shape;13791;p75"/>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2" name="Google Shape;13792;p75"/>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3" name="Google Shape;13793;p75"/>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4" name="Google Shape;13794;p75"/>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5" name="Google Shape;13795;p75"/>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96" name="Google Shape;13796;p75"/>
          <p:cNvGrpSpPr/>
          <p:nvPr/>
        </p:nvGrpSpPr>
        <p:grpSpPr>
          <a:xfrm>
            <a:off x="3764485" y="2890682"/>
            <a:ext cx="222874" cy="345737"/>
            <a:chOff x="3764485" y="2890682"/>
            <a:chExt cx="222874" cy="345737"/>
          </a:xfrm>
        </p:grpSpPr>
        <p:sp>
          <p:nvSpPr>
            <p:cNvPr id="13797" name="Google Shape;13797;p75"/>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8" name="Google Shape;13798;p75"/>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9" name="Google Shape;13799;p75"/>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00" name="Google Shape;13800;p75"/>
          <p:cNvGrpSpPr/>
          <p:nvPr/>
        </p:nvGrpSpPr>
        <p:grpSpPr>
          <a:xfrm>
            <a:off x="2238616" y="2908131"/>
            <a:ext cx="422596" cy="310382"/>
            <a:chOff x="2278533" y="2937377"/>
            <a:chExt cx="346788" cy="254704"/>
          </a:xfrm>
        </p:grpSpPr>
        <p:sp>
          <p:nvSpPr>
            <p:cNvPr id="13801" name="Google Shape;13801;p75"/>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2" name="Google Shape;13802;p75"/>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803" name="Google Shape;13803;p75"/>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804" name="Google Shape;13804;p75"/>
          <p:cNvGrpSpPr/>
          <p:nvPr/>
        </p:nvGrpSpPr>
        <p:grpSpPr>
          <a:xfrm>
            <a:off x="1836637" y="2891510"/>
            <a:ext cx="286152" cy="346438"/>
            <a:chOff x="1836637" y="2891510"/>
            <a:chExt cx="286152" cy="346438"/>
          </a:xfrm>
        </p:grpSpPr>
        <p:sp>
          <p:nvSpPr>
            <p:cNvPr id="13805" name="Google Shape;13805;p75"/>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6" name="Google Shape;13806;p75"/>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7" name="Google Shape;13807;p75"/>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08" name="Google Shape;13808;p75"/>
          <p:cNvGrpSpPr/>
          <p:nvPr/>
        </p:nvGrpSpPr>
        <p:grpSpPr>
          <a:xfrm>
            <a:off x="5585861" y="2905929"/>
            <a:ext cx="379764" cy="337684"/>
            <a:chOff x="5585861" y="2905929"/>
            <a:chExt cx="379764" cy="337684"/>
          </a:xfrm>
        </p:grpSpPr>
        <p:sp>
          <p:nvSpPr>
            <p:cNvPr id="13809" name="Google Shape;13809;p75"/>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0" name="Google Shape;13810;p75"/>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1" name="Google Shape;13811;p75"/>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2" name="Google Shape;13812;p75"/>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13" name="Google Shape;13813;p75"/>
          <p:cNvGrpSpPr/>
          <p:nvPr/>
        </p:nvGrpSpPr>
        <p:grpSpPr>
          <a:xfrm>
            <a:off x="1327676" y="2910480"/>
            <a:ext cx="347934" cy="310024"/>
            <a:chOff x="1327676" y="2910480"/>
            <a:chExt cx="347934" cy="310024"/>
          </a:xfrm>
        </p:grpSpPr>
        <p:sp>
          <p:nvSpPr>
            <p:cNvPr id="13814" name="Google Shape;13814;p75"/>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5" name="Google Shape;13815;p75"/>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6" name="Google Shape;13816;p75"/>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7" name="Google Shape;13817;p75"/>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8" name="Google Shape;13818;p75"/>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819" name="Google Shape;13819;p75"/>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820" name="Google Shape;13820;p75"/>
          <p:cNvGrpSpPr/>
          <p:nvPr/>
        </p:nvGrpSpPr>
        <p:grpSpPr>
          <a:xfrm>
            <a:off x="2753401" y="2869564"/>
            <a:ext cx="382828" cy="358601"/>
            <a:chOff x="2753373" y="2902523"/>
            <a:chExt cx="347552" cy="325557"/>
          </a:xfrm>
        </p:grpSpPr>
        <p:sp>
          <p:nvSpPr>
            <p:cNvPr id="13821" name="Google Shape;13821;p75"/>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2" name="Google Shape;13822;p75"/>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3" name="Google Shape;13823;p75"/>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4" name="Google Shape;13824;p75"/>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5" name="Google Shape;13825;p75"/>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6" name="Google Shape;13826;p75"/>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27" name="Google Shape;13827;p75"/>
          <p:cNvGrpSpPr/>
          <p:nvPr/>
        </p:nvGrpSpPr>
        <p:grpSpPr>
          <a:xfrm>
            <a:off x="849016" y="2903255"/>
            <a:ext cx="356655" cy="335425"/>
            <a:chOff x="849016" y="2903255"/>
            <a:chExt cx="356655" cy="335425"/>
          </a:xfrm>
        </p:grpSpPr>
        <p:sp>
          <p:nvSpPr>
            <p:cNvPr id="13828" name="Google Shape;13828;p75"/>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9" name="Google Shape;13829;p75"/>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0" name="Google Shape;13830;p75"/>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1" name="Google Shape;13831;p75"/>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2" name="Google Shape;13832;p75"/>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3" name="Google Shape;13833;p75"/>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4" name="Google Shape;13834;p75"/>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5" name="Google Shape;13835;p75"/>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6" name="Google Shape;13836;p75"/>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7" name="Google Shape;13837;p75"/>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8" name="Google Shape;13838;p75"/>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39" name="Google Shape;13839;p75"/>
          <p:cNvGrpSpPr/>
          <p:nvPr/>
        </p:nvGrpSpPr>
        <p:grpSpPr>
          <a:xfrm>
            <a:off x="4210933" y="2926777"/>
            <a:ext cx="280072" cy="275520"/>
            <a:chOff x="4210933" y="2926777"/>
            <a:chExt cx="280072" cy="275520"/>
          </a:xfrm>
        </p:grpSpPr>
        <p:sp>
          <p:nvSpPr>
            <p:cNvPr id="13840" name="Google Shape;13840;p75"/>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1" name="Google Shape;13841;p75"/>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2" name="Google Shape;13842;p75"/>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3" name="Google Shape;13843;p75"/>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4" name="Google Shape;13844;p75"/>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5" name="Google Shape;13845;p75"/>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6" name="Google Shape;13846;p75"/>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7" name="Google Shape;13847;p75"/>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8" name="Google Shape;13848;p75"/>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9" name="Google Shape;13849;p75"/>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0" name="Google Shape;13850;p75"/>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1" name="Google Shape;13851;p75"/>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2" name="Google Shape;13852;p75"/>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53" name="Google Shape;13853;p75"/>
          <p:cNvGrpSpPr/>
          <p:nvPr/>
        </p:nvGrpSpPr>
        <p:grpSpPr>
          <a:xfrm>
            <a:off x="4667216" y="2915382"/>
            <a:ext cx="320273" cy="318395"/>
            <a:chOff x="4667216" y="2915382"/>
            <a:chExt cx="320273" cy="318395"/>
          </a:xfrm>
        </p:grpSpPr>
        <p:sp>
          <p:nvSpPr>
            <p:cNvPr id="13854" name="Google Shape;13854;p75"/>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5" name="Google Shape;13855;p75"/>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6" name="Google Shape;13856;p75"/>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7" name="Google Shape;13857;p75"/>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58" name="Google Shape;13858;p75"/>
          <p:cNvGrpSpPr/>
          <p:nvPr/>
        </p:nvGrpSpPr>
        <p:grpSpPr>
          <a:xfrm>
            <a:off x="5170480" y="2934639"/>
            <a:ext cx="261929" cy="280550"/>
            <a:chOff x="5170480" y="2934639"/>
            <a:chExt cx="261929" cy="280550"/>
          </a:xfrm>
        </p:grpSpPr>
        <p:sp>
          <p:nvSpPr>
            <p:cNvPr id="13859" name="Google Shape;13859;p75"/>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0" name="Google Shape;13860;p75"/>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1" name="Google Shape;13861;p75"/>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2" name="Google Shape;13862;p75"/>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3" name="Google Shape;13863;p75"/>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4" name="Google Shape;13864;p75"/>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5" name="Google Shape;13865;p75"/>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66" name="Google Shape;13866;p75"/>
          <p:cNvGrpSpPr/>
          <p:nvPr/>
        </p:nvGrpSpPr>
        <p:grpSpPr>
          <a:xfrm>
            <a:off x="6069423" y="2891892"/>
            <a:ext cx="362321" cy="364231"/>
            <a:chOff x="6069423" y="2891892"/>
            <a:chExt cx="362321" cy="364231"/>
          </a:xfrm>
        </p:grpSpPr>
        <p:sp>
          <p:nvSpPr>
            <p:cNvPr id="13867" name="Google Shape;13867;p75"/>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8" name="Google Shape;13868;p75"/>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9" name="Google Shape;13869;p75"/>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0" name="Google Shape;13870;p75"/>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1" name="Google Shape;13871;p75"/>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2" name="Google Shape;13872;p75"/>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73" name="Google Shape;13873;p75"/>
          <p:cNvGrpSpPr/>
          <p:nvPr/>
        </p:nvGrpSpPr>
        <p:grpSpPr>
          <a:xfrm>
            <a:off x="6571955" y="2919170"/>
            <a:ext cx="308878" cy="311170"/>
            <a:chOff x="6571955" y="2919170"/>
            <a:chExt cx="308878" cy="311170"/>
          </a:xfrm>
        </p:grpSpPr>
        <p:sp>
          <p:nvSpPr>
            <p:cNvPr id="13874" name="Google Shape;13874;p75"/>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5" name="Google Shape;13875;p75"/>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6" name="Google Shape;13876;p75"/>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7" name="Google Shape;13877;p75"/>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8" name="Google Shape;13878;p75"/>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9" name="Google Shape;13879;p75"/>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0" name="Google Shape;13880;p75"/>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1" name="Google Shape;13881;p75"/>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2" name="Google Shape;13882;p75"/>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3" name="Google Shape;13883;p75"/>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84" name="Google Shape;13884;p75"/>
          <p:cNvGrpSpPr/>
          <p:nvPr/>
        </p:nvGrpSpPr>
        <p:grpSpPr>
          <a:xfrm>
            <a:off x="7500054" y="2934735"/>
            <a:ext cx="350576" cy="280454"/>
            <a:chOff x="7500054" y="2934735"/>
            <a:chExt cx="350576" cy="280454"/>
          </a:xfrm>
        </p:grpSpPr>
        <p:sp>
          <p:nvSpPr>
            <p:cNvPr id="13885" name="Google Shape;13885;p75"/>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6" name="Google Shape;13886;p75"/>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7" name="Google Shape;13887;p75"/>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8" name="Google Shape;13888;p75"/>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9" name="Google Shape;13889;p75"/>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0" name="Google Shape;13890;p75"/>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1" name="Google Shape;13891;p75"/>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2" name="Google Shape;13892;p75"/>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93" name="Google Shape;13893;p75"/>
          <p:cNvGrpSpPr/>
          <p:nvPr/>
        </p:nvGrpSpPr>
        <p:grpSpPr>
          <a:xfrm>
            <a:off x="7024430" y="2874662"/>
            <a:ext cx="332012" cy="355454"/>
            <a:chOff x="7055134" y="2919170"/>
            <a:chExt cx="290321" cy="310820"/>
          </a:xfrm>
        </p:grpSpPr>
        <p:sp>
          <p:nvSpPr>
            <p:cNvPr id="13894" name="Google Shape;13894;p75"/>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5" name="Google Shape;13895;p75"/>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6" name="Google Shape;13896;p75"/>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7" name="Google Shape;13897;p75"/>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8" name="Google Shape;13898;p75"/>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9" name="Google Shape;13899;p75"/>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0" name="Google Shape;13900;p75"/>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1" name="Google Shape;13901;p75"/>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2" name="Google Shape;13902;p75"/>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3" name="Google Shape;13903;p75"/>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4" name="Google Shape;13904;p75"/>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5" name="Google Shape;13905;p75"/>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6" name="Google Shape;13906;p75"/>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7" name="Google Shape;13907;p75"/>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08" name="Google Shape;13908;p75"/>
          <p:cNvGrpSpPr/>
          <p:nvPr/>
        </p:nvGrpSpPr>
        <p:grpSpPr>
          <a:xfrm>
            <a:off x="7985143" y="2900613"/>
            <a:ext cx="330109" cy="347552"/>
            <a:chOff x="7985143" y="2900613"/>
            <a:chExt cx="330109" cy="347552"/>
          </a:xfrm>
        </p:grpSpPr>
        <p:sp>
          <p:nvSpPr>
            <p:cNvPr id="13909" name="Google Shape;13909;p75"/>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0" name="Google Shape;13910;p75"/>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1" name="Google Shape;13911;p75"/>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2" name="Google Shape;13912;p75"/>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3" name="Google Shape;13913;p75"/>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4" name="Google Shape;13914;p75"/>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5" name="Google Shape;13915;p75"/>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6" name="Google Shape;13916;p75"/>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17" name="Google Shape;13917;p75"/>
          <p:cNvGrpSpPr/>
          <p:nvPr/>
        </p:nvGrpSpPr>
        <p:grpSpPr>
          <a:xfrm>
            <a:off x="7990840" y="2435226"/>
            <a:ext cx="354363" cy="353631"/>
            <a:chOff x="7990840" y="2435226"/>
            <a:chExt cx="354363" cy="353631"/>
          </a:xfrm>
        </p:grpSpPr>
        <p:sp>
          <p:nvSpPr>
            <p:cNvPr id="13918" name="Google Shape;13918;p75"/>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9" name="Google Shape;13919;p75"/>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0" name="Google Shape;13920;p75"/>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21" name="Google Shape;13921;p75"/>
          <p:cNvGrpSpPr/>
          <p:nvPr/>
        </p:nvGrpSpPr>
        <p:grpSpPr>
          <a:xfrm>
            <a:off x="1817317" y="2480330"/>
            <a:ext cx="350958" cy="263043"/>
            <a:chOff x="1817317" y="2480330"/>
            <a:chExt cx="350958" cy="263043"/>
          </a:xfrm>
        </p:grpSpPr>
        <p:sp>
          <p:nvSpPr>
            <p:cNvPr id="13922" name="Google Shape;13922;p75"/>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3" name="Google Shape;13923;p75"/>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4" name="Google Shape;13924;p75"/>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5" name="Google Shape;13925;p75"/>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6" name="Google Shape;13926;p75"/>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27" name="Google Shape;13927;p75"/>
          <p:cNvGrpSpPr/>
          <p:nvPr/>
        </p:nvGrpSpPr>
        <p:grpSpPr>
          <a:xfrm>
            <a:off x="1341727" y="2483349"/>
            <a:ext cx="419913" cy="308109"/>
            <a:chOff x="1341727" y="2483349"/>
            <a:chExt cx="419913" cy="308109"/>
          </a:xfrm>
        </p:grpSpPr>
        <p:sp>
          <p:nvSpPr>
            <p:cNvPr id="13928" name="Google Shape;13928;p75"/>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9" name="Google Shape;13929;p75"/>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0" name="Google Shape;13930;p75"/>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31" name="Google Shape;13931;p75"/>
          <p:cNvGrpSpPr/>
          <p:nvPr/>
        </p:nvGrpSpPr>
        <p:grpSpPr>
          <a:xfrm>
            <a:off x="854332" y="2447736"/>
            <a:ext cx="376358" cy="330109"/>
            <a:chOff x="854332" y="2447736"/>
            <a:chExt cx="376358" cy="330109"/>
          </a:xfrm>
        </p:grpSpPr>
        <p:sp>
          <p:nvSpPr>
            <p:cNvPr id="13932" name="Google Shape;13932;p75"/>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3" name="Google Shape;13933;p75"/>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4" name="Google Shape;13934;p75"/>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5" name="Google Shape;13935;p75"/>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6" name="Google Shape;13936;p75"/>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7" name="Google Shape;13937;p75"/>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8" name="Google Shape;13938;p75"/>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9" name="Google Shape;13939;p75"/>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40" name="Google Shape;13940;p75"/>
          <p:cNvGrpSpPr/>
          <p:nvPr/>
        </p:nvGrpSpPr>
        <p:grpSpPr>
          <a:xfrm>
            <a:off x="4206763" y="2450951"/>
            <a:ext cx="322151" cy="322374"/>
            <a:chOff x="4206763" y="2450951"/>
            <a:chExt cx="322151" cy="322374"/>
          </a:xfrm>
        </p:grpSpPr>
        <p:sp>
          <p:nvSpPr>
            <p:cNvPr id="13941" name="Google Shape;13941;p75"/>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2" name="Google Shape;13942;p75"/>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43" name="Google Shape;13943;p75"/>
          <p:cNvGrpSpPr/>
          <p:nvPr/>
        </p:nvGrpSpPr>
        <p:grpSpPr>
          <a:xfrm>
            <a:off x="7528096" y="2450059"/>
            <a:ext cx="327976" cy="324316"/>
            <a:chOff x="7528096" y="2450059"/>
            <a:chExt cx="327976" cy="324316"/>
          </a:xfrm>
        </p:grpSpPr>
        <p:sp>
          <p:nvSpPr>
            <p:cNvPr id="13944" name="Google Shape;13944;p75"/>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5" name="Google Shape;13945;p75"/>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6" name="Google Shape;13946;p75"/>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7" name="Google Shape;13947;p75"/>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8" name="Google Shape;13948;p75"/>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49" name="Google Shape;13949;p75"/>
          <p:cNvGrpSpPr/>
          <p:nvPr/>
        </p:nvGrpSpPr>
        <p:grpSpPr>
          <a:xfrm>
            <a:off x="7077129" y="2512542"/>
            <a:ext cx="282364" cy="198619"/>
            <a:chOff x="7077129" y="2512542"/>
            <a:chExt cx="282364" cy="198619"/>
          </a:xfrm>
        </p:grpSpPr>
        <p:sp>
          <p:nvSpPr>
            <p:cNvPr id="13950" name="Google Shape;13950;p75"/>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1" name="Google Shape;13951;p75"/>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2" name="Google Shape;13952;p75"/>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3" name="Google Shape;13953;p75"/>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4" name="Google Shape;13954;p75"/>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5" name="Google Shape;13955;p75"/>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56" name="Google Shape;13956;p75"/>
          <p:cNvGrpSpPr/>
          <p:nvPr/>
        </p:nvGrpSpPr>
        <p:grpSpPr>
          <a:xfrm>
            <a:off x="3725461" y="2444712"/>
            <a:ext cx="334279" cy="334661"/>
            <a:chOff x="3725461" y="2444712"/>
            <a:chExt cx="334279" cy="334661"/>
          </a:xfrm>
        </p:grpSpPr>
        <p:sp>
          <p:nvSpPr>
            <p:cNvPr id="13957" name="Google Shape;13957;p75"/>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8" name="Google Shape;13958;p75"/>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9" name="Google Shape;13959;p75"/>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0" name="Google Shape;13960;p75"/>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1" name="Google Shape;13961;p75"/>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2" name="Google Shape;13962;p75"/>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3" name="Google Shape;13963;p75"/>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64" name="Google Shape;13964;p75"/>
          <p:cNvGrpSpPr/>
          <p:nvPr/>
        </p:nvGrpSpPr>
        <p:grpSpPr>
          <a:xfrm>
            <a:off x="6577238" y="2457221"/>
            <a:ext cx="332019" cy="310788"/>
            <a:chOff x="6577238" y="2457221"/>
            <a:chExt cx="332019" cy="310788"/>
          </a:xfrm>
        </p:grpSpPr>
        <p:sp>
          <p:nvSpPr>
            <p:cNvPr id="13965" name="Google Shape;13965;p75"/>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6" name="Google Shape;13966;p75"/>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7" name="Google Shape;13967;p75"/>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8" name="Google Shape;13968;p75"/>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9" name="Google Shape;13969;p75"/>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0" name="Google Shape;13970;p75"/>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71" name="Google Shape;13971;p75"/>
          <p:cNvGrpSpPr/>
          <p:nvPr/>
        </p:nvGrpSpPr>
        <p:grpSpPr>
          <a:xfrm>
            <a:off x="2818561" y="2439778"/>
            <a:ext cx="247892" cy="346024"/>
            <a:chOff x="2818561" y="2439778"/>
            <a:chExt cx="247892" cy="346024"/>
          </a:xfrm>
        </p:grpSpPr>
        <p:sp>
          <p:nvSpPr>
            <p:cNvPr id="13972" name="Google Shape;13972;p75"/>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3" name="Google Shape;13973;p75"/>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4" name="Google Shape;13974;p75"/>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5" name="Google Shape;13975;p75"/>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6" name="Google Shape;13976;p75"/>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7" name="Google Shape;13977;p75"/>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8" name="Google Shape;13978;p75"/>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9" name="Google Shape;13979;p75"/>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0" name="Google Shape;13980;p75"/>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1" name="Google Shape;13981;p75"/>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2" name="Google Shape;13982;p75"/>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3" name="Google Shape;13983;p75"/>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84" name="Google Shape;13984;p75"/>
          <p:cNvGrpSpPr/>
          <p:nvPr/>
        </p:nvGrpSpPr>
        <p:grpSpPr>
          <a:xfrm>
            <a:off x="3207778" y="2474632"/>
            <a:ext cx="419933" cy="275170"/>
            <a:chOff x="3207778" y="2474632"/>
            <a:chExt cx="419933" cy="275170"/>
          </a:xfrm>
        </p:grpSpPr>
        <p:sp>
          <p:nvSpPr>
            <p:cNvPr id="13985" name="Google Shape;13985;p75"/>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6" name="Google Shape;13986;p75"/>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7" name="Google Shape;13987;p75"/>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8" name="Google Shape;13988;p75"/>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9" name="Google Shape;13989;p75"/>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0" name="Google Shape;13990;p75"/>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1" name="Google Shape;13991;p75"/>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2" name="Google Shape;13992;p75"/>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3" name="Google Shape;13993;p75"/>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4" name="Google Shape;13994;p75"/>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5" name="Google Shape;13995;p75"/>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6" name="Google Shape;13996;p75"/>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7" name="Google Shape;13997;p75"/>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8" name="Google Shape;13998;p75"/>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99" name="Google Shape;13999;p75"/>
          <p:cNvGrpSpPr/>
          <p:nvPr/>
        </p:nvGrpSpPr>
        <p:grpSpPr>
          <a:xfrm>
            <a:off x="6099375" y="2456075"/>
            <a:ext cx="337684" cy="314194"/>
            <a:chOff x="6099375" y="2456075"/>
            <a:chExt cx="337684" cy="314194"/>
          </a:xfrm>
        </p:grpSpPr>
        <p:sp>
          <p:nvSpPr>
            <p:cNvPr id="14000" name="Google Shape;14000;p75"/>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1" name="Google Shape;14001;p75"/>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02" name="Google Shape;14002;p75"/>
          <p:cNvGrpSpPr/>
          <p:nvPr/>
        </p:nvGrpSpPr>
        <p:grpSpPr>
          <a:xfrm>
            <a:off x="2312623" y="2468584"/>
            <a:ext cx="312698" cy="286534"/>
            <a:chOff x="2312623" y="2468584"/>
            <a:chExt cx="312698" cy="286534"/>
          </a:xfrm>
        </p:grpSpPr>
        <p:sp>
          <p:nvSpPr>
            <p:cNvPr id="14003" name="Google Shape;14003;p75"/>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4" name="Google Shape;14004;p75"/>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5" name="Google Shape;14005;p75"/>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06" name="Google Shape;14006;p75"/>
          <p:cNvGrpSpPr/>
          <p:nvPr/>
        </p:nvGrpSpPr>
        <p:grpSpPr>
          <a:xfrm>
            <a:off x="5618805" y="2440924"/>
            <a:ext cx="345292" cy="342618"/>
            <a:chOff x="5618805" y="2440924"/>
            <a:chExt cx="345292" cy="342618"/>
          </a:xfrm>
        </p:grpSpPr>
        <p:sp>
          <p:nvSpPr>
            <p:cNvPr id="14007" name="Google Shape;14007;p75"/>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8" name="Google Shape;14008;p75"/>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9" name="Google Shape;14009;p75"/>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0" name="Google Shape;14010;p75"/>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1" name="Google Shape;14011;p75"/>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12" name="Google Shape;14012;p75"/>
          <p:cNvGrpSpPr/>
          <p:nvPr/>
        </p:nvGrpSpPr>
        <p:grpSpPr>
          <a:xfrm>
            <a:off x="4653179" y="2446590"/>
            <a:ext cx="377886" cy="331255"/>
            <a:chOff x="4653179" y="2446590"/>
            <a:chExt cx="377886" cy="331255"/>
          </a:xfrm>
        </p:grpSpPr>
        <p:sp>
          <p:nvSpPr>
            <p:cNvPr id="14013" name="Google Shape;14013;p75"/>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4" name="Google Shape;14014;p75"/>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5" name="Google Shape;14015;p75"/>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6" name="Google Shape;14016;p75"/>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17" name="Google Shape;14017;p75"/>
          <p:cNvGrpSpPr/>
          <p:nvPr/>
        </p:nvGrpSpPr>
        <p:grpSpPr>
          <a:xfrm>
            <a:off x="5184517" y="2459481"/>
            <a:ext cx="252062" cy="305122"/>
            <a:chOff x="5184517" y="2459481"/>
            <a:chExt cx="252062" cy="305122"/>
          </a:xfrm>
        </p:grpSpPr>
        <p:sp>
          <p:nvSpPr>
            <p:cNvPr id="14018" name="Google Shape;14018;p75"/>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9" name="Google Shape;14019;p75"/>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0" name="Google Shape;14020;p75"/>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1" name="Google Shape;14021;p75"/>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2" name="Google Shape;14022;p75"/>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3" name="Google Shape;14023;p75"/>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024" name="Google Shape;14024;p75"/>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025" name="Google Shape;14025;p75"/>
          <p:cNvGrpSpPr/>
          <p:nvPr/>
        </p:nvGrpSpPr>
        <p:grpSpPr>
          <a:xfrm>
            <a:off x="6155459" y="1969108"/>
            <a:ext cx="249770" cy="363849"/>
            <a:chOff x="6155459" y="1969108"/>
            <a:chExt cx="249770" cy="363849"/>
          </a:xfrm>
        </p:grpSpPr>
        <p:sp>
          <p:nvSpPr>
            <p:cNvPr id="14026" name="Google Shape;14026;p75"/>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7" name="Google Shape;14027;p75"/>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8" name="Google Shape;14028;p75"/>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9" name="Google Shape;14029;p75"/>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0" name="Google Shape;14030;p75"/>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1" name="Google Shape;14031;p75"/>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2" name="Google Shape;14032;p75"/>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3" name="Google Shape;14033;p75"/>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4" name="Google Shape;14034;p75"/>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35" name="Google Shape;14035;p75"/>
          <p:cNvGrpSpPr/>
          <p:nvPr/>
        </p:nvGrpSpPr>
        <p:grpSpPr>
          <a:xfrm>
            <a:off x="2280029" y="1970604"/>
            <a:ext cx="353631" cy="354395"/>
            <a:chOff x="2280029" y="1970604"/>
            <a:chExt cx="353631" cy="354395"/>
          </a:xfrm>
        </p:grpSpPr>
        <p:sp>
          <p:nvSpPr>
            <p:cNvPr id="14036" name="Google Shape;14036;p75"/>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7" name="Google Shape;14037;p75"/>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8" name="Google Shape;14038;p75"/>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9" name="Google Shape;14039;p75"/>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40" name="Google Shape;14040;p75"/>
          <p:cNvGrpSpPr/>
          <p:nvPr/>
        </p:nvGrpSpPr>
        <p:grpSpPr>
          <a:xfrm>
            <a:off x="8065100" y="2000174"/>
            <a:ext cx="255086" cy="301685"/>
            <a:chOff x="8065100" y="2000174"/>
            <a:chExt cx="255086" cy="301685"/>
          </a:xfrm>
        </p:grpSpPr>
        <p:sp>
          <p:nvSpPr>
            <p:cNvPr id="14041" name="Google Shape;14041;p75"/>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2" name="Google Shape;14042;p75"/>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3" name="Google Shape;14043;p75"/>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4" name="Google Shape;14044;p75"/>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45" name="Google Shape;14045;p75"/>
          <p:cNvGrpSpPr/>
          <p:nvPr/>
        </p:nvGrpSpPr>
        <p:grpSpPr>
          <a:xfrm>
            <a:off x="6633705" y="1969108"/>
            <a:ext cx="249420" cy="363849"/>
            <a:chOff x="6633705" y="1969108"/>
            <a:chExt cx="249420" cy="363849"/>
          </a:xfrm>
        </p:grpSpPr>
        <p:sp>
          <p:nvSpPr>
            <p:cNvPr id="14046" name="Google Shape;14046;p75"/>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7" name="Google Shape;14047;p75"/>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8" name="Google Shape;14048;p75"/>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9" name="Google Shape;14049;p75"/>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0" name="Google Shape;14050;p75"/>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1" name="Google Shape;14051;p75"/>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2" name="Google Shape;14052;p75"/>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3" name="Google Shape;14053;p75"/>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54" name="Google Shape;14054;p75"/>
          <p:cNvGrpSpPr/>
          <p:nvPr/>
        </p:nvGrpSpPr>
        <p:grpSpPr>
          <a:xfrm>
            <a:off x="5211031" y="1969108"/>
            <a:ext cx="226661" cy="363467"/>
            <a:chOff x="5211031" y="1969108"/>
            <a:chExt cx="226661" cy="363467"/>
          </a:xfrm>
        </p:grpSpPr>
        <p:sp>
          <p:nvSpPr>
            <p:cNvPr id="14055" name="Google Shape;14055;p75"/>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6" name="Google Shape;14056;p75"/>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57" name="Google Shape;14057;p75"/>
          <p:cNvGrpSpPr/>
          <p:nvPr/>
        </p:nvGrpSpPr>
        <p:grpSpPr>
          <a:xfrm>
            <a:off x="3712952" y="1970604"/>
            <a:ext cx="354363" cy="354395"/>
            <a:chOff x="3712952" y="1970604"/>
            <a:chExt cx="354363" cy="354395"/>
          </a:xfrm>
        </p:grpSpPr>
        <p:sp>
          <p:nvSpPr>
            <p:cNvPr id="14058" name="Google Shape;14058;p75"/>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9" name="Google Shape;14059;p75"/>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0" name="Google Shape;14060;p75"/>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1" name="Google Shape;14061;p75"/>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2" name="Google Shape;14062;p75"/>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3" name="Google Shape;14063;p75"/>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4" name="Google Shape;14064;p75"/>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5" name="Google Shape;14065;p75"/>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6" name="Google Shape;14066;p75"/>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67" name="Google Shape;14067;p75"/>
          <p:cNvGrpSpPr/>
          <p:nvPr/>
        </p:nvGrpSpPr>
        <p:grpSpPr>
          <a:xfrm>
            <a:off x="3235438" y="1970604"/>
            <a:ext cx="354363" cy="354745"/>
            <a:chOff x="3235438" y="1970604"/>
            <a:chExt cx="354363" cy="354745"/>
          </a:xfrm>
        </p:grpSpPr>
        <p:sp>
          <p:nvSpPr>
            <p:cNvPr id="14068" name="Google Shape;14068;p75"/>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9" name="Google Shape;14069;p75"/>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0" name="Google Shape;14070;p75"/>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1" name="Google Shape;14071;p75"/>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2" name="Google Shape;14072;p75"/>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3" name="Google Shape;14073;p75"/>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4" name="Google Shape;14074;p75"/>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5" name="Google Shape;14075;p75"/>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6" name="Google Shape;14076;p75"/>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7" name="Google Shape;14077;p75"/>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8" name="Google Shape;14078;p75"/>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9" name="Google Shape;14079;p75"/>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0" name="Google Shape;14080;p75"/>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81" name="Google Shape;14081;p75"/>
          <p:cNvGrpSpPr/>
          <p:nvPr/>
        </p:nvGrpSpPr>
        <p:grpSpPr>
          <a:xfrm>
            <a:off x="1329585" y="1989925"/>
            <a:ext cx="341472" cy="335074"/>
            <a:chOff x="1329585" y="1989925"/>
            <a:chExt cx="341472" cy="335074"/>
          </a:xfrm>
        </p:grpSpPr>
        <p:sp>
          <p:nvSpPr>
            <p:cNvPr id="14082" name="Google Shape;14082;p75"/>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3" name="Google Shape;14083;p75"/>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4" name="Google Shape;14084;p75"/>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85" name="Google Shape;14085;p75"/>
          <p:cNvGrpSpPr/>
          <p:nvPr/>
        </p:nvGrpSpPr>
        <p:grpSpPr>
          <a:xfrm>
            <a:off x="5591871" y="1989906"/>
            <a:ext cx="416649" cy="325597"/>
            <a:chOff x="5626763" y="2013829"/>
            <a:chExt cx="351722" cy="274788"/>
          </a:xfrm>
        </p:grpSpPr>
        <p:sp>
          <p:nvSpPr>
            <p:cNvPr id="14086" name="Google Shape;14086;p75"/>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7" name="Google Shape;14087;p75"/>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8" name="Google Shape;14088;p75"/>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9" name="Google Shape;14089;p75"/>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0" name="Google Shape;14090;p75"/>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1" name="Google Shape;14091;p75"/>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2" name="Google Shape;14092;p75"/>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3" name="Google Shape;14093;p75"/>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4" name="Google Shape;14094;p75"/>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5" name="Google Shape;14095;p75"/>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96" name="Google Shape;14096;p75"/>
          <p:cNvGrpSpPr/>
          <p:nvPr/>
        </p:nvGrpSpPr>
        <p:grpSpPr>
          <a:xfrm>
            <a:off x="7576605" y="1983877"/>
            <a:ext cx="276698" cy="333133"/>
            <a:chOff x="7576605" y="1983877"/>
            <a:chExt cx="276698" cy="333133"/>
          </a:xfrm>
        </p:grpSpPr>
        <p:sp>
          <p:nvSpPr>
            <p:cNvPr id="14097" name="Google Shape;14097;p75"/>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8" name="Google Shape;14098;p75"/>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99" name="Google Shape;14099;p75"/>
          <p:cNvGrpSpPr/>
          <p:nvPr/>
        </p:nvGrpSpPr>
        <p:grpSpPr>
          <a:xfrm>
            <a:off x="853568" y="1975538"/>
            <a:ext cx="337334" cy="353599"/>
            <a:chOff x="853568" y="1975538"/>
            <a:chExt cx="337334" cy="353599"/>
          </a:xfrm>
        </p:grpSpPr>
        <p:sp>
          <p:nvSpPr>
            <p:cNvPr id="14100" name="Google Shape;14100;p75"/>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1" name="Google Shape;14101;p75"/>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2" name="Google Shape;14102;p75"/>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3" name="Google Shape;14103;p75"/>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04" name="Google Shape;14104;p75"/>
          <p:cNvGrpSpPr/>
          <p:nvPr/>
        </p:nvGrpSpPr>
        <p:grpSpPr>
          <a:xfrm>
            <a:off x="2770052" y="2009628"/>
            <a:ext cx="327085" cy="277080"/>
            <a:chOff x="2770052" y="2009628"/>
            <a:chExt cx="327085" cy="277080"/>
          </a:xfrm>
        </p:grpSpPr>
        <p:sp>
          <p:nvSpPr>
            <p:cNvPr id="14105" name="Google Shape;14105;p75"/>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6" name="Google Shape;14106;p75"/>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107" name="Google Shape;14107;p75"/>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108" name="Google Shape;14108;p75"/>
          <p:cNvGrpSpPr/>
          <p:nvPr/>
        </p:nvGrpSpPr>
        <p:grpSpPr>
          <a:xfrm>
            <a:off x="4195399" y="1970604"/>
            <a:ext cx="344878" cy="343573"/>
            <a:chOff x="4195399" y="1970604"/>
            <a:chExt cx="344878" cy="343573"/>
          </a:xfrm>
        </p:grpSpPr>
        <p:sp>
          <p:nvSpPr>
            <p:cNvPr id="14109" name="Google Shape;14109;p75"/>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0" name="Google Shape;14110;p75"/>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1" name="Google Shape;14111;p75"/>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2" name="Google Shape;14112;p75"/>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13" name="Google Shape;14113;p75"/>
          <p:cNvGrpSpPr/>
          <p:nvPr/>
        </p:nvGrpSpPr>
        <p:grpSpPr>
          <a:xfrm>
            <a:off x="4674791" y="1977447"/>
            <a:ext cx="344528" cy="344114"/>
            <a:chOff x="4674791" y="1977447"/>
            <a:chExt cx="344528" cy="344114"/>
          </a:xfrm>
        </p:grpSpPr>
        <p:sp>
          <p:nvSpPr>
            <p:cNvPr id="14114" name="Google Shape;14114;p75"/>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5" name="Google Shape;14115;p75"/>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6" name="Google Shape;14116;p75"/>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7" name="Google Shape;14117;p75"/>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8" name="Google Shape;14118;p75"/>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9" name="Google Shape;14119;p75"/>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0" name="Google Shape;14120;p75"/>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1" name="Google Shape;14121;p75"/>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2" name="Google Shape;14122;p75"/>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3" name="Google Shape;14123;p75"/>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4" name="Google Shape;14124;p75"/>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5" name="Google Shape;14125;p75"/>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6" name="Google Shape;14126;p75"/>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7" name="Google Shape;14127;p75"/>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8" name="Google Shape;14128;p75"/>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9" name="Google Shape;14129;p75"/>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0" name="Google Shape;14130;p75"/>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1" name="Google Shape;14131;p75"/>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2" name="Google Shape;14132;p75"/>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3" name="Google Shape;14133;p75"/>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4" name="Google Shape;14134;p75"/>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5" name="Google Shape;14135;p75"/>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6" name="Google Shape;14136;p75"/>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7" name="Google Shape;14137;p75"/>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8" name="Google Shape;14138;p75"/>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9" name="Google Shape;14139;p75"/>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40" name="Google Shape;14140;p75"/>
          <p:cNvGrpSpPr/>
          <p:nvPr/>
        </p:nvGrpSpPr>
        <p:grpSpPr>
          <a:xfrm>
            <a:off x="6083810" y="1547297"/>
            <a:ext cx="382819" cy="310788"/>
            <a:chOff x="6083810" y="1547297"/>
            <a:chExt cx="382819" cy="310788"/>
          </a:xfrm>
        </p:grpSpPr>
        <p:sp>
          <p:nvSpPr>
            <p:cNvPr id="14141" name="Google Shape;14141;p75"/>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2" name="Google Shape;14142;p75"/>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3" name="Google Shape;14143;p75"/>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4" name="Google Shape;14144;p75"/>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5" name="Google Shape;14145;p75"/>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6" name="Google Shape;14146;p75"/>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7" name="Google Shape;14147;p75"/>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8" name="Google Shape;14148;p75"/>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9" name="Google Shape;14149;p75"/>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0" name="Google Shape;14150;p75"/>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1" name="Google Shape;14151;p75"/>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2" name="Google Shape;14152;p75"/>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3" name="Google Shape;14153;p75"/>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4" name="Google Shape;14154;p75"/>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5" name="Google Shape;14155;p75"/>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6" name="Google Shape;14156;p75"/>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7" name="Google Shape;14157;p75"/>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8" name="Google Shape;14158;p75"/>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59" name="Google Shape;14159;p75"/>
          <p:cNvGrpSpPr/>
          <p:nvPr/>
        </p:nvGrpSpPr>
        <p:grpSpPr>
          <a:xfrm>
            <a:off x="6558300" y="1538193"/>
            <a:ext cx="382788" cy="328613"/>
            <a:chOff x="6558300" y="1538193"/>
            <a:chExt cx="382788" cy="328613"/>
          </a:xfrm>
        </p:grpSpPr>
        <p:sp>
          <p:nvSpPr>
            <p:cNvPr id="14160" name="Google Shape;14160;p75"/>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1" name="Google Shape;14161;p75"/>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62" name="Google Shape;14162;p75"/>
          <p:cNvGrpSpPr/>
          <p:nvPr/>
        </p:nvGrpSpPr>
        <p:grpSpPr>
          <a:xfrm>
            <a:off x="5194002" y="1511297"/>
            <a:ext cx="259605" cy="346024"/>
            <a:chOff x="5194002" y="1511297"/>
            <a:chExt cx="259605" cy="346024"/>
          </a:xfrm>
        </p:grpSpPr>
        <p:sp>
          <p:nvSpPr>
            <p:cNvPr id="14163" name="Google Shape;14163;p75"/>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4" name="Google Shape;14164;p75"/>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5" name="Google Shape;14165;p75"/>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6" name="Google Shape;14166;p75"/>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67" name="Google Shape;14167;p75"/>
          <p:cNvGrpSpPr/>
          <p:nvPr/>
        </p:nvGrpSpPr>
        <p:grpSpPr>
          <a:xfrm>
            <a:off x="1394741" y="1512061"/>
            <a:ext cx="252444" cy="351722"/>
            <a:chOff x="1394741" y="1512061"/>
            <a:chExt cx="252444" cy="351722"/>
          </a:xfrm>
        </p:grpSpPr>
        <p:sp>
          <p:nvSpPr>
            <p:cNvPr id="14168" name="Google Shape;14168;p75"/>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9" name="Google Shape;14169;p75"/>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0" name="Google Shape;14170;p75"/>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1" name="Google Shape;14171;p75"/>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2" name="Google Shape;14172;p75"/>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3" name="Google Shape;14173;p75"/>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4" name="Google Shape;14174;p75"/>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5" name="Google Shape;14175;p75"/>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6" name="Google Shape;14176;p75"/>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7" name="Google Shape;14177;p75"/>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8" name="Google Shape;14178;p75"/>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9" name="Google Shape;14179;p75"/>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0" name="Google Shape;14180;p75"/>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1" name="Google Shape;14181;p75"/>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2" name="Google Shape;14182;p75"/>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3" name="Google Shape;14183;p75"/>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4" name="Google Shape;14184;p75"/>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85" name="Google Shape;14185;p75"/>
          <p:cNvGrpSpPr/>
          <p:nvPr/>
        </p:nvGrpSpPr>
        <p:grpSpPr>
          <a:xfrm>
            <a:off x="855096" y="1504485"/>
            <a:ext cx="380910" cy="339594"/>
            <a:chOff x="855096" y="1504485"/>
            <a:chExt cx="380910" cy="339594"/>
          </a:xfrm>
        </p:grpSpPr>
        <p:sp>
          <p:nvSpPr>
            <p:cNvPr id="14186" name="Google Shape;14186;p75"/>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7" name="Google Shape;14187;p75"/>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8" name="Google Shape;14188;p75"/>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9" name="Google Shape;14189;p75"/>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0" name="Google Shape;14190;p75"/>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91" name="Google Shape;14191;p75"/>
          <p:cNvGrpSpPr/>
          <p:nvPr/>
        </p:nvGrpSpPr>
        <p:grpSpPr>
          <a:xfrm>
            <a:off x="1819576" y="1511679"/>
            <a:ext cx="352103" cy="352103"/>
            <a:chOff x="1819576" y="1511679"/>
            <a:chExt cx="352103" cy="352103"/>
          </a:xfrm>
        </p:grpSpPr>
        <p:sp>
          <p:nvSpPr>
            <p:cNvPr id="14192" name="Google Shape;14192;p75"/>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3" name="Google Shape;14193;p75"/>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4" name="Google Shape;14194;p75"/>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5" name="Google Shape;14195;p75"/>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96" name="Google Shape;14196;p75"/>
          <p:cNvGrpSpPr/>
          <p:nvPr/>
        </p:nvGrpSpPr>
        <p:grpSpPr>
          <a:xfrm>
            <a:off x="5621097" y="1500761"/>
            <a:ext cx="371424" cy="355446"/>
            <a:chOff x="5621097" y="1500761"/>
            <a:chExt cx="371424" cy="355446"/>
          </a:xfrm>
        </p:grpSpPr>
        <p:sp>
          <p:nvSpPr>
            <p:cNvPr id="14197" name="Google Shape;14197;p75"/>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8" name="Google Shape;14198;p75"/>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99" name="Google Shape;14199;p75"/>
          <p:cNvGrpSpPr/>
          <p:nvPr/>
        </p:nvGrpSpPr>
        <p:grpSpPr>
          <a:xfrm>
            <a:off x="4670239" y="1541599"/>
            <a:ext cx="359679" cy="321833"/>
            <a:chOff x="4670239" y="1541599"/>
            <a:chExt cx="359679" cy="321833"/>
          </a:xfrm>
        </p:grpSpPr>
        <p:sp>
          <p:nvSpPr>
            <p:cNvPr id="14200" name="Google Shape;14200;p75"/>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1" name="Google Shape;14201;p75"/>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2" name="Google Shape;14202;p75"/>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3" name="Google Shape;14203;p75"/>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4" name="Google Shape;14204;p75"/>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05" name="Google Shape;14205;p75"/>
          <p:cNvGrpSpPr/>
          <p:nvPr/>
        </p:nvGrpSpPr>
        <p:grpSpPr>
          <a:xfrm>
            <a:off x="4212429" y="1502385"/>
            <a:ext cx="321037" cy="353822"/>
            <a:chOff x="4212429" y="1502385"/>
            <a:chExt cx="321037" cy="353822"/>
          </a:xfrm>
        </p:grpSpPr>
        <p:sp>
          <p:nvSpPr>
            <p:cNvPr id="14206" name="Google Shape;14206;p75"/>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7" name="Google Shape;14207;p75"/>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8" name="Google Shape;14208;p75"/>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9" name="Google Shape;14209;p75"/>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10" name="Google Shape;14210;p75"/>
          <p:cNvGrpSpPr/>
          <p:nvPr/>
        </p:nvGrpSpPr>
        <p:grpSpPr>
          <a:xfrm>
            <a:off x="2302788" y="1505981"/>
            <a:ext cx="336188" cy="335425"/>
            <a:chOff x="2302788" y="1505981"/>
            <a:chExt cx="336188" cy="335425"/>
          </a:xfrm>
        </p:grpSpPr>
        <p:sp>
          <p:nvSpPr>
            <p:cNvPr id="14211" name="Google Shape;14211;p75"/>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2" name="Google Shape;14212;p75"/>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3" name="Google Shape;14213;p75"/>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4" name="Google Shape;14214;p75"/>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5" name="Google Shape;14215;p75"/>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6" name="Google Shape;14216;p75"/>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7" name="Google Shape;14217;p75"/>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8" name="Google Shape;14218;p75"/>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9" name="Google Shape;14219;p75"/>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0" name="Google Shape;14220;p75"/>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1" name="Google Shape;14221;p75"/>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2" name="Google Shape;14222;p75"/>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3" name="Google Shape;14223;p75"/>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4" name="Google Shape;14224;p75"/>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5" name="Google Shape;14225;p75"/>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6" name="Google Shape;14226;p75"/>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7" name="Google Shape;14227;p75"/>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28" name="Google Shape;14228;p75"/>
          <p:cNvGrpSpPr/>
          <p:nvPr/>
        </p:nvGrpSpPr>
        <p:grpSpPr>
          <a:xfrm>
            <a:off x="2780301" y="1521896"/>
            <a:ext cx="333133" cy="321037"/>
            <a:chOff x="2780301" y="1521896"/>
            <a:chExt cx="333133" cy="321037"/>
          </a:xfrm>
        </p:grpSpPr>
        <p:sp>
          <p:nvSpPr>
            <p:cNvPr id="14229" name="Google Shape;14229;p75"/>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0" name="Google Shape;14230;p75"/>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1" name="Google Shape;14231;p75"/>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2" name="Google Shape;14232;p75"/>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3" name="Google Shape;14233;p75"/>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4" name="Google Shape;14234;p75"/>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5" name="Google Shape;14235;p75"/>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6" name="Google Shape;14236;p75"/>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7" name="Google Shape;14237;p75"/>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8" name="Google Shape;14238;p75"/>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9" name="Google Shape;14239;p75"/>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0" name="Google Shape;14240;p75"/>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1" name="Google Shape;14241;p75"/>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2" name="Google Shape;14242;p75"/>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3" name="Google Shape;14243;p75"/>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4" name="Google Shape;14244;p75"/>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5" name="Google Shape;14245;p75"/>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6" name="Google Shape;14246;p75"/>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7" name="Google Shape;14247;p75"/>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8" name="Google Shape;14248;p75"/>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249" name="Google Shape;14249;p75"/>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0" name="Google Shape;14250;p75"/>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1" name="Google Shape;14251;p75"/>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252" name="Google Shape;14252;p75"/>
          <p:cNvGrpSpPr/>
          <p:nvPr/>
        </p:nvGrpSpPr>
        <p:grpSpPr>
          <a:xfrm>
            <a:off x="3316159" y="1515085"/>
            <a:ext cx="211892" cy="339594"/>
            <a:chOff x="3316159" y="1515085"/>
            <a:chExt cx="211892" cy="339594"/>
          </a:xfrm>
        </p:grpSpPr>
        <p:sp>
          <p:nvSpPr>
            <p:cNvPr id="14253" name="Google Shape;14253;p75"/>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4" name="Google Shape;14254;p75"/>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5" name="Google Shape;14255;p75"/>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6" name="Google Shape;14256;p75"/>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7" name="Google Shape;14257;p75"/>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8" name="Google Shape;14258;p75"/>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59" name="Google Shape;14259;p75"/>
          <p:cNvGrpSpPr/>
          <p:nvPr/>
        </p:nvGrpSpPr>
        <p:grpSpPr>
          <a:xfrm>
            <a:off x="3716358" y="1544655"/>
            <a:ext cx="361971" cy="314958"/>
            <a:chOff x="3716358" y="1544655"/>
            <a:chExt cx="361971" cy="314958"/>
          </a:xfrm>
        </p:grpSpPr>
        <p:sp>
          <p:nvSpPr>
            <p:cNvPr id="14260" name="Google Shape;14260;p75"/>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1" name="Google Shape;14261;p75"/>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2" name="Google Shape;14262;p75"/>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3" name="Google Shape;14263;p75"/>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4" name="Google Shape;14264;p75"/>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265" name="Google Shape;14265;p75"/>
            <p:cNvGrpSpPr/>
            <p:nvPr/>
          </p:nvGrpSpPr>
          <p:grpSpPr>
            <a:xfrm>
              <a:off x="3716358" y="1544655"/>
              <a:ext cx="361971" cy="314958"/>
              <a:chOff x="3716358" y="1544655"/>
              <a:chExt cx="361971" cy="314958"/>
            </a:xfrm>
          </p:grpSpPr>
          <p:sp>
            <p:nvSpPr>
              <p:cNvPr id="14266" name="Google Shape;14266;p75"/>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7" name="Google Shape;14267;p75"/>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8" name="Google Shape;14268;p75"/>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9" name="Google Shape;14269;p75"/>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0" name="Google Shape;14270;p75"/>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4271" name="Google Shape;14271;p75"/>
          <p:cNvGrpSpPr/>
          <p:nvPr/>
        </p:nvGrpSpPr>
        <p:grpSpPr>
          <a:xfrm>
            <a:off x="7011924" y="1557552"/>
            <a:ext cx="499533" cy="305136"/>
            <a:chOff x="7009649" y="1541981"/>
            <a:chExt cx="524940" cy="320655"/>
          </a:xfrm>
        </p:grpSpPr>
        <p:sp>
          <p:nvSpPr>
            <p:cNvPr id="14272" name="Google Shape;14272;p75"/>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3" name="Google Shape;14273;p75"/>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4" name="Google Shape;14274;p75"/>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5" name="Google Shape;14275;p75"/>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6" name="Google Shape;14276;p75"/>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7" name="Google Shape;14277;p75"/>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8" name="Google Shape;14278;p75"/>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9" name="Google Shape;14279;p75"/>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80" name="Google Shape;14280;p75"/>
          <p:cNvGrpSpPr/>
          <p:nvPr/>
        </p:nvGrpSpPr>
        <p:grpSpPr>
          <a:xfrm>
            <a:off x="8034034" y="1518109"/>
            <a:ext cx="282746" cy="340358"/>
            <a:chOff x="8034034" y="1518109"/>
            <a:chExt cx="282746" cy="340358"/>
          </a:xfrm>
        </p:grpSpPr>
        <p:sp>
          <p:nvSpPr>
            <p:cNvPr id="14281" name="Google Shape;14281;p75"/>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2" name="Google Shape;14282;p75"/>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3" name="Google Shape;14283;p75"/>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4" name="Google Shape;14284;p75"/>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85" name="Google Shape;14285;p75"/>
          <p:cNvGrpSpPr/>
          <p:nvPr/>
        </p:nvGrpSpPr>
        <p:grpSpPr>
          <a:xfrm>
            <a:off x="7582302" y="1499934"/>
            <a:ext cx="369133" cy="360411"/>
            <a:chOff x="7582302" y="1499934"/>
            <a:chExt cx="369133" cy="360411"/>
          </a:xfrm>
        </p:grpSpPr>
        <p:sp>
          <p:nvSpPr>
            <p:cNvPr id="14286" name="Google Shape;14286;p75"/>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7" name="Google Shape;14287;p75"/>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8" name="Google Shape;14288;p75"/>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9" name="Google Shape;14289;p75"/>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0" name="Google Shape;14290;p75"/>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3600" b="0" i="0" u="none" strike="noStrike" kern="0" cap="none" spc="0" normalizeH="0" baseline="0" noProof="0" dirty="0">
                <a:ln>
                  <a:noFill/>
                </a:ln>
                <a:solidFill>
                  <a:srgbClr val="FFFFFF"/>
                </a:solidFill>
                <a:effectLst/>
                <a:uLnTx/>
                <a:uFillTx/>
                <a:latin typeface="Arial"/>
                <a:cs typeface="Arial"/>
                <a:sym typeface="Arial"/>
                <a:hlinkClick r:id="rId4"/>
              </a:rPr>
              <a:t>www.greatppt.com</a:t>
            </a:r>
            <a:endParaRPr kumimoji="0" lang="en-US" altLang="zh-CN" sz="36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Free Templates and Themes</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Create beautiful presentations in minutes</a:t>
            </a:r>
            <a:endParaRPr kumimoji="0" lang="zh-CN" altLang="en-US" sz="2400" b="0" i="0" u="none" strike="noStrike" kern="0" cap="none" spc="0" normalizeH="0" baseline="0" noProof="0" dirty="0">
              <a:ln>
                <a:noFill/>
              </a:ln>
              <a:solidFill>
                <a:srgbClr val="78909C">
                  <a:lumMod val="20000"/>
                  <a:lumOff val="80000"/>
                </a:srgbClr>
              </a:solidFill>
              <a:effectLst/>
              <a:uLnTx/>
              <a:uFillTx/>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44"/>
        <p:cNvGrpSpPr/>
        <p:nvPr/>
      </p:nvGrpSpPr>
      <p:grpSpPr>
        <a:xfrm>
          <a:off x="0" y="0"/>
          <a:ext cx="0" cy="0"/>
          <a:chOff x="0" y="0"/>
          <a:chExt cx="0" cy="0"/>
        </a:xfrm>
      </p:grpSpPr>
      <p:sp>
        <p:nvSpPr>
          <p:cNvPr id="145" name="Google Shape;145;p21"/>
          <p:cNvSpPr/>
          <p:nvPr/>
        </p:nvSpPr>
        <p:spPr>
          <a:xfrm>
            <a:off x="723851" y="903243"/>
            <a:ext cx="2128966" cy="3337014"/>
          </a:xfrm>
          <a:custGeom>
            <a:avLst/>
            <a:gdLst/>
            <a:ahLst/>
            <a:cxnLst/>
            <a:rect l="l" t="t" r="r" b="b"/>
            <a:pathLst>
              <a:path w="21494" h="21550" extrusionOk="0">
                <a:moveTo>
                  <a:pt x="6688" y="0"/>
                </a:moveTo>
                <a:cubicBezTo>
                  <a:pt x="6599" y="0"/>
                  <a:pt x="6510" y="21"/>
                  <a:pt x="6442" y="65"/>
                </a:cubicBezTo>
                <a:cubicBezTo>
                  <a:pt x="6306" y="152"/>
                  <a:pt x="6306" y="293"/>
                  <a:pt x="6442" y="380"/>
                </a:cubicBezTo>
                <a:cubicBezTo>
                  <a:pt x="6578" y="466"/>
                  <a:pt x="6799" y="466"/>
                  <a:pt x="6934" y="380"/>
                </a:cubicBezTo>
                <a:cubicBezTo>
                  <a:pt x="7070" y="293"/>
                  <a:pt x="7070" y="152"/>
                  <a:pt x="6934" y="65"/>
                </a:cubicBezTo>
                <a:cubicBezTo>
                  <a:pt x="6867" y="21"/>
                  <a:pt x="6777" y="0"/>
                  <a:pt x="6688" y="0"/>
                </a:cubicBezTo>
                <a:close/>
                <a:moveTo>
                  <a:pt x="8723" y="0"/>
                </a:moveTo>
                <a:cubicBezTo>
                  <a:pt x="8634" y="0"/>
                  <a:pt x="8545" y="21"/>
                  <a:pt x="8477" y="65"/>
                </a:cubicBezTo>
                <a:cubicBezTo>
                  <a:pt x="8341" y="152"/>
                  <a:pt x="8341" y="293"/>
                  <a:pt x="8477" y="380"/>
                </a:cubicBezTo>
                <a:cubicBezTo>
                  <a:pt x="8613" y="466"/>
                  <a:pt x="8833" y="466"/>
                  <a:pt x="8969" y="380"/>
                </a:cubicBezTo>
                <a:cubicBezTo>
                  <a:pt x="9105" y="293"/>
                  <a:pt x="9105" y="152"/>
                  <a:pt x="8969" y="65"/>
                </a:cubicBezTo>
                <a:cubicBezTo>
                  <a:pt x="8901" y="21"/>
                  <a:pt x="8812" y="0"/>
                  <a:pt x="8723" y="0"/>
                </a:cubicBezTo>
                <a:close/>
                <a:moveTo>
                  <a:pt x="10758" y="0"/>
                </a:moveTo>
                <a:cubicBezTo>
                  <a:pt x="10669" y="0"/>
                  <a:pt x="10579" y="21"/>
                  <a:pt x="10512" y="65"/>
                </a:cubicBezTo>
                <a:cubicBezTo>
                  <a:pt x="10376" y="152"/>
                  <a:pt x="10376" y="293"/>
                  <a:pt x="10512" y="380"/>
                </a:cubicBezTo>
                <a:cubicBezTo>
                  <a:pt x="10647" y="466"/>
                  <a:pt x="10868" y="466"/>
                  <a:pt x="11004" y="380"/>
                </a:cubicBezTo>
                <a:cubicBezTo>
                  <a:pt x="11139" y="293"/>
                  <a:pt x="11139" y="152"/>
                  <a:pt x="11004" y="65"/>
                </a:cubicBezTo>
                <a:cubicBezTo>
                  <a:pt x="10936" y="21"/>
                  <a:pt x="10847" y="0"/>
                  <a:pt x="10758" y="0"/>
                </a:cubicBezTo>
                <a:close/>
                <a:moveTo>
                  <a:pt x="12792" y="0"/>
                </a:moveTo>
                <a:cubicBezTo>
                  <a:pt x="12703" y="0"/>
                  <a:pt x="12614" y="21"/>
                  <a:pt x="12546" y="65"/>
                </a:cubicBezTo>
                <a:cubicBezTo>
                  <a:pt x="12410" y="152"/>
                  <a:pt x="12410" y="293"/>
                  <a:pt x="12546" y="380"/>
                </a:cubicBezTo>
                <a:cubicBezTo>
                  <a:pt x="12682" y="466"/>
                  <a:pt x="12903" y="466"/>
                  <a:pt x="13038" y="380"/>
                </a:cubicBezTo>
                <a:cubicBezTo>
                  <a:pt x="13174" y="293"/>
                  <a:pt x="13174" y="152"/>
                  <a:pt x="13038" y="65"/>
                </a:cubicBezTo>
                <a:cubicBezTo>
                  <a:pt x="12970" y="21"/>
                  <a:pt x="12881" y="0"/>
                  <a:pt x="12792" y="0"/>
                </a:cubicBezTo>
                <a:close/>
                <a:moveTo>
                  <a:pt x="14827" y="0"/>
                </a:moveTo>
                <a:cubicBezTo>
                  <a:pt x="14738" y="0"/>
                  <a:pt x="14649" y="21"/>
                  <a:pt x="14581" y="65"/>
                </a:cubicBezTo>
                <a:cubicBezTo>
                  <a:pt x="14445" y="152"/>
                  <a:pt x="14445" y="293"/>
                  <a:pt x="14581" y="380"/>
                </a:cubicBezTo>
                <a:cubicBezTo>
                  <a:pt x="14717" y="466"/>
                  <a:pt x="14937" y="466"/>
                  <a:pt x="15073" y="380"/>
                </a:cubicBezTo>
                <a:cubicBezTo>
                  <a:pt x="15209" y="293"/>
                  <a:pt x="15209" y="152"/>
                  <a:pt x="15073" y="65"/>
                </a:cubicBezTo>
                <a:cubicBezTo>
                  <a:pt x="15005" y="21"/>
                  <a:pt x="14916" y="0"/>
                  <a:pt x="14827" y="0"/>
                </a:cubicBezTo>
                <a:close/>
                <a:moveTo>
                  <a:pt x="6688" y="1091"/>
                </a:moveTo>
                <a:cubicBezTo>
                  <a:pt x="6549" y="1091"/>
                  <a:pt x="6410" y="1125"/>
                  <a:pt x="6303" y="1193"/>
                </a:cubicBezTo>
                <a:cubicBezTo>
                  <a:pt x="6091" y="1329"/>
                  <a:pt x="6091" y="1550"/>
                  <a:pt x="6303" y="1686"/>
                </a:cubicBezTo>
                <a:cubicBezTo>
                  <a:pt x="6516" y="1821"/>
                  <a:pt x="6861" y="1821"/>
                  <a:pt x="7073" y="1686"/>
                </a:cubicBezTo>
                <a:cubicBezTo>
                  <a:pt x="7286" y="1550"/>
                  <a:pt x="7286" y="1329"/>
                  <a:pt x="7073" y="1193"/>
                </a:cubicBezTo>
                <a:cubicBezTo>
                  <a:pt x="6967" y="1125"/>
                  <a:pt x="6828" y="1091"/>
                  <a:pt x="6688" y="1091"/>
                </a:cubicBezTo>
                <a:close/>
                <a:moveTo>
                  <a:pt x="8723" y="1091"/>
                </a:moveTo>
                <a:cubicBezTo>
                  <a:pt x="8688" y="1091"/>
                  <a:pt x="8654" y="1093"/>
                  <a:pt x="8619" y="1097"/>
                </a:cubicBezTo>
                <a:cubicBezTo>
                  <a:pt x="8516" y="1110"/>
                  <a:pt x="8418" y="1142"/>
                  <a:pt x="8338" y="1193"/>
                </a:cubicBezTo>
                <a:cubicBezTo>
                  <a:pt x="8126" y="1329"/>
                  <a:pt x="8126" y="1550"/>
                  <a:pt x="8338" y="1686"/>
                </a:cubicBezTo>
                <a:cubicBezTo>
                  <a:pt x="8444" y="1754"/>
                  <a:pt x="8584" y="1787"/>
                  <a:pt x="8723" y="1787"/>
                </a:cubicBezTo>
                <a:cubicBezTo>
                  <a:pt x="8862" y="1787"/>
                  <a:pt x="9002" y="1754"/>
                  <a:pt x="9108" y="1686"/>
                </a:cubicBezTo>
                <a:cubicBezTo>
                  <a:pt x="9320" y="1550"/>
                  <a:pt x="9320" y="1329"/>
                  <a:pt x="9108" y="1193"/>
                </a:cubicBezTo>
                <a:cubicBezTo>
                  <a:pt x="9002" y="1125"/>
                  <a:pt x="8862" y="1091"/>
                  <a:pt x="8723" y="1091"/>
                </a:cubicBezTo>
                <a:close/>
                <a:moveTo>
                  <a:pt x="10758" y="1091"/>
                </a:moveTo>
                <a:cubicBezTo>
                  <a:pt x="10723" y="1091"/>
                  <a:pt x="10688" y="1093"/>
                  <a:pt x="10654" y="1097"/>
                </a:cubicBezTo>
                <a:cubicBezTo>
                  <a:pt x="10551" y="1110"/>
                  <a:pt x="10452" y="1142"/>
                  <a:pt x="10373" y="1193"/>
                </a:cubicBezTo>
                <a:cubicBezTo>
                  <a:pt x="10160" y="1329"/>
                  <a:pt x="10160" y="1550"/>
                  <a:pt x="10373" y="1686"/>
                </a:cubicBezTo>
                <a:cubicBezTo>
                  <a:pt x="10479" y="1754"/>
                  <a:pt x="10618" y="1787"/>
                  <a:pt x="10758" y="1787"/>
                </a:cubicBezTo>
                <a:cubicBezTo>
                  <a:pt x="10897" y="1787"/>
                  <a:pt x="11036" y="1754"/>
                  <a:pt x="11143" y="1686"/>
                </a:cubicBezTo>
                <a:cubicBezTo>
                  <a:pt x="11355" y="1550"/>
                  <a:pt x="11355" y="1329"/>
                  <a:pt x="11143" y="1193"/>
                </a:cubicBezTo>
                <a:cubicBezTo>
                  <a:pt x="11036" y="1125"/>
                  <a:pt x="10897" y="1091"/>
                  <a:pt x="10758" y="1091"/>
                </a:cubicBezTo>
                <a:close/>
                <a:moveTo>
                  <a:pt x="12792" y="1091"/>
                </a:moveTo>
                <a:cubicBezTo>
                  <a:pt x="12757" y="1091"/>
                  <a:pt x="12723" y="1093"/>
                  <a:pt x="12689" y="1097"/>
                </a:cubicBezTo>
                <a:cubicBezTo>
                  <a:pt x="12586" y="1110"/>
                  <a:pt x="12487" y="1142"/>
                  <a:pt x="12407" y="1193"/>
                </a:cubicBezTo>
                <a:cubicBezTo>
                  <a:pt x="12195" y="1329"/>
                  <a:pt x="12195" y="1550"/>
                  <a:pt x="12407" y="1686"/>
                </a:cubicBezTo>
                <a:cubicBezTo>
                  <a:pt x="12513" y="1754"/>
                  <a:pt x="12653" y="1787"/>
                  <a:pt x="12792" y="1787"/>
                </a:cubicBezTo>
                <a:cubicBezTo>
                  <a:pt x="12931" y="1787"/>
                  <a:pt x="13071" y="1754"/>
                  <a:pt x="13177" y="1686"/>
                </a:cubicBezTo>
                <a:cubicBezTo>
                  <a:pt x="13390" y="1550"/>
                  <a:pt x="13390" y="1329"/>
                  <a:pt x="13177" y="1193"/>
                </a:cubicBezTo>
                <a:cubicBezTo>
                  <a:pt x="13071" y="1125"/>
                  <a:pt x="12931" y="1091"/>
                  <a:pt x="12792" y="1091"/>
                </a:cubicBezTo>
                <a:close/>
                <a:moveTo>
                  <a:pt x="14827" y="1091"/>
                </a:moveTo>
                <a:cubicBezTo>
                  <a:pt x="14792" y="1091"/>
                  <a:pt x="14758" y="1093"/>
                  <a:pt x="14723" y="1097"/>
                </a:cubicBezTo>
                <a:cubicBezTo>
                  <a:pt x="14620" y="1110"/>
                  <a:pt x="14521" y="1142"/>
                  <a:pt x="14442" y="1193"/>
                </a:cubicBezTo>
                <a:cubicBezTo>
                  <a:pt x="14229" y="1329"/>
                  <a:pt x="14229" y="1550"/>
                  <a:pt x="14442" y="1686"/>
                </a:cubicBezTo>
                <a:cubicBezTo>
                  <a:pt x="14548" y="1754"/>
                  <a:pt x="14688" y="1787"/>
                  <a:pt x="14827" y="1787"/>
                </a:cubicBezTo>
                <a:cubicBezTo>
                  <a:pt x="14966" y="1787"/>
                  <a:pt x="15106" y="1754"/>
                  <a:pt x="15212" y="1686"/>
                </a:cubicBezTo>
                <a:cubicBezTo>
                  <a:pt x="15424" y="1550"/>
                  <a:pt x="15424" y="1329"/>
                  <a:pt x="15212" y="1193"/>
                </a:cubicBezTo>
                <a:cubicBezTo>
                  <a:pt x="15106" y="1125"/>
                  <a:pt x="14966" y="1091"/>
                  <a:pt x="14827" y="1091"/>
                </a:cubicBezTo>
                <a:close/>
                <a:moveTo>
                  <a:pt x="6688" y="2258"/>
                </a:moveTo>
                <a:cubicBezTo>
                  <a:pt x="6529" y="2258"/>
                  <a:pt x="6369" y="2297"/>
                  <a:pt x="6248" y="2375"/>
                </a:cubicBezTo>
                <a:cubicBezTo>
                  <a:pt x="6005" y="2530"/>
                  <a:pt x="6005" y="2782"/>
                  <a:pt x="6248" y="2937"/>
                </a:cubicBezTo>
                <a:cubicBezTo>
                  <a:pt x="6491" y="3093"/>
                  <a:pt x="6886" y="3093"/>
                  <a:pt x="7129" y="2937"/>
                </a:cubicBezTo>
                <a:cubicBezTo>
                  <a:pt x="7372" y="2782"/>
                  <a:pt x="7372" y="2530"/>
                  <a:pt x="7129" y="2375"/>
                </a:cubicBezTo>
                <a:cubicBezTo>
                  <a:pt x="7007" y="2297"/>
                  <a:pt x="6848" y="2258"/>
                  <a:pt x="6688" y="2258"/>
                </a:cubicBezTo>
                <a:close/>
                <a:moveTo>
                  <a:pt x="8723" y="2258"/>
                </a:moveTo>
                <a:cubicBezTo>
                  <a:pt x="8564" y="2258"/>
                  <a:pt x="8404" y="2297"/>
                  <a:pt x="8283" y="2375"/>
                </a:cubicBezTo>
                <a:cubicBezTo>
                  <a:pt x="8040" y="2530"/>
                  <a:pt x="8040" y="2782"/>
                  <a:pt x="8283" y="2937"/>
                </a:cubicBezTo>
                <a:cubicBezTo>
                  <a:pt x="8526" y="3093"/>
                  <a:pt x="8920" y="3093"/>
                  <a:pt x="9163" y="2937"/>
                </a:cubicBezTo>
                <a:cubicBezTo>
                  <a:pt x="9406" y="2782"/>
                  <a:pt x="9406" y="2530"/>
                  <a:pt x="9163" y="2375"/>
                </a:cubicBezTo>
                <a:cubicBezTo>
                  <a:pt x="9042" y="2297"/>
                  <a:pt x="8882" y="2258"/>
                  <a:pt x="8723" y="2258"/>
                </a:cubicBezTo>
                <a:close/>
                <a:moveTo>
                  <a:pt x="10758" y="2258"/>
                </a:moveTo>
                <a:cubicBezTo>
                  <a:pt x="10598" y="2258"/>
                  <a:pt x="10439" y="2297"/>
                  <a:pt x="10317" y="2375"/>
                </a:cubicBezTo>
                <a:cubicBezTo>
                  <a:pt x="10074" y="2530"/>
                  <a:pt x="10074" y="2782"/>
                  <a:pt x="10317" y="2937"/>
                </a:cubicBezTo>
                <a:cubicBezTo>
                  <a:pt x="10560" y="3093"/>
                  <a:pt x="10955" y="3093"/>
                  <a:pt x="11198" y="2937"/>
                </a:cubicBezTo>
                <a:cubicBezTo>
                  <a:pt x="11441" y="2782"/>
                  <a:pt x="11441" y="2530"/>
                  <a:pt x="11198" y="2375"/>
                </a:cubicBezTo>
                <a:cubicBezTo>
                  <a:pt x="11076" y="2297"/>
                  <a:pt x="10917" y="2258"/>
                  <a:pt x="10758" y="2258"/>
                </a:cubicBezTo>
                <a:close/>
                <a:moveTo>
                  <a:pt x="12792" y="2258"/>
                </a:moveTo>
                <a:cubicBezTo>
                  <a:pt x="12633" y="2258"/>
                  <a:pt x="12473" y="2297"/>
                  <a:pt x="12352" y="2375"/>
                </a:cubicBezTo>
                <a:cubicBezTo>
                  <a:pt x="12109" y="2530"/>
                  <a:pt x="12109" y="2782"/>
                  <a:pt x="12352" y="2937"/>
                </a:cubicBezTo>
                <a:cubicBezTo>
                  <a:pt x="12595" y="3093"/>
                  <a:pt x="12990" y="3093"/>
                  <a:pt x="13233" y="2937"/>
                </a:cubicBezTo>
                <a:cubicBezTo>
                  <a:pt x="13476" y="2782"/>
                  <a:pt x="13476" y="2530"/>
                  <a:pt x="13233" y="2375"/>
                </a:cubicBezTo>
                <a:cubicBezTo>
                  <a:pt x="13111" y="2297"/>
                  <a:pt x="12951" y="2258"/>
                  <a:pt x="12792" y="2258"/>
                </a:cubicBezTo>
                <a:close/>
                <a:moveTo>
                  <a:pt x="14827" y="2258"/>
                </a:moveTo>
                <a:cubicBezTo>
                  <a:pt x="14668" y="2258"/>
                  <a:pt x="14508" y="2297"/>
                  <a:pt x="14386" y="2375"/>
                </a:cubicBezTo>
                <a:cubicBezTo>
                  <a:pt x="14143" y="2530"/>
                  <a:pt x="14143" y="2782"/>
                  <a:pt x="14386" y="2937"/>
                </a:cubicBezTo>
                <a:cubicBezTo>
                  <a:pt x="14629" y="3093"/>
                  <a:pt x="15024" y="3093"/>
                  <a:pt x="15267" y="2937"/>
                </a:cubicBezTo>
                <a:cubicBezTo>
                  <a:pt x="15510" y="2782"/>
                  <a:pt x="15510" y="2530"/>
                  <a:pt x="15267" y="2375"/>
                </a:cubicBezTo>
                <a:cubicBezTo>
                  <a:pt x="15146" y="2297"/>
                  <a:pt x="14986" y="2258"/>
                  <a:pt x="14827" y="2258"/>
                </a:cubicBezTo>
                <a:close/>
                <a:moveTo>
                  <a:pt x="6707" y="3439"/>
                </a:moveTo>
                <a:cubicBezTo>
                  <a:pt x="6529" y="3439"/>
                  <a:pt x="6350" y="3483"/>
                  <a:pt x="6214" y="3570"/>
                </a:cubicBezTo>
                <a:cubicBezTo>
                  <a:pt x="5941" y="3744"/>
                  <a:pt x="5941" y="4027"/>
                  <a:pt x="6214" y="4201"/>
                </a:cubicBezTo>
                <a:cubicBezTo>
                  <a:pt x="6486" y="4375"/>
                  <a:pt x="6928" y="4375"/>
                  <a:pt x="7201" y="4201"/>
                </a:cubicBezTo>
                <a:cubicBezTo>
                  <a:pt x="7473" y="4027"/>
                  <a:pt x="7473" y="3744"/>
                  <a:pt x="7201" y="3570"/>
                </a:cubicBezTo>
                <a:cubicBezTo>
                  <a:pt x="7064" y="3483"/>
                  <a:pt x="6886" y="3439"/>
                  <a:pt x="6707" y="3439"/>
                </a:cubicBezTo>
                <a:close/>
                <a:moveTo>
                  <a:pt x="8742" y="3439"/>
                </a:moveTo>
                <a:cubicBezTo>
                  <a:pt x="8563" y="3439"/>
                  <a:pt x="8385" y="3483"/>
                  <a:pt x="8248" y="3570"/>
                </a:cubicBezTo>
                <a:cubicBezTo>
                  <a:pt x="7976" y="3744"/>
                  <a:pt x="7976" y="4027"/>
                  <a:pt x="8248" y="4201"/>
                </a:cubicBezTo>
                <a:cubicBezTo>
                  <a:pt x="8521" y="4375"/>
                  <a:pt x="8963" y="4375"/>
                  <a:pt x="9235" y="4201"/>
                </a:cubicBezTo>
                <a:cubicBezTo>
                  <a:pt x="9508" y="4027"/>
                  <a:pt x="9508" y="3744"/>
                  <a:pt x="9235" y="3570"/>
                </a:cubicBezTo>
                <a:cubicBezTo>
                  <a:pt x="9099" y="3483"/>
                  <a:pt x="8920" y="3439"/>
                  <a:pt x="8742" y="3439"/>
                </a:cubicBezTo>
                <a:close/>
                <a:moveTo>
                  <a:pt x="10776" y="3439"/>
                </a:moveTo>
                <a:cubicBezTo>
                  <a:pt x="10598" y="3439"/>
                  <a:pt x="10419" y="3483"/>
                  <a:pt x="10283" y="3570"/>
                </a:cubicBezTo>
                <a:cubicBezTo>
                  <a:pt x="10011" y="3744"/>
                  <a:pt x="10011" y="4027"/>
                  <a:pt x="10283" y="4201"/>
                </a:cubicBezTo>
                <a:cubicBezTo>
                  <a:pt x="10556" y="4375"/>
                  <a:pt x="10997" y="4375"/>
                  <a:pt x="11270" y="4201"/>
                </a:cubicBezTo>
                <a:cubicBezTo>
                  <a:pt x="11542" y="4027"/>
                  <a:pt x="11542" y="3744"/>
                  <a:pt x="11270" y="3570"/>
                </a:cubicBezTo>
                <a:cubicBezTo>
                  <a:pt x="11134" y="3483"/>
                  <a:pt x="10955" y="3439"/>
                  <a:pt x="10776" y="3439"/>
                </a:cubicBezTo>
                <a:close/>
                <a:moveTo>
                  <a:pt x="12792" y="3439"/>
                </a:moveTo>
                <a:cubicBezTo>
                  <a:pt x="12614" y="3439"/>
                  <a:pt x="12435" y="3483"/>
                  <a:pt x="12299" y="3570"/>
                </a:cubicBezTo>
                <a:cubicBezTo>
                  <a:pt x="12026" y="3744"/>
                  <a:pt x="12026" y="4027"/>
                  <a:pt x="12299" y="4201"/>
                </a:cubicBezTo>
                <a:cubicBezTo>
                  <a:pt x="12571" y="4375"/>
                  <a:pt x="13013" y="4375"/>
                  <a:pt x="13286" y="4201"/>
                </a:cubicBezTo>
                <a:cubicBezTo>
                  <a:pt x="13558" y="4027"/>
                  <a:pt x="13558" y="3744"/>
                  <a:pt x="13286" y="3570"/>
                </a:cubicBezTo>
                <a:cubicBezTo>
                  <a:pt x="13149" y="3483"/>
                  <a:pt x="12971" y="3439"/>
                  <a:pt x="12792" y="3439"/>
                </a:cubicBezTo>
                <a:close/>
                <a:moveTo>
                  <a:pt x="14827" y="3439"/>
                </a:moveTo>
                <a:cubicBezTo>
                  <a:pt x="14648" y="3439"/>
                  <a:pt x="14470" y="3483"/>
                  <a:pt x="14333" y="3570"/>
                </a:cubicBezTo>
                <a:cubicBezTo>
                  <a:pt x="14061" y="3744"/>
                  <a:pt x="14061" y="4027"/>
                  <a:pt x="14333" y="4201"/>
                </a:cubicBezTo>
                <a:cubicBezTo>
                  <a:pt x="14606" y="4375"/>
                  <a:pt x="15048" y="4375"/>
                  <a:pt x="15320" y="4201"/>
                </a:cubicBezTo>
                <a:cubicBezTo>
                  <a:pt x="15593" y="4027"/>
                  <a:pt x="15593" y="3744"/>
                  <a:pt x="15320" y="3570"/>
                </a:cubicBezTo>
                <a:cubicBezTo>
                  <a:pt x="15184" y="3483"/>
                  <a:pt x="15005" y="3439"/>
                  <a:pt x="14827" y="3439"/>
                </a:cubicBezTo>
                <a:close/>
                <a:moveTo>
                  <a:pt x="6688" y="4603"/>
                </a:moveTo>
                <a:cubicBezTo>
                  <a:pt x="6484" y="4603"/>
                  <a:pt x="6279" y="4653"/>
                  <a:pt x="6123" y="4752"/>
                </a:cubicBezTo>
                <a:cubicBezTo>
                  <a:pt x="5811" y="4952"/>
                  <a:pt x="5811" y="5276"/>
                  <a:pt x="6123" y="5476"/>
                </a:cubicBezTo>
                <a:cubicBezTo>
                  <a:pt x="6436" y="5676"/>
                  <a:pt x="6941" y="5676"/>
                  <a:pt x="7254" y="5476"/>
                </a:cubicBezTo>
                <a:cubicBezTo>
                  <a:pt x="7566" y="5276"/>
                  <a:pt x="7566" y="4952"/>
                  <a:pt x="7254" y="4752"/>
                </a:cubicBezTo>
                <a:cubicBezTo>
                  <a:pt x="7097" y="4653"/>
                  <a:pt x="6893" y="4603"/>
                  <a:pt x="6688" y="4603"/>
                </a:cubicBezTo>
                <a:close/>
                <a:moveTo>
                  <a:pt x="8723" y="4603"/>
                </a:moveTo>
                <a:cubicBezTo>
                  <a:pt x="8518" y="4603"/>
                  <a:pt x="8314" y="4653"/>
                  <a:pt x="8158" y="4752"/>
                </a:cubicBezTo>
                <a:cubicBezTo>
                  <a:pt x="7845" y="4952"/>
                  <a:pt x="7845" y="5276"/>
                  <a:pt x="8158" y="5476"/>
                </a:cubicBezTo>
                <a:cubicBezTo>
                  <a:pt x="8470" y="5676"/>
                  <a:pt x="8976" y="5676"/>
                  <a:pt x="9288" y="5476"/>
                </a:cubicBezTo>
                <a:cubicBezTo>
                  <a:pt x="9601" y="5276"/>
                  <a:pt x="9601" y="4952"/>
                  <a:pt x="9288" y="4752"/>
                </a:cubicBezTo>
                <a:cubicBezTo>
                  <a:pt x="9132" y="4653"/>
                  <a:pt x="8928" y="4603"/>
                  <a:pt x="8723" y="4603"/>
                </a:cubicBezTo>
                <a:close/>
                <a:moveTo>
                  <a:pt x="10758" y="4603"/>
                </a:moveTo>
                <a:cubicBezTo>
                  <a:pt x="10553" y="4603"/>
                  <a:pt x="10349" y="4653"/>
                  <a:pt x="10192" y="4752"/>
                </a:cubicBezTo>
                <a:cubicBezTo>
                  <a:pt x="9880" y="4952"/>
                  <a:pt x="9880" y="5276"/>
                  <a:pt x="10192" y="5476"/>
                </a:cubicBezTo>
                <a:cubicBezTo>
                  <a:pt x="10505" y="5676"/>
                  <a:pt x="11010" y="5676"/>
                  <a:pt x="11323" y="5476"/>
                </a:cubicBezTo>
                <a:cubicBezTo>
                  <a:pt x="11635" y="5276"/>
                  <a:pt x="11635" y="4952"/>
                  <a:pt x="11323" y="4752"/>
                </a:cubicBezTo>
                <a:cubicBezTo>
                  <a:pt x="11167" y="4653"/>
                  <a:pt x="10962" y="4603"/>
                  <a:pt x="10758" y="4603"/>
                </a:cubicBezTo>
                <a:close/>
                <a:moveTo>
                  <a:pt x="12792" y="4603"/>
                </a:moveTo>
                <a:cubicBezTo>
                  <a:pt x="12588" y="4603"/>
                  <a:pt x="12383" y="4653"/>
                  <a:pt x="12227" y="4752"/>
                </a:cubicBezTo>
                <a:cubicBezTo>
                  <a:pt x="11915" y="4952"/>
                  <a:pt x="11915" y="5276"/>
                  <a:pt x="12227" y="5476"/>
                </a:cubicBezTo>
                <a:cubicBezTo>
                  <a:pt x="12539" y="5676"/>
                  <a:pt x="13045" y="5676"/>
                  <a:pt x="13357" y="5476"/>
                </a:cubicBezTo>
                <a:cubicBezTo>
                  <a:pt x="13670" y="5276"/>
                  <a:pt x="13670" y="4952"/>
                  <a:pt x="13357" y="4752"/>
                </a:cubicBezTo>
                <a:cubicBezTo>
                  <a:pt x="13201" y="4653"/>
                  <a:pt x="12997" y="4603"/>
                  <a:pt x="12792" y="4603"/>
                </a:cubicBezTo>
                <a:close/>
                <a:moveTo>
                  <a:pt x="14827" y="4603"/>
                </a:moveTo>
                <a:cubicBezTo>
                  <a:pt x="14622" y="4603"/>
                  <a:pt x="14418" y="4653"/>
                  <a:pt x="14262" y="4752"/>
                </a:cubicBezTo>
                <a:cubicBezTo>
                  <a:pt x="13949" y="4952"/>
                  <a:pt x="13949" y="5276"/>
                  <a:pt x="14262" y="5476"/>
                </a:cubicBezTo>
                <a:cubicBezTo>
                  <a:pt x="14574" y="5676"/>
                  <a:pt x="15080" y="5676"/>
                  <a:pt x="15392" y="5476"/>
                </a:cubicBezTo>
                <a:cubicBezTo>
                  <a:pt x="15704" y="5276"/>
                  <a:pt x="15704" y="4952"/>
                  <a:pt x="15392" y="4752"/>
                </a:cubicBezTo>
                <a:cubicBezTo>
                  <a:pt x="15236" y="4653"/>
                  <a:pt x="15032" y="4603"/>
                  <a:pt x="14827" y="4603"/>
                </a:cubicBezTo>
                <a:close/>
                <a:moveTo>
                  <a:pt x="6688" y="5832"/>
                </a:moveTo>
                <a:cubicBezTo>
                  <a:pt x="6484" y="5832"/>
                  <a:pt x="6279" y="5882"/>
                  <a:pt x="6123" y="5982"/>
                </a:cubicBezTo>
                <a:cubicBezTo>
                  <a:pt x="5811" y="6181"/>
                  <a:pt x="5811" y="6506"/>
                  <a:pt x="6123" y="6705"/>
                </a:cubicBezTo>
                <a:cubicBezTo>
                  <a:pt x="6436" y="6905"/>
                  <a:pt x="6941" y="6905"/>
                  <a:pt x="7254" y="6705"/>
                </a:cubicBezTo>
                <a:cubicBezTo>
                  <a:pt x="7566" y="6506"/>
                  <a:pt x="7566" y="6181"/>
                  <a:pt x="7254" y="5982"/>
                </a:cubicBezTo>
                <a:cubicBezTo>
                  <a:pt x="7097" y="5882"/>
                  <a:pt x="6893" y="5832"/>
                  <a:pt x="6688" y="5832"/>
                </a:cubicBezTo>
                <a:close/>
                <a:moveTo>
                  <a:pt x="8723" y="5832"/>
                </a:moveTo>
                <a:cubicBezTo>
                  <a:pt x="8672" y="5832"/>
                  <a:pt x="8620" y="5835"/>
                  <a:pt x="8570" y="5841"/>
                </a:cubicBezTo>
                <a:cubicBezTo>
                  <a:pt x="8419" y="5860"/>
                  <a:pt x="8275" y="5907"/>
                  <a:pt x="8158" y="5982"/>
                </a:cubicBezTo>
                <a:cubicBezTo>
                  <a:pt x="7845" y="6181"/>
                  <a:pt x="7845" y="6506"/>
                  <a:pt x="8158" y="6705"/>
                </a:cubicBezTo>
                <a:cubicBezTo>
                  <a:pt x="8314" y="6805"/>
                  <a:pt x="8518" y="6855"/>
                  <a:pt x="8723" y="6855"/>
                </a:cubicBezTo>
                <a:cubicBezTo>
                  <a:pt x="8928" y="6855"/>
                  <a:pt x="9132" y="6805"/>
                  <a:pt x="9288" y="6705"/>
                </a:cubicBezTo>
                <a:cubicBezTo>
                  <a:pt x="9601" y="6506"/>
                  <a:pt x="9601" y="6181"/>
                  <a:pt x="9288" y="5982"/>
                </a:cubicBezTo>
                <a:cubicBezTo>
                  <a:pt x="9132" y="5882"/>
                  <a:pt x="8928" y="5832"/>
                  <a:pt x="8723" y="5832"/>
                </a:cubicBezTo>
                <a:close/>
                <a:moveTo>
                  <a:pt x="10758" y="5832"/>
                </a:moveTo>
                <a:cubicBezTo>
                  <a:pt x="10706" y="5832"/>
                  <a:pt x="10655" y="5835"/>
                  <a:pt x="10605" y="5841"/>
                </a:cubicBezTo>
                <a:cubicBezTo>
                  <a:pt x="10453" y="5860"/>
                  <a:pt x="10310" y="5907"/>
                  <a:pt x="10192" y="5982"/>
                </a:cubicBezTo>
                <a:cubicBezTo>
                  <a:pt x="9880" y="6181"/>
                  <a:pt x="9880" y="6506"/>
                  <a:pt x="10192" y="6705"/>
                </a:cubicBezTo>
                <a:cubicBezTo>
                  <a:pt x="10349" y="6805"/>
                  <a:pt x="10553" y="6855"/>
                  <a:pt x="10758" y="6855"/>
                </a:cubicBezTo>
                <a:cubicBezTo>
                  <a:pt x="10962" y="6855"/>
                  <a:pt x="11167" y="6805"/>
                  <a:pt x="11323" y="6705"/>
                </a:cubicBezTo>
                <a:cubicBezTo>
                  <a:pt x="11635" y="6506"/>
                  <a:pt x="11635" y="6181"/>
                  <a:pt x="11323" y="5982"/>
                </a:cubicBezTo>
                <a:cubicBezTo>
                  <a:pt x="11167" y="5882"/>
                  <a:pt x="10962" y="5832"/>
                  <a:pt x="10758" y="5832"/>
                </a:cubicBezTo>
                <a:close/>
                <a:moveTo>
                  <a:pt x="12792" y="5832"/>
                </a:moveTo>
                <a:cubicBezTo>
                  <a:pt x="12741" y="5832"/>
                  <a:pt x="12690" y="5835"/>
                  <a:pt x="12639" y="5841"/>
                </a:cubicBezTo>
                <a:cubicBezTo>
                  <a:pt x="12488" y="5860"/>
                  <a:pt x="12344" y="5907"/>
                  <a:pt x="12227" y="5982"/>
                </a:cubicBezTo>
                <a:cubicBezTo>
                  <a:pt x="11915" y="6181"/>
                  <a:pt x="11915" y="6506"/>
                  <a:pt x="12227" y="6705"/>
                </a:cubicBezTo>
                <a:cubicBezTo>
                  <a:pt x="12383" y="6805"/>
                  <a:pt x="12588" y="6855"/>
                  <a:pt x="12792" y="6855"/>
                </a:cubicBezTo>
                <a:cubicBezTo>
                  <a:pt x="12997" y="6855"/>
                  <a:pt x="13201" y="6805"/>
                  <a:pt x="13357" y="6705"/>
                </a:cubicBezTo>
                <a:cubicBezTo>
                  <a:pt x="13670" y="6506"/>
                  <a:pt x="13670" y="6181"/>
                  <a:pt x="13357" y="5982"/>
                </a:cubicBezTo>
                <a:cubicBezTo>
                  <a:pt x="13201" y="5882"/>
                  <a:pt x="12997" y="5832"/>
                  <a:pt x="12792" y="5832"/>
                </a:cubicBezTo>
                <a:close/>
                <a:moveTo>
                  <a:pt x="14827" y="5832"/>
                </a:moveTo>
                <a:cubicBezTo>
                  <a:pt x="14776" y="5832"/>
                  <a:pt x="14724" y="5835"/>
                  <a:pt x="14674" y="5841"/>
                </a:cubicBezTo>
                <a:cubicBezTo>
                  <a:pt x="14523" y="5860"/>
                  <a:pt x="14379" y="5907"/>
                  <a:pt x="14262" y="5982"/>
                </a:cubicBezTo>
                <a:cubicBezTo>
                  <a:pt x="13949" y="6181"/>
                  <a:pt x="13949" y="6506"/>
                  <a:pt x="14262" y="6705"/>
                </a:cubicBezTo>
                <a:cubicBezTo>
                  <a:pt x="14418" y="6805"/>
                  <a:pt x="14622" y="6855"/>
                  <a:pt x="14827" y="6855"/>
                </a:cubicBezTo>
                <a:cubicBezTo>
                  <a:pt x="15032" y="6855"/>
                  <a:pt x="15236" y="6805"/>
                  <a:pt x="15392" y="6705"/>
                </a:cubicBezTo>
                <a:cubicBezTo>
                  <a:pt x="15704" y="6506"/>
                  <a:pt x="15704" y="6181"/>
                  <a:pt x="15392" y="5982"/>
                </a:cubicBezTo>
                <a:cubicBezTo>
                  <a:pt x="15236" y="5882"/>
                  <a:pt x="15032" y="5832"/>
                  <a:pt x="14827" y="5832"/>
                </a:cubicBezTo>
                <a:close/>
                <a:moveTo>
                  <a:pt x="6688" y="11941"/>
                </a:moveTo>
                <a:cubicBezTo>
                  <a:pt x="6484" y="11941"/>
                  <a:pt x="6279" y="11991"/>
                  <a:pt x="6123" y="12091"/>
                </a:cubicBezTo>
                <a:cubicBezTo>
                  <a:pt x="5811" y="12291"/>
                  <a:pt x="5811" y="12615"/>
                  <a:pt x="6123" y="12815"/>
                </a:cubicBezTo>
                <a:cubicBezTo>
                  <a:pt x="6436" y="13015"/>
                  <a:pt x="6941" y="13015"/>
                  <a:pt x="7254" y="12815"/>
                </a:cubicBezTo>
                <a:cubicBezTo>
                  <a:pt x="7566" y="12615"/>
                  <a:pt x="7566" y="12291"/>
                  <a:pt x="7254" y="12091"/>
                </a:cubicBezTo>
                <a:cubicBezTo>
                  <a:pt x="7097" y="11991"/>
                  <a:pt x="6893" y="11941"/>
                  <a:pt x="6688" y="11941"/>
                </a:cubicBezTo>
                <a:close/>
                <a:moveTo>
                  <a:pt x="8723" y="11941"/>
                </a:moveTo>
                <a:cubicBezTo>
                  <a:pt x="8518" y="11941"/>
                  <a:pt x="8314" y="11991"/>
                  <a:pt x="8158" y="12091"/>
                </a:cubicBezTo>
                <a:cubicBezTo>
                  <a:pt x="7845" y="12291"/>
                  <a:pt x="7845" y="12615"/>
                  <a:pt x="8158" y="12815"/>
                </a:cubicBezTo>
                <a:cubicBezTo>
                  <a:pt x="8470" y="13015"/>
                  <a:pt x="8976" y="13015"/>
                  <a:pt x="9288" y="12815"/>
                </a:cubicBezTo>
                <a:cubicBezTo>
                  <a:pt x="9601" y="12615"/>
                  <a:pt x="9601" y="12291"/>
                  <a:pt x="9288" y="12091"/>
                </a:cubicBezTo>
                <a:cubicBezTo>
                  <a:pt x="9132" y="11991"/>
                  <a:pt x="8928" y="11941"/>
                  <a:pt x="8723" y="11941"/>
                </a:cubicBezTo>
                <a:close/>
                <a:moveTo>
                  <a:pt x="10758" y="11941"/>
                </a:moveTo>
                <a:cubicBezTo>
                  <a:pt x="10553" y="11941"/>
                  <a:pt x="10349" y="11991"/>
                  <a:pt x="10192" y="12091"/>
                </a:cubicBezTo>
                <a:cubicBezTo>
                  <a:pt x="9880" y="12291"/>
                  <a:pt x="9880" y="12615"/>
                  <a:pt x="10192" y="12815"/>
                </a:cubicBezTo>
                <a:cubicBezTo>
                  <a:pt x="10505" y="13015"/>
                  <a:pt x="11010" y="13015"/>
                  <a:pt x="11323" y="12815"/>
                </a:cubicBezTo>
                <a:cubicBezTo>
                  <a:pt x="11635" y="12615"/>
                  <a:pt x="11635" y="12291"/>
                  <a:pt x="11323" y="12091"/>
                </a:cubicBezTo>
                <a:cubicBezTo>
                  <a:pt x="11167" y="11991"/>
                  <a:pt x="10962" y="11941"/>
                  <a:pt x="10758" y="11941"/>
                </a:cubicBezTo>
                <a:close/>
                <a:moveTo>
                  <a:pt x="12792" y="11941"/>
                </a:moveTo>
                <a:cubicBezTo>
                  <a:pt x="12588" y="11941"/>
                  <a:pt x="12383" y="11991"/>
                  <a:pt x="12227" y="12091"/>
                </a:cubicBezTo>
                <a:cubicBezTo>
                  <a:pt x="11915" y="12291"/>
                  <a:pt x="11915" y="12615"/>
                  <a:pt x="12227" y="12815"/>
                </a:cubicBezTo>
                <a:cubicBezTo>
                  <a:pt x="12539" y="13015"/>
                  <a:pt x="13045" y="13015"/>
                  <a:pt x="13357" y="12815"/>
                </a:cubicBezTo>
                <a:cubicBezTo>
                  <a:pt x="13670" y="12615"/>
                  <a:pt x="13670" y="12291"/>
                  <a:pt x="13357" y="12091"/>
                </a:cubicBezTo>
                <a:cubicBezTo>
                  <a:pt x="13201" y="11991"/>
                  <a:pt x="12997" y="11941"/>
                  <a:pt x="12792" y="11941"/>
                </a:cubicBezTo>
                <a:close/>
                <a:moveTo>
                  <a:pt x="14827" y="11941"/>
                </a:moveTo>
                <a:cubicBezTo>
                  <a:pt x="14622" y="11941"/>
                  <a:pt x="14418" y="11991"/>
                  <a:pt x="14262" y="12091"/>
                </a:cubicBezTo>
                <a:cubicBezTo>
                  <a:pt x="13949" y="12291"/>
                  <a:pt x="13949" y="12615"/>
                  <a:pt x="14262" y="12815"/>
                </a:cubicBezTo>
                <a:cubicBezTo>
                  <a:pt x="14574" y="13015"/>
                  <a:pt x="15080" y="13015"/>
                  <a:pt x="15392" y="12815"/>
                </a:cubicBezTo>
                <a:cubicBezTo>
                  <a:pt x="15704" y="12615"/>
                  <a:pt x="15704" y="12291"/>
                  <a:pt x="15392" y="12091"/>
                </a:cubicBezTo>
                <a:cubicBezTo>
                  <a:pt x="15236" y="11991"/>
                  <a:pt x="15032" y="11941"/>
                  <a:pt x="14827" y="11941"/>
                </a:cubicBezTo>
                <a:close/>
                <a:moveTo>
                  <a:pt x="6688" y="13158"/>
                </a:moveTo>
                <a:cubicBezTo>
                  <a:pt x="6484" y="13158"/>
                  <a:pt x="6279" y="13208"/>
                  <a:pt x="6123" y="13308"/>
                </a:cubicBezTo>
                <a:cubicBezTo>
                  <a:pt x="5811" y="13508"/>
                  <a:pt x="5811" y="13832"/>
                  <a:pt x="6123" y="14032"/>
                </a:cubicBezTo>
                <a:cubicBezTo>
                  <a:pt x="6436" y="14232"/>
                  <a:pt x="6941" y="14232"/>
                  <a:pt x="7254" y="14032"/>
                </a:cubicBezTo>
                <a:cubicBezTo>
                  <a:pt x="7566" y="13832"/>
                  <a:pt x="7566" y="13508"/>
                  <a:pt x="7254" y="13308"/>
                </a:cubicBezTo>
                <a:cubicBezTo>
                  <a:pt x="7097" y="13208"/>
                  <a:pt x="6893" y="13158"/>
                  <a:pt x="6688" y="13158"/>
                </a:cubicBezTo>
                <a:close/>
                <a:moveTo>
                  <a:pt x="8723" y="13158"/>
                </a:moveTo>
                <a:cubicBezTo>
                  <a:pt x="8518" y="13158"/>
                  <a:pt x="8314" y="13208"/>
                  <a:pt x="8158" y="13308"/>
                </a:cubicBezTo>
                <a:cubicBezTo>
                  <a:pt x="7845" y="13508"/>
                  <a:pt x="7845" y="13832"/>
                  <a:pt x="8158" y="14032"/>
                </a:cubicBezTo>
                <a:cubicBezTo>
                  <a:pt x="8470" y="14232"/>
                  <a:pt x="8976" y="14232"/>
                  <a:pt x="9288" y="14032"/>
                </a:cubicBezTo>
                <a:cubicBezTo>
                  <a:pt x="9601" y="13832"/>
                  <a:pt x="9601" y="13508"/>
                  <a:pt x="9288" y="13308"/>
                </a:cubicBezTo>
                <a:cubicBezTo>
                  <a:pt x="9132" y="13208"/>
                  <a:pt x="8928" y="13158"/>
                  <a:pt x="8723" y="13158"/>
                </a:cubicBezTo>
                <a:close/>
                <a:moveTo>
                  <a:pt x="10758" y="13158"/>
                </a:moveTo>
                <a:cubicBezTo>
                  <a:pt x="10553" y="13158"/>
                  <a:pt x="10349" y="13208"/>
                  <a:pt x="10192" y="13308"/>
                </a:cubicBezTo>
                <a:cubicBezTo>
                  <a:pt x="9880" y="13508"/>
                  <a:pt x="9880" y="13832"/>
                  <a:pt x="10192" y="14032"/>
                </a:cubicBezTo>
                <a:cubicBezTo>
                  <a:pt x="10505" y="14232"/>
                  <a:pt x="11010" y="14232"/>
                  <a:pt x="11323" y="14032"/>
                </a:cubicBezTo>
                <a:cubicBezTo>
                  <a:pt x="11635" y="13832"/>
                  <a:pt x="11635" y="13508"/>
                  <a:pt x="11323" y="13308"/>
                </a:cubicBezTo>
                <a:cubicBezTo>
                  <a:pt x="11167" y="13208"/>
                  <a:pt x="10962" y="13158"/>
                  <a:pt x="10758" y="13158"/>
                </a:cubicBezTo>
                <a:close/>
                <a:moveTo>
                  <a:pt x="14827" y="13158"/>
                </a:moveTo>
                <a:cubicBezTo>
                  <a:pt x="14622" y="13158"/>
                  <a:pt x="14418" y="13208"/>
                  <a:pt x="14262" y="13308"/>
                </a:cubicBezTo>
                <a:cubicBezTo>
                  <a:pt x="13949" y="13508"/>
                  <a:pt x="13949" y="13832"/>
                  <a:pt x="14262" y="14032"/>
                </a:cubicBezTo>
                <a:cubicBezTo>
                  <a:pt x="14574" y="14232"/>
                  <a:pt x="15080" y="14232"/>
                  <a:pt x="15392" y="14032"/>
                </a:cubicBezTo>
                <a:cubicBezTo>
                  <a:pt x="15704" y="13832"/>
                  <a:pt x="15704" y="13508"/>
                  <a:pt x="15392" y="13308"/>
                </a:cubicBezTo>
                <a:cubicBezTo>
                  <a:pt x="15236" y="13208"/>
                  <a:pt x="15032" y="13158"/>
                  <a:pt x="14827" y="13158"/>
                </a:cubicBezTo>
                <a:close/>
                <a:moveTo>
                  <a:pt x="12792" y="13170"/>
                </a:moveTo>
                <a:cubicBezTo>
                  <a:pt x="12588" y="13170"/>
                  <a:pt x="12383" y="13220"/>
                  <a:pt x="12227" y="13320"/>
                </a:cubicBezTo>
                <a:cubicBezTo>
                  <a:pt x="11915" y="13520"/>
                  <a:pt x="11915" y="13844"/>
                  <a:pt x="12227" y="14044"/>
                </a:cubicBezTo>
                <a:cubicBezTo>
                  <a:pt x="12539" y="14244"/>
                  <a:pt x="13045" y="14244"/>
                  <a:pt x="13357" y="14044"/>
                </a:cubicBezTo>
                <a:cubicBezTo>
                  <a:pt x="13670" y="13844"/>
                  <a:pt x="13670" y="13520"/>
                  <a:pt x="13357" y="13320"/>
                </a:cubicBezTo>
                <a:cubicBezTo>
                  <a:pt x="13201" y="13220"/>
                  <a:pt x="12997" y="13170"/>
                  <a:pt x="12792" y="13170"/>
                </a:cubicBezTo>
                <a:close/>
                <a:moveTo>
                  <a:pt x="6688" y="14376"/>
                </a:moveTo>
                <a:cubicBezTo>
                  <a:pt x="6484" y="14376"/>
                  <a:pt x="6279" y="14425"/>
                  <a:pt x="6123" y="14525"/>
                </a:cubicBezTo>
                <a:cubicBezTo>
                  <a:pt x="5811" y="14725"/>
                  <a:pt x="5811" y="15049"/>
                  <a:pt x="6123" y="15249"/>
                </a:cubicBezTo>
                <a:cubicBezTo>
                  <a:pt x="6436" y="15449"/>
                  <a:pt x="6941" y="15449"/>
                  <a:pt x="7254" y="15249"/>
                </a:cubicBezTo>
                <a:cubicBezTo>
                  <a:pt x="7566" y="15049"/>
                  <a:pt x="7566" y="14725"/>
                  <a:pt x="7254" y="14525"/>
                </a:cubicBezTo>
                <a:cubicBezTo>
                  <a:pt x="7097" y="14425"/>
                  <a:pt x="6893" y="14376"/>
                  <a:pt x="6688" y="14376"/>
                </a:cubicBezTo>
                <a:close/>
                <a:moveTo>
                  <a:pt x="8723" y="14376"/>
                </a:moveTo>
                <a:cubicBezTo>
                  <a:pt x="8518" y="14376"/>
                  <a:pt x="8314" y="14425"/>
                  <a:pt x="8158" y="14525"/>
                </a:cubicBezTo>
                <a:cubicBezTo>
                  <a:pt x="7845" y="14725"/>
                  <a:pt x="7845" y="15049"/>
                  <a:pt x="8158" y="15249"/>
                </a:cubicBezTo>
                <a:cubicBezTo>
                  <a:pt x="8470" y="15449"/>
                  <a:pt x="8976" y="15449"/>
                  <a:pt x="9288" y="15249"/>
                </a:cubicBezTo>
                <a:cubicBezTo>
                  <a:pt x="9601" y="15049"/>
                  <a:pt x="9601" y="14725"/>
                  <a:pt x="9288" y="14525"/>
                </a:cubicBezTo>
                <a:cubicBezTo>
                  <a:pt x="9132" y="14425"/>
                  <a:pt x="8928" y="14376"/>
                  <a:pt x="8723" y="14376"/>
                </a:cubicBezTo>
                <a:close/>
                <a:moveTo>
                  <a:pt x="10758" y="14376"/>
                </a:moveTo>
                <a:cubicBezTo>
                  <a:pt x="10553" y="14376"/>
                  <a:pt x="10349" y="14425"/>
                  <a:pt x="10192" y="14525"/>
                </a:cubicBezTo>
                <a:cubicBezTo>
                  <a:pt x="9880" y="14725"/>
                  <a:pt x="9880" y="15049"/>
                  <a:pt x="10192" y="15249"/>
                </a:cubicBezTo>
                <a:cubicBezTo>
                  <a:pt x="10505" y="15449"/>
                  <a:pt x="11010" y="15449"/>
                  <a:pt x="11323" y="15249"/>
                </a:cubicBezTo>
                <a:cubicBezTo>
                  <a:pt x="11635" y="15049"/>
                  <a:pt x="11635" y="14725"/>
                  <a:pt x="11323" y="14525"/>
                </a:cubicBezTo>
                <a:cubicBezTo>
                  <a:pt x="11167" y="14425"/>
                  <a:pt x="10962" y="14376"/>
                  <a:pt x="10758" y="14376"/>
                </a:cubicBezTo>
                <a:close/>
                <a:moveTo>
                  <a:pt x="12792" y="14376"/>
                </a:moveTo>
                <a:cubicBezTo>
                  <a:pt x="12588" y="14376"/>
                  <a:pt x="12383" y="14425"/>
                  <a:pt x="12227" y="14525"/>
                </a:cubicBezTo>
                <a:cubicBezTo>
                  <a:pt x="11915" y="14725"/>
                  <a:pt x="11915" y="15049"/>
                  <a:pt x="12227" y="15249"/>
                </a:cubicBezTo>
                <a:cubicBezTo>
                  <a:pt x="12539" y="15449"/>
                  <a:pt x="13045" y="15449"/>
                  <a:pt x="13357" y="15249"/>
                </a:cubicBezTo>
                <a:cubicBezTo>
                  <a:pt x="13670" y="15049"/>
                  <a:pt x="13670" y="14725"/>
                  <a:pt x="13357" y="14525"/>
                </a:cubicBezTo>
                <a:cubicBezTo>
                  <a:pt x="13201" y="14425"/>
                  <a:pt x="12997" y="14376"/>
                  <a:pt x="12792" y="14376"/>
                </a:cubicBezTo>
                <a:close/>
                <a:moveTo>
                  <a:pt x="14827" y="14376"/>
                </a:moveTo>
                <a:cubicBezTo>
                  <a:pt x="14622" y="14376"/>
                  <a:pt x="14418" y="14425"/>
                  <a:pt x="14262" y="14525"/>
                </a:cubicBezTo>
                <a:cubicBezTo>
                  <a:pt x="13949" y="14725"/>
                  <a:pt x="13949" y="15049"/>
                  <a:pt x="14262" y="15249"/>
                </a:cubicBezTo>
                <a:cubicBezTo>
                  <a:pt x="14574" y="15449"/>
                  <a:pt x="15080" y="15449"/>
                  <a:pt x="15392" y="15249"/>
                </a:cubicBezTo>
                <a:cubicBezTo>
                  <a:pt x="15704" y="15049"/>
                  <a:pt x="15704" y="14725"/>
                  <a:pt x="15392" y="14525"/>
                </a:cubicBezTo>
                <a:cubicBezTo>
                  <a:pt x="15236" y="14425"/>
                  <a:pt x="15032" y="14376"/>
                  <a:pt x="14827" y="14376"/>
                </a:cubicBezTo>
                <a:close/>
                <a:moveTo>
                  <a:pt x="4673" y="14441"/>
                </a:moveTo>
                <a:cubicBezTo>
                  <a:pt x="4494" y="14441"/>
                  <a:pt x="4315" y="14485"/>
                  <a:pt x="4179" y="14572"/>
                </a:cubicBezTo>
                <a:cubicBezTo>
                  <a:pt x="3907" y="14746"/>
                  <a:pt x="3907" y="15029"/>
                  <a:pt x="4179" y="15203"/>
                </a:cubicBezTo>
                <a:cubicBezTo>
                  <a:pt x="4452" y="15378"/>
                  <a:pt x="4893" y="15378"/>
                  <a:pt x="5166" y="15203"/>
                </a:cubicBezTo>
                <a:cubicBezTo>
                  <a:pt x="5438" y="15029"/>
                  <a:pt x="5438" y="14746"/>
                  <a:pt x="5166" y="14572"/>
                </a:cubicBezTo>
                <a:cubicBezTo>
                  <a:pt x="5030" y="14485"/>
                  <a:pt x="4851" y="14441"/>
                  <a:pt x="4673" y="14441"/>
                </a:cubicBezTo>
                <a:close/>
                <a:moveTo>
                  <a:pt x="16861" y="14441"/>
                </a:moveTo>
                <a:cubicBezTo>
                  <a:pt x="16683" y="14441"/>
                  <a:pt x="16504" y="14485"/>
                  <a:pt x="16368" y="14572"/>
                </a:cubicBezTo>
                <a:cubicBezTo>
                  <a:pt x="16096" y="14746"/>
                  <a:pt x="16096" y="15029"/>
                  <a:pt x="16368" y="15203"/>
                </a:cubicBezTo>
                <a:cubicBezTo>
                  <a:pt x="16641" y="15378"/>
                  <a:pt x="17082" y="15378"/>
                  <a:pt x="17355" y="15203"/>
                </a:cubicBezTo>
                <a:cubicBezTo>
                  <a:pt x="17627" y="15029"/>
                  <a:pt x="17627" y="14746"/>
                  <a:pt x="17355" y="14572"/>
                </a:cubicBezTo>
                <a:cubicBezTo>
                  <a:pt x="17219" y="14485"/>
                  <a:pt x="17040" y="14441"/>
                  <a:pt x="16861" y="14441"/>
                </a:cubicBezTo>
                <a:close/>
                <a:moveTo>
                  <a:pt x="2657" y="14489"/>
                </a:moveTo>
                <a:cubicBezTo>
                  <a:pt x="2498" y="14489"/>
                  <a:pt x="2338" y="14528"/>
                  <a:pt x="2216" y="14606"/>
                </a:cubicBezTo>
                <a:cubicBezTo>
                  <a:pt x="1973" y="14761"/>
                  <a:pt x="1973" y="15013"/>
                  <a:pt x="2216" y="15169"/>
                </a:cubicBezTo>
                <a:cubicBezTo>
                  <a:pt x="2459" y="15324"/>
                  <a:pt x="2854" y="15324"/>
                  <a:pt x="3097" y="15169"/>
                </a:cubicBezTo>
                <a:cubicBezTo>
                  <a:pt x="3340" y="15013"/>
                  <a:pt x="3340" y="14761"/>
                  <a:pt x="3097" y="14606"/>
                </a:cubicBezTo>
                <a:cubicBezTo>
                  <a:pt x="2976" y="14528"/>
                  <a:pt x="2816" y="14489"/>
                  <a:pt x="2657" y="14489"/>
                </a:cubicBezTo>
                <a:close/>
                <a:moveTo>
                  <a:pt x="18858" y="14489"/>
                </a:moveTo>
                <a:cubicBezTo>
                  <a:pt x="18699" y="14489"/>
                  <a:pt x="18540" y="14528"/>
                  <a:pt x="18418" y="14606"/>
                </a:cubicBezTo>
                <a:cubicBezTo>
                  <a:pt x="18175" y="14761"/>
                  <a:pt x="18175" y="15013"/>
                  <a:pt x="18418" y="15169"/>
                </a:cubicBezTo>
                <a:cubicBezTo>
                  <a:pt x="18661" y="15324"/>
                  <a:pt x="19056" y="15324"/>
                  <a:pt x="19299" y="15169"/>
                </a:cubicBezTo>
                <a:cubicBezTo>
                  <a:pt x="19542" y="15013"/>
                  <a:pt x="19542" y="14761"/>
                  <a:pt x="19299" y="14606"/>
                </a:cubicBezTo>
                <a:cubicBezTo>
                  <a:pt x="19177" y="14528"/>
                  <a:pt x="19018" y="14489"/>
                  <a:pt x="18858" y="14489"/>
                </a:cubicBezTo>
                <a:close/>
                <a:moveTo>
                  <a:pt x="544" y="14540"/>
                </a:moveTo>
                <a:cubicBezTo>
                  <a:pt x="405" y="14540"/>
                  <a:pt x="266" y="14573"/>
                  <a:pt x="159" y="14641"/>
                </a:cubicBezTo>
                <a:cubicBezTo>
                  <a:pt x="-53" y="14777"/>
                  <a:pt x="-53" y="14998"/>
                  <a:pt x="159" y="15134"/>
                </a:cubicBezTo>
                <a:cubicBezTo>
                  <a:pt x="372" y="15270"/>
                  <a:pt x="716" y="15270"/>
                  <a:pt x="928" y="15134"/>
                </a:cubicBezTo>
                <a:cubicBezTo>
                  <a:pt x="1141" y="14998"/>
                  <a:pt x="1141" y="14777"/>
                  <a:pt x="928" y="14641"/>
                </a:cubicBezTo>
                <a:cubicBezTo>
                  <a:pt x="822" y="14573"/>
                  <a:pt x="684" y="14540"/>
                  <a:pt x="544" y="14540"/>
                </a:cubicBezTo>
                <a:close/>
                <a:moveTo>
                  <a:pt x="20950" y="14540"/>
                </a:moveTo>
                <a:cubicBezTo>
                  <a:pt x="20810" y="14540"/>
                  <a:pt x="20671" y="14573"/>
                  <a:pt x="20565" y="14641"/>
                </a:cubicBezTo>
                <a:cubicBezTo>
                  <a:pt x="20352" y="14777"/>
                  <a:pt x="20352" y="14998"/>
                  <a:pt x="20565" y="15134"/>
                </a:cubicBezTo>
                <a:cubicBezTo>
                  <a:pt x="20777" y="15270"/>
                  <a:pt x="21122" y="15270"/>
                  <a:pt x="21335" y="15134"/>
                </a:cubicBezTo>
                <a:cubicBezTo>
                  <a:pt x="21547" y="14998"/>
                  <a:pt x="21547" y="14777"/>
                  <a:pt x="21335" y="14641"/>
                </a:cubicBezTo>
                <a:cubicBezTo>
                  <a:pt x="21228" y="14573"/>
                  <a:pt x="21089" y="14540"/>
                  <a:pt x="20950" y="14540"/>
                </a:cubicBezTo>
                <a:close/>
                <a:moveTo>
                  <a:pt x="6688" y="15593"/>
                </a:moveTo>
                <a:cubicBezTo>
                  <a:pt x="6484" y="15593"/>
                  <a:pt x="6279" y="15643"/>
                  <a:pt x="6123" y="15742"/>
                </a:cubicBezTo>
                <a:cubicBezTo>
                  <a:pt x="5811" y="15942"/>
                  <a:pt x="5811" y="16266"/>
                  <a:pt x="6123" y="16466"/>
                </a:cubicBezTo>
                <a:cubicBezTo>
                  <a:pt x="6436" y="16666"/>
                  <a:pt x="6941" y="16666"/>
                  <a:pt x="7254" y="16466"/>
                </a:cubicBezTo>
                <a:cubicBezTo>
                  <a:pt x="7566" y="16266"/>
                  <a:pt x="7566" y="15942"/>
                  <a:pt x="7254" y="15742"/>
                </a:cubicBezTo>
                <a:cubicBezTo>
                  <a:pt x="7097" y="15643"/>
                  <a:pt x="6893" y="15593"/>
                  <a:pt x="6688" y="15593"/>
                </a:cubicBezTo>
                <a:close/>
                <a:moveTo>
                  <a:pt x="8723" y="15593"/>
                </a:moveTo>
                <a:cubicBezTo>
                  <a:pt x="8518" y="15593"/>
                  <a:pt x="8314" y="15643"/>
                  <a:pt x="8158" y="15742"/>
                </a:cubicBezTo>
                <a:cubicBezTo>
                  <a:pt x="7845" y="15942"/>
                  <a:pt x="7845" y="16266"/>
                  <a:pt x="8158" y="16466"/>
                </a:cubicBezTo>
                <a:cubicBezTo>
                  <a:pt x="8470" y="16666"/>
                  <a:pt x="8976" y="16666"/>
                  <a:pt x="9288" y="16466"/>
                </a:cubicBezTo>
                <a:cubicBezTo>
                  <a:pt x="9601" y="16266"/>
                  <a:pt x="9601" y="15942"/>
                  <a:pt x="9288" y="15742"/>
                </a:cubicBezTo>
                <a:cubicBezTo>
                  <a:pt x="9132" y="15643"/>
                  <a:pt x="8928" y="15593"/>
                  <a:pt x="8723" y="15593"/>
                </a:cubicBezTo>
                <a:close/>
                <a:moveTo>
                  <a:pt x="10758" y="15593"/>
                </a:moveTo>
                <a:cubicBezTo>
                  <a:pt x="10553" y="15593"/>
                  <a:pt x="10349" y="15643"/>
                  <a:pt x="10192" y="15742"/>
                </a:cubicBezTo>
                <a:cubicBezTo>
                  <a:pt x="9880" y="15942"/>
                  <a:pt x="9880" y="16266"/>
                  <a:pt x="10192" y="16466"/>
                </a:cubicBezTo>
                <a:cubicBezTo>
                  <a:pt x="10505" y="16666"/>
                  <a:pt x="11010" y="16666"/>
                  <a:pt x="11323" y="16466"/>
                </a:cubicBezTo>
                <a:cubicBezTo>
                  <a:pt x="11635" y="16266"/>
                  <a:pt x="11635" y="15942"/>
                  <a:pt x="11323" y="15742"/>
                </a:cubicBezTo>
                <a:cubicBezTo>
                  <a:pt x="11167" y="15643"/>
                  <a:pt x="10962" y="15593"/>
                  <a:pt x="10758" y="15593"/>
                </a:cubicBezTo>
                <a:close/>
                <a:moveTo>
                  <a:pt x="12792" y="15593"/>
                </a:moveTo>
                <a:cubicBezTo>
                  <a:pt x="12588" y="15593"/>
                  <a:pt x="12383" y="15643"/>
                  <a:pt x="12227" y="15742"/>
                </a:cubicBezTo>
                <a:cubicBezTo>
                  <a:pt x="11915" y="15942"/>
                  <a:pt x="11915" y="16266"/>
                  <a:pt x="12227" y="16466"/>
                </a:cubicBezTo>
                <a:cubicBezTo>
                  <a:pt x="12539" y="16666"/>
                  <a:pt x="13045" y="16666"/>
                  <a:pt x="13357" y="16466"/>
                </a:cubicBezTo>
                <a:cubicBezTo>
                  <a:pt x="13670" y="16266"/>
                  <a:pt x="13670" y="15942"/>
                  <a:pt x="13357" y="15742"/>
                </a:cubicBezTo>
                <a:cubicBezTo>
                  <a:pt x="13201" y="15643"/>
                  <a:pt x="12997" y="15593"/>
                  <a:pt x="12792" y="15593"/>
                </a:cubicBezTo>
                <a:close/>
                <a:moveTo>
                  <a:pt x="14827" y="15593"/>
                </a:moveTo>
                <a:cubicBezTo>
                  <a:pt x="14622" y="15593"/>
                  <a:pt x="14418" y="15643"/>
                  <a:pt x="14262" y="15742"/>
                </a:cubicBezTo>
                <a:cubicBezTo>
                  <a:pt x="13949" y="15942"/>
                  <a:pt x="13949" y="16266"/>
                  <a:pt x="14262" y="16466"/>
                </a:cubicBezTo>
                <a:cubicBezTo>
                  <a:pt x="14574" y="16666"/>
                  <a:pt x="15080" y="16666"/>
                  <a:pt x="15392" y="16466"/>
                </a:cubicBezTo>
                <a:cubicBezTo>
                  <a:pt x="15704" y="16266"/>
                  <a:pt x="15704" y="15942"/>
                  <a:pt x="15392" y="15742"/>
                </a:cubicBezTo>
                <a:cubicBezTo>
                  <a:pt x="15236" y="15643"/>
                  <a:pt x="15032" y="15593"/>
                  <a:pt x="14827" y="15593"/>
                </a:cubicBezTo>
                <a:close/>
                <a:moveTo>
                  <a:pt x="4673" y="15658"/>
                </a:moveTo>
                <a:cubicBezTo>
                  <a:pt x="4494" y="15658"/>
                  <a:pt x="4315" y="15702"/>
                  <a:pt x="4179" y="15789"/>
                </a:cubicBezTo>
                <a:cubicBezTo>
                  <a:pt x="3907" y="15963"/>
                  <a:pt x="3907" y="16246"/>
                  <a:pt x="4179" y="16420"/>
                </a:cubicBezTo>
                <a:cubicBezTo>
                  <a:pt x="4452" y="16595"/>
                  <a:pt x="4893" y="16595"/>
                  <a:pt x="5166" y="16420"/>
                </a:cubicBezTo>
                <a:cubicBezTo>
                  <a:pt x="5438" y="16246"/>
                  <a:pt x="5438" y="15963"/>
                  <a:pt x="5166" y="15789"/>
                </a:cubicBezTo>
                <a:cubicBezTo>
                  <a:pt x="5030" y="15702"/>
                  <a:pt x="4851" y="15658"/>
                  <a:pt x="4673" y="15658"/>
                </a:cubicBezTo>
                <a:close/>
                <a:moveTo>
                  <a:pt x="16861" y="15658"/>
                </a:moveTo>
                <a:cubicBezTo>
                  <a:pt x="16683" y="15658"/>
                  <a:pt x="16504" y="15702"/>
                  <a:pt x="16368" y="15789"/>
                </a:cubicBezTo>
                <a:cubicBezTo>
                  <a:pt x="16096" y="15963"/>
                  <a:pt x="16096" y="16246"/>
                  <a:pt x="16368" y="16420"/>
                </a:cubicBezTo>
                <a:cubicBezTo>
                  <a:pt x="16641" y="16595"/>
                  <a:pt x="17082" y="16595"/>
                  <a:pt x="17355" y="16420"/>
                </a:cubicBezTo>
                <a:cubicBezTo>
                  <a:pt x="17627" y="16246"/>
                  <a:pt x="17627" y="15963"/>
                  <a:pt x="17355" y="15789"/>
                </a:cubicBezTo>
                <a:cubicBezTo>
                  <a:pt x="17219" y="15702"/>
                  <a:pt x="17040" y="15658"/>
                  <a:pt x="16861" y="15658"/>
                </a:cubicBezTo>
                <a:close/>
                <a:moveTo>
                  <a:pt x="2646" y="15706"/>
                </a:moveTo>
                <a:cubicBezTo>
                  <a:pt x="2487" y="15706"/>
                  <a:pt x="2327" y="15745"/>
                  <a:pt x="2206" y="15823"/>
                </a:cubicBezTo>
                <a:cubicBezTo>
                  <a:pt x="1963" y="15978"/>
                  <a:pt x="1963" y="16230"/>
                  <a:pt x="2206" y="16386"/>
                </a:cubicBezTo>
                <a:cubicBezTo>
                  <a:pt x="2329" y="16464"/>
                  <a:pt x="2491" y="16503"/>
                  <a:pt x="2652" y="16502"/>
                </a:cubicBezTo>
                <a:cubicBezTo>
                  <a:pt x="2813" y="16503"/>
                  <a:pt x="2974" y="16464"/>
                  <a:pt x="3097" y="16386"/>
                </a:cubicBezTo>
                <a:cubicBezTo>
                  <a:pt x="3340" y="16230"/>
                  <a:pt x="3340" y="15978"/>
                  <a:pt x="3097" y="15823"/>
                </a:cubicBezTo>
                <a:cubicBezTo>
                  <a:pt x="2974" y="15745"/>
                  <a:pt x="2813" y="15706"/>
                  <a:pt x="2652" y="15706"/>
                </a:cubicBezTo>
                <a:cubicBezTo>
                  <a:pt x="2650" y="15706"/>
                  <a:pt x="2648" y="15706"/>
                  <a:pt x="2646" y="15706"/>
                </a:cubicBezTo>
                <a:close/>
                <a:moveTo>
                  <a:pt x="18858" y="15706"/>
                </a:moveTo>
                <a:cubicBezTo>
                  <a:pt x="18699" y="15706"/>
                  <a:pt x="18540" y="15745"/>
                  <a:pt x="18418" y="15823"/>
                </a:cubicBezTo>
                <a:cubicBezTo>
                  <a:pt x="18175" y="15978"/>
                  <a:pt x="18175" y="16230"/>
                  <a:pt x="18418" y="16386"/>
                </a:cubicBezTo>
                <a:cubicBezTo>
                  <a:pt x="18661" y="16541"/>
                  <a:pt x="19056" y="16541"/>
                  <a:pt x="19299" y="16386"/>
                </a:cubicBezTo>
                <a:cubicBezTo>
                  <a:pt x="19542" y="16230"/>
                  <a:pt x="19542" y="15978"/>
                  <a:pt x="19299" y="15823"/>
                </a:cubicBezTo>
                <a:cubicBezTo>
                  <a:pt x="19177" y="15745"/>
                  <a:pt x="19018" y="15706"/>
                  <a:pt x="18858" y="15706"/>
                </a:cubicBezTo>
                <a:close/>
                <a:moveTo>
                  <a:pt x="6678" y="16810"/>
                </a:moveTo>
                <a:cubicBezTo>
                  <a:pt x="6473" y="16810"/>
                  <a:pt x="6268" y="16860"/>
                  <a:pt x="6111" y="16960"/>
                </a:cubicBezTo>
                <a:cubicBezTo>
                  <a:pt x="5799" y="17159"/>
                  <a:pt x="5799" y="17484"/>
                  <a:pt x="6111" y="17683"/>
                </a:cubicBezTo>
                <a:cubicBezTo>
                  <a:pt x="6424" y="17883"/>
                  <a:pt x="6931" y="17883"/>
                  <a:pt x="7243" y="17683"/>
                </a:cubicBezTo>
                <a:cubicBezTo>
                  <a:pt x="7555" y="17484"/>
                  <a:pt x="7555" y="17159"/>
                  <a:pt x="7243" y="16960"/>
                </a:cubicBezTo>
                <a:cubicBezTo>
                  <a:pt x="7087" y="16860"/>
                  <a:pt x="6882" y="16810"/>
                  <a:pt x="6678" y="16810"/>
                </a:cubicBezTo>
                <a:close/>
                <a:moveTo>
                  <a:pt x="8712" y="16810"/>
                </a:moveTo>
                <a:cubicBezTo>
                  <a:pt x="8508" y="16810"/>
                  <a:pt x="8302" y="16860"/>
                  <a:pt x="8146" y="16960"/>
                </a:cubicBezTo>
                <a:cubicBezTo>
                  <a:pt x="7834" y="17159"/>
                  <a:pt x="7834" y="17484"/>
                  <a:pt x="8146" y="17683"/>
                </a:cubicBezTo>
                <a:cubicBezTo>
                  <a:pt x="8458" y="17883"/>
                  <a:pt x="8965" y="17883"/>
                  <a:pt x="9278" y="17683"/>
                </a:cubicBezTo>
                <a:cubicBezTo>
                  <a:pt x="9590" y="17484"/>
                  <a:pt x="9590" y="17159"/>
                  <a:pt x="9278" y="16960"/>
                </a:cubicBezTo>
                <a:cubicBezTo>
                  <a:pt x="9121" y="16860"/>
                  <a:pt x="8917" y="16810"/>
                  <a:pt x="8712" y="16810"/>
                </a:cubicBezTo>
                <a:close/>
                <a:moveTo>
                  <a:pt x="10747" y="16810"/>
                </a:moveTo>
                <a:cubicBezTo>
                  <a:pt x="10542" y="16810"/>
                  <a:pt x="10337" y="16860"/>
                  <a:pt x="10181" y="16960"/>
                </a:cubicBezTo>
                <a:cubicBezTo>
                  <a:pt x="9868" y="17159"/>
                  <a:pt x="9868" y="17484"/>
                  <a:pt x="10181" y="17683"/>
                </a:cubicBezTo>
                <a:cubicBezTo>
                  <a:pt x="10493" y="17883"/>
                  <a:pt x="11000" y="17883"/>
                  <a:pt x="11312" y="17683"/>
                </a:cubicBezTo>
                <a:cubicBezTo>
                  <a:pt x="11625" y="17484"/>
                  <a:pt x="11625" y="17159"/>
                  <a:pt x="11312" y="16960"/>
                </a:cubicBezTo>
                <a:cubicBezTo>
                  <a:pt x="11156" y="16860"/>
                  <a:pt x="10952" y="16810"/>
                  <a:pt x="10747" y="16810"/>
                </a:cubicBezTo>
                <a:close/>
                <a:moveTo>
                  <a:pt x="12782" y="16810"/>
                </a:moveTo>
                <a:cubicBezTo>
                  <a:pt x="12577" y="16810"/>
                  <a:pt x="12371" y="16860"/>
                  <a:pt x="12215" y="16960"/>
                </a:cubicBezTo>
                <a:cubicBezTo>
                  <a:pt x="11903" y="17159"/>
                  <a:pt x="11903" y="17484"/>
                  <a:pt x="12215" y="17683"/>
                </a:cubicBezTo>
                <a:cubicBezTo>
                  <a:pt x="12528" y="17883"/>
                  <a:pt x="13034" y="17883"/>
                  <a:pt x="13347" y="17683"/>
                </a:cubicBezTo>
                <a:cubicBezTo>
                  <a:pt x="13659" y="17484"/>
                  <a:pt x="13659" y="17159"/>
                  <a:pt x="13347" y="16960"/>
                </a:cubicBezTo>
                <a:cubicBezTo>
                  <a:pt x="13191" y="16860"/>
                  <a:pt x="12986" y="16810"/>
                  <a:pt x="12782" y="16810"/>
                </a:cubicBezTo>
                <a:close/>
                <a:moveTo>
                  <a:pt x="14816" y="16810"/>
                </a:moveTo>
                <a:cubicBezTo>
                  <a:pt x="14612" y="16810"/>
                  <a:pt x="14406" y="16860"/>
                  <a:pt x="14250" y="16960"/>
                </a:cubicBezTo>
                <a:cubicBezTo>
                  <a:pt x="13938" y="17159"/>
                  <a:pt x="13938" y="17484"/>
                  <a:pt x="14250" y="17683"/>
                </a:cubicBezTo>
                <a:cubicBezTo>
                  <a:pt x="14562" y="17883"/>
                  <a:pt x="15069" y="17883"/>
                  <a:pt x="15381" y="17683"/>
                </a:cubicBezTo>
                <a:cubicBezTo>
                  <a:pt x="15694" y="17484"/>
                  <a:pt x="15694" y="17159"/>
                  <a:pt x="15381" y="16960"/>
                </a:cubicBezTo>
                <a:cubicBezTo>
                  <a:pt x="15225" y="16860"/>
                  <a:pt x="15021" y="16810"/>
                  <a:pt x="14816" y="16810"/>
                </a:cubicBezTo>
                <a:close/>
                <a:moveTo>
                  <a:pt x="4662" y="16875"/>
                </a:moveTo>
                <a:cubicBezTo>
                  <a:pt x="4483" y="16875"/>
                  <a:pt x="4305" y="16919"/>
                  <a:pt x="4169" y="17006"/>
                </a:cubicBezTo>
                <a:cubicBezTo>
                  <a:pt x="3896" y="17181"/>
                  <a:pt x="3896" y="17463"/>
                  <a:pt x="4169" y="17637"/>
                </a:cubicBezTo>
                <a:cubicBezTo>
                  <a:pt x="4441" y="17812"/>
                  <a:pt x="4883" y="17812"/>
                  <a:pt x="5155" y="17637"/>
                </a:cubicBezTo>
                <a:cubicBezTo>
                  <a:pt x="5428" y="17463"/>
                  <a:pt x="5428" y="17181"/>
                  <a:pt x="5155" y="17006"/>
                </a:cubicBezTo>
                <a:cubicBezTo>
                  <a:pt x="5019" y="16919"/>
                  <a:pt x="4841" y="16875"/>
                  <a:pt x="4662" y="16875"/>
                </a:cubicBezTo>
                <a:close/>
                <a:moveTo>
                  <a:pt x="16851" y="16875"/>
                </a:moveTo>
                <a:cubicBezTo>
                  <a:pt x="16672" y="16875"/>
                  <a:pt x="16494" y="16919"/>
                  <a:pt x="16358" y="17006"/>
                </a:cubicBezTo>
                <a:cubicBezTo>
                  <a:pt x="16085" y="17181"/>
                  <a:pt x="16085" y="17463"/>
                  <a:pt x="16358" y="17637"/>
                </a:cubicBezTo>
                <a:cubicBezTo>
                  <a:pt x="16630" y="17812"/>
                  <a:pt x="17072" y="17812"/>
                  <a:pt x="17344" y="17637"/>
                </a:cubicBezTo>
                <a:cubicBezTo>
                  <a:pt x="17617" y="17463"/>
                  <a:pt x="17617" y="17181"/>
                  <a:pt x="17344" y="17006"/>
                </a:cubicBezTo>
                <a:cubicBezTo>
                  <a:pt x="17208" y="16919"/>
                  <a:pt x="17029" y="16875"/>
                  <a:pt x="16851" y="16875"/>
                </a:cubicBezTo>
                <a:close/>
                <a:moveTo>
                  <a:pt x="6678" y="18092"/>
                </a:moveTo>
                <a:cubicBezTo>
                  <a:pt x="6473" y="18092"/>
                  <a:pt x="6268" y="18142"/>
                  <a:pt x="6111" y="18242"/>
                </a:cubicBezTo>
                <a:cubicBezTo>
                  <a:pt x="5799" y="18442"/>
                  <a:pt x="5799" y="18766"/>
                  <a:pt x="6111" y="18966"/>
                </a:cubicBezTo>
                <a:cubicBezTo>
                  <a:pt x="6424" y="19166"/>
                  <a:pt x="6931" y="19166"/>
                  <a:pt x="7243" y="18966"/>
                </a:cubicBezTo>
                <a:cubicBezTo>
                  <a:pt x="7555" y="18766"/>
                  <a:pt x="7555" y="18442"/>
                  <a:pt x="7243" y="18242"/>
                </a:cubicBezTo>
                <a:cubicBezTo>
                  <a:pt x="7087" y="18142"/>
                  <a:pt x="6882" y="18092"/>
                  <a:pt x="6678" y="18092"/>
                </a:cubicBezTo>
                <a:close/>
                <a:moveTo>
                  <a:pt x="8712" y="18092"/>
                </a:moveTo>
                <a:cubicBezTo>
                  <a:pt x="8508" y="18092"/>
                  <a:pt x="8302" y="18142"/>
                  <a:pt x="8146" y="18242"/>
                </a:cubicBezTo>
                <a:cubicBezTo>
                  <a:pt x="7834" y="18442"/>
                  <a:pt x="7834" y="18766"/>
                  <a:pt x="8146" y="18966"/>
                </a:cubicBezTo>
                <a:cubicBezTo>
                  <a:pt x="8458" y="19166"/>
                  <a:pt x="8965" y="19166"/>
                  <a:pt x="9278" y="18966"/>
                </a:cubicBezTo>
                <a:cubicBezTo>
                  <a:pt x="9590" y="18766"/>
                  <a:pt x="9590" y="18442"/>
                  <a:pt x="9278" y="18242"/>
                </a:cubicBezTo>
                <a:cubicBezTo>
                  <a:pt x="9121" y="18142"/>
                  <a:pt x="8917" y="18092"/>
                  <a:pt x="8712" y="18092"/>
                </a:cubicBezTo>
                <a:close/>
                <a:moveTo>
                  <a:pt x="10747" y="18092"/>
                </a:moveTo>
                <a:cubicBezTo>
                  <a:pt x="10542" y="18092"/>
                  <a:pt x="10337" y="18142"/>
                  <a:pt x="10181" y="18242"/>
                </a:cubicBezTo>
                <a:cubicBezTo>
                  <a:pt x="9868" y="18442"/>
                  <a:pt x="9868" y="18766"/>
                  <a:pt x="10181" y="18966"/>
                </a:cubicBezTo>
                <a:cubicBezTo>
                  <a:pt x="10493" y="19166"/>
                  <a:pt x="11000" y="19166"/>
                  <a:pt x="11312" y="18966"/>
                </a:cubicBezTo>
                <a:cubicBezTo>
                  <a:pt x="11625" y="18766"/>
                  <a:pt x="11625" y="18442"/>
                  <a:pt x="11312" y="18242"/>
                </a:cubicBezTo>
                <a:cubicBezTo>
                  <a:pt x="11156" y="18142"/>
                  <a:pt x="10952" y="18092"/>
                  <a:pt x="10747" y="18092"/>
                </a:cubicBezTo>
                <a:close/>
                <a:moveTo>
                  <a:pt x="12782" y="18092"/>
                </a:moveTo>
                <a:cubicBezTo>
                  <a:pt x="12577" y="18092"/>
                  <a:pt x="12371" y="18142"/>
                  <a:pt x="12215" y="18242"/>
                </a:cubicBezTo>
                <a:cubicBezTo>
                  <a:pt x="11903" y="18442"/>
                  <a:pt x="11903" y="18766"/>
                  <a:pt x="12215" y="18966"/>
                </a:cubicBezTo>
                <a:cubicBezTo>
                  <a:pt x="12528" y="19166"/>
                  <a:pt x="13034" y="19166"/>
                  <a:pt x="13347" y="18966"/>
                </a:cubicBezTo>
                <a:cubicBezTo>
                  <a:pt x="13659" y="18766"/>
                  <a:pt x="13659" y="18442"/>
                  <a:pt x="13347" y="18242"/>
                </a:cubicBezTo>
                <a:cubicBezTo>
                  <a:pt x="13191" y="18142"/>
                  <a:pt x="12986" y="18092"/>
                  <a:pt x="12782" y="18092"/>
                </a:cubicBezTo>
                <a:close/>
                <a:moveTo>
                  <a:pt x="14827" y="18092"/>
                </a:moveTo>
                <a:cubicBezTo>
                  <a:pt x="14622" y="18092"/>
                  <a:pt x="14418" y="18142"/>
                  <a:pt x="14262" y="18242"/>
                </a:cubicBezTo>
                <a:cubicBezTo>
                  <a:pt x="13949" y="18442"/>
                  <a:pt x="13949" y="18766"/>
                  <a:pt x="14262" y="18966"/>
                </a:cubicBezTo>
                <a:cubicBezTo>
                  <a:pt x="14574" y="19166"/>
                  <a:pt x="15080" y="19166"/>
                  <a:pt x="15392" y="18966"/>
                </a:cubicBezTo>
                <a:cubicBezTo>
                  <a:pt x="15704" y="18766"/>
                  <a:pt x="15704" y="18442"/>
                  <a:pt x="15392" y="18242"/>
                </a:cubicBezTo>
                <a:cubicBezTo>
                  <a:pt x="15236" y="18142"/>
                  <a:pt x="15032" y="18092"/>
                  <a:pt x="14827" y="18092"/>
                </a:cubicBezTo>
                <a:close/>
                <a:moveTo>
                  <a:pt x="8723" y="19280"/>
                </a:moveTo>
                <a:cubicBezTo>
                  <a:pt x="8518" y="19280"/>
                  <a:pt x="8314" y="19330"/>
                  <a:pt x="8158" y="19430"/>
                </a:cubicBezTo>
                <a:cubicBezTo>
                  <a:pt x="7845" y="19630"/>
                  <a:pt x="7845" y="19954"/>
                  <a:pt x="8158" y="20154"/>
                </a:cubicBezTo>
                <a:cubicBezTo>
                  <a:pt x="8470" y="20354"/>
                  <a:pt x="8976" y="20354"/>
                  <a:pt x="9288" y="20154"/>
                </a:cubicBezTo>
                <a:cubicBezTo>
                  <a:pt x="9601" y="19954"/>
                  <a:pt x="9601" y="19630"/>
                  <a:pt x="9288" y="19430"/>
                </a:cubicBezTo>
                <a:cubicBezTo>
                  <a:pt x="9132" y="19330"/>
                  <a:pt x="8928" y="19280"/>
                  <a:pt x="8723" y="19280"/>
                </a:cubicBezTo>
                <a:close/>
                <a:moveTo>
                  <a:pt x="10758" y="19280"/>
                </a:moveTo>
                <a:cubicBezTo>
                  <a:pt x="10553" y="19280"/>
                  <a:pt x="10349" y="19330"/>
                  <a:pt x="10192" y="19430"/>
                </a:cubicBezTo>
                <a:cubicBezTo>
                  <a:pt x="9880" y="19630"/>
                  <a:pt x="9880" y="19954"/>
                  <a:pt x="10192" y="20154"/>
                </a:cubicBezTo>
                <a:cubicBezTo>
                  <a:pt x="10505" y="20354"/>
                  <a:pt x="11010" y="20354"/>
                  <a:pt x="11323" y="20154"/>
                </a:cubicBezTo>
                <a:cubicBezTo>
                  <a:pt x="11635" y="19954"/>
                  <a:pt x="11635" y="19630"/>
                  <a:pt x="11323" y="19430"/>
                </a:cubicBezTo>
                <a:cubicBezTo>
                  <a:pt x="11167" y="19330"/>
                  <a:pt x="10962" y="19280"/>
                  <a:pt x="10758" y="19280"/>
                </a:cubicBezTo>
                <a:close/>
                <a:moveTo>
                  <a:pt x="12792" y="19280"/>
                </a:moveTo>
                <a:cubicBezTo>
                  <a:pt x="12588" y="19280"/>
                  <a:pt x="12383" y="19330"/>
                  <a:pt x="12227" y="19430"/>
                </a:cubicBezTo>
                <a:cubicBezTo>
                  <a:pt x="11915" y="19630"/>
                  <a:pt x="11915" y="19954"/>
                  <a:pt x="12227" y="20154"/>
                </a:cubicBezTo>
                <a:cubicBezTo>
                  <a:pt x="12539" y="20354"/>
                  <a:pt x="13045" y="20354"/>
                  <a:pt x="13357" y="20154"/>
                </a:cubicBezTo>
                <a:cubicBezTo>
                  <a:pt x="13670" y="19954"/>
                  <a:pt x="13670" y="19630"/>
                  <a:pt x="13357" y="19430"/>
                </a:cubicBezTo>
                <a:cubicBezTo>
                  <a:pt x="13201" y="19330"/>
                  <a:pt x="12997" y="19280"/>
                  <a:pt x="12792" y="19280"/>
                </a:cubicBezTo>
                <a:close/>
                <a:moveTo>
                  <a:pt x="10766" y="20527"/>
                </a:moveTo>
                <a:cubicBezTo>
                  <a:pt x="10561" y="20527"/>
                  <a:pt x="10356" y="20577"/>
                  <a:pt x="10199" y="20676"/>
                </a:cubicBezTo>
                <a:cubicBezTo>
                  <a:pt x="9887" y="20876"/>
                  <a:pt x="9887" y="21200"/>
                  <a:pt x="10199" y="21400"/>
                </a:cubicBezTo>
                <a:cubicBezTo>
                  <a:pt x="10512" y="21600"/>
                  <a:pt x="11019" y="21600"/>
                  <a:pt x="11331" y="21400"/>
                </a:cubicBezTo>
                <a:cubicBezTo>
                  <a:pt x="11643" y="21200"/>
                  <a:pt x="11643" y="20876"/>
                  <a:pt x="11331" y="20676"/>
                </a:cubicBezTo>
                <a:cubicBezTo>
                  <a:pt x="11175" y="20577"/>
                  <a:pt x="10971" y="20527"/>
                  <a:pt x="10766" y="20527"/>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grpSp>
        <p:nvGrpSpPr>
          <p:cNvPr id="146" name="Google Shape;146;p21"/>
          <p:cNvGrpSpPr/>
          <p:nvPr/>
        </p:nvGrpSpPr>
        <p:grpSpPr>
          <a:xfrm>
            <a:off x="1289383" y="2040076"/>
            <a:ext cx="984604" cy="633046"/>
            <a:chOff x="0" y="0"/>
            <a:chExt cx="2625610" cy="1688121"/>
          </a:xfrm>
        </p:grpSpPr>
        <p:sp>
          <p:nvSpPr>
            <p:cNvPr id="147" name="Google Shape;147;p21"/>
            <p:cNvSpPr/>
            <p:nvPr/>
          </p:nvSpPr>
          <p:spPr>
            <a:xfrm>
              <a:off x="51210" y="0"/>
              <a:ext cx="2574400" cy="1688121"/>
            </a:xfrm>
            <a:prstGeom prst="roundRect">
              <a:avLst>
                <a:gd name="adj" fmla="val 14396"/>
              </a:avLst>
            </a:pr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48" name="Google Shape;148;p21"/>
            <p:cNvSpPr txBox="1"/>
            <p:nvPr/>
          </p:nvSpPr>
          <p:spPr>
            <a:xfrm>
              <a:off x="0" y="131228"/>
              <a:ext cx="2576934" cy="8509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D"/>
                </a:buClr>
                <a:buSzPts val="1900"/>
                <a:buFont typeface="Maven Pro Medium"/>
                <a:buNone/>
              </a:pPr>
              <a:r>
                <a:rPr lang="en-GB" sz="1900" b="0" i="0" u="none" strike="noStrike" cap="none">
                  <a:solidFill>
                    <a:srgbClr val="31333D"/>
                  </a:solidFill>
                  <a:latin typeface="Maven Pro Medium"/>
                  <a:ea typeface="Maven Pro Medium"/>
                  <a:cs typeface="Maven Pro Medium"/>
                  <a:sym typeface="Maven Pro Medium"/>
                </a:rPr>
                <a:t>-157</a:t>
              </a:r>
              <a:endParaRPr sz="500"/>
            </a:p>
          </p:txBody>
        </p:sp>
        <p:sp>
          <p:nvSpPr>
            <p:cNvPr id="149" name="Google Shape;149;p21"/>
            <p:cNvSpPr txBox="1"/>
            <p:nvPr/>
          </p:nvSpPr>
          <p:spPr>
            <a:xfrm>
              <a:off x="73550" y="1004856"/>
              <a:ext cx="2513971" cy="4445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646979"/>
                </a:buClr>
                <a:buSzPts val="800"/>
                <a:buFont typeface="Open Sans"/>
                <a:buNone/>
              </a:pPr>
              <a:r>
                <a:rPr lang="en-GB" sz="800" b="0" i="0" u="none" strike="noStrike" cap="none">
                  <a:solidFill>
                    <a:srgbClr val="646979"/>
                  </a:solidFill>
                  <a:latin typeface="Open Sans"/>
                  <a:ea typeface="Open Sans"/>
                  <a:cs typeface="Open Sans"/>
                  <a:sym typeface="Open Sans"/>
                </a:rPr>
                <a:t>Subtitle text</a:t>
              </a:r>
              <a:endParaRPr sz="500"/>
            </a:p>
          </p:txBody>
        </p:sp>
      </p:grpSp>
      <p:sp>
        <p:nvSpPr>
          <p:cNvPr id="150" name="Google Shape;150;p21"/>
          <p:cNvSpPr/>
          <p:nvPr/>
        </p:nvSpPr>
        <p:spPr>
          <a:xfrm rot="10800000">
            <a:off x="2676476" y="903243"/>
            <a:ext cx="2128966" cy="3337014"/>
          </a:xfrm>
          <a:custGeom>
            <a:avLst/>
            <a:gdLst/>
            <a:ahLst/>
            <a:cxnLst/>
            <a:rect l="l" t="t" r="r" b="b"/>
            <a:pathLst>
              <a:path w="21494" h="21550" extrusionOk="0">
                <a:moveTo>
                  <a:pt x="6688" y="0"/>
                </a:moveTo>
                <a:cubicBezTo>
                  <a:pt x="6599" y="0"/>
                  <a:pt x="6510" y="21"/>
                  <a:pt x="6442" y="65"/>
                </a:cubicBezTo>
                <a:cubicBezTo>
                  <a:pt x="6306" y="152"/>
                  <a:pt x="6306" y="293"/>
                  <a:pt x="6442" y="380"/>
                </a:cubicBezTo>
                <a:cubicBezTo>
                  <a:pt x="6578" y="466"/>
                  <a:pt x="6799" y="466"/>
                  <a:pt x="6934" y="380"/>
                </a:cubicBezTo>
                <a:cubicBezTo>
                  <a:pt x="7070" y="293"/>
                  <a:pt x="7070" y="152"/>
                  <a:pt x="6934" y="65"/>
                </a:cubicBezTo>
                <a:cubicBezTo>
                  <a:pt x="6867" y="21"/>
                  <a:pt x="6777" y="0"/>
                  <a:pt x="6688" y="0"/>
                </a:cubicBezTo>
                <a:close/>
                <a:moveTo>
                  <a:pt x="8723" y="0"/>
                </a:moveTo>
                <a:cubicBezTo>
                  <a:pt x="8634" y="0"/>
                  <a:pt x="8545" y="21"/>
                  <a:pt x="8477" y="65"/>
                </a:cubicBezTo>
                <a:cubicBezTo>
                  <a:pt x="8341" y="152"/>
                  <a:pt x="8341" y="293"/>
                  <a:pt x="8477" y="380"/>
                </a:cubicBezTo>
                <a:cubicBezTo>
                  <a:pt x="8613" y="466"/>
                  <a:pt x="8833" y="466"/>
                  <a:pt x="8969" y="380"/>
                </a:cubicBezTo>
                <a:cubicBezTo>
                  <a:pt x="9105" y="293"/>
                  <a:pt x="9105" y="152"/>
                  <a:pt x="8969" y="65"/>
                </a:cubicBezTo>
                <a:cubicBezTo>
                  <a:pt x="8901" y="21"/>
                  <a:pt x="8812" y="0"/>
                  <a:pt x="8723" y="0"/>
                </a:cubicBezTo>
                <a:close/>
                <a:moveTo>
                  <a:pt x="10758" y="0"/>
                </a:moveTo>
                <a:cubicBezTo>
                  <a:pt x="10669" y="0"/>
                  <a:pt x="10579" y="21"/>
                  <a:pt x="10512" y="65"/>
                </a:cubicBezTo>
                <a:cubicBezTo>
                  <a:pt x="10376" y="152"/>
                  <a:pt x="10376" y="293"/>
                  <a:pt x="10512" y="380"/>
                </a:cubicBezTo>
                <a:cubicBezTo>
                  <a:pt x="10647" y="466"/>
                  <a:pt x="10868" y="466"/>
                  <a:pt x="11004" y="380"/>
                </a:cubicBezTo>
                <a:cubicBezTo>
                  <a:pt x="11139" y="293"/>
                  <a:pt x="11139" y="152"/>
                  <a:pt x="11004" y="65"/>
                </a:cubicBezTo>
                <a:cubicBezTo>
                  <a:pt x="10936" y="21"/>
                  <a:pt x="10847" y="0"/>
                  <a:pt x="10758" y="0"/>
                </a:cubicBezTo>
                <a:close/>
                <a:moveTo>
                  <a:pt x="12792" y="0"/>
                </a:moveTo>
                <a:cubicBezTo>
                  <a:pt x="12703" y="0"/>
                  <a:pt x="12614" y="21"/>
                  <a:pt x="12546" y="65"/>
                </a:cubicBezTo>
                <a:cubicBezTo>
                  <a:pt x="12410" y="152"/>
                  <a:pt x="12410" y="293"/>
                  <a:pt x="12546" y="380"/>
                </a:cubicBezTo>
                <a:cubicBezTo>
                  <a:pt x="12682" y="466"/>
                  <a:pt x="12903" y="466"/>
                  <a:pt x="13038" y="380"/>
                </a:cubicBezTo>
                <a:cubicBezTo>
                  <a:pt x="13174" y="293"/>
                  <a:pt x="13174" y="152"/>
                  <a:pt x="13038" y="65"/>
                </a:cubicBezTo>
                <a:cubicBezTo>
                  <a:pt x="12970" y="21"/>
                  <a:pt x="12881" y="0"/>
                  <a:pt x="12792" y="0"/>
                </a:cubicBezTo>
                <a:close/>
                <a:moveTo>
                  <a:pt x="14827" y="0"/>
                </a:moveTo>
                <a:cubicBezTo>
                  <a:pt x="14738" y="0"/>
                  <a:pt x="14649" y="21"/>
                  <a:pt x="14581" y="65"/>
                </a:cubicBezTo>
                <a:cubicBezTo>
                  <a:pt x="14445" y="152"/>
                  <a:pt x="14445" y="293"/>
                  <a:pt x="14581" y="380"/>
                </a:cubicBezTo>
                <a:cubicBezTo>
                  <a:pt x="14717" y="466"/>
                  <a:pt x="14937" y="466"/>
                  <a:pt x="15073" y="380"/>
                </a:cubicBezTo>
                <a:cubicBezTo>
                  <a:pt x="15209" y="293"/>
                  <a:pt x="15209" y="152"/>
                  <a:pt x="15073" y="65"/>
                </a:cubicBezTo>
                <a:cubicBezTo>
                  <a:pt x="15005" y="21"/>
                  <a:pt x="14916" y="0"/>
                  <a:pt x="14827" y="0"/>
                </a:cubicBezTo>
                <a:close/>
                <a:moveTo>
                  <a:pt x="6688" y="1091"/>
                </a:moveTo>
                <a:cubicBezTo>
                  <a:pt x="6549" y="1091"/>
                  <a:pt x="6410" y="1125"/>
                  <a:pt x="6303" y="1193"/>
                </a:cubicBezTo>
                <a:cubicBezTo>
                  <a:pt x="6091" y="1329"/>
                  <a:pt x="6091" y="1550"/>
                  <a:pt x="6303" y="1686"/>
                </a:cubicBezTo>
                <a:cubicBezTo>
                  <a:pt x="6516" y="1821"/>
                  <a:pt x="6861" y="1821"/>
                  <a:pt x="7073" y="1686"/>
                </a:cubicBezTo>
                <a:cubicBezTo>
                  <a:pt x="7286" y="1550"/>
                  <a:pt x="7286" y="1329"/>
                  <a:pt x="7073" y="1193"/>
                </a:cubicBezTo>
                <a:cubicBezTo>
                  <a:pt x="6967" y="1125"/>
                  <a:pt x="6828" y="1091"/>
                  <a:pt x="6688" y="1091"/>
                </a:cubicBezTo>
                <a:close/>
                <a:moveTo>
                  <a:pt x="8723" y="1091"/>
                </a:moveTo>
                <a:cubicBezTo>
                  <a:pt x="8688" y="1091"/>
                  <a:pt x="8654" y="1093"/>
                  <a:pt x="8619" y="1097"/>
                </a:cubicBezTo>
                <a:cubicBezTo>
                  <a:pt x="8516" y="1110"/>
                  <a:pt x="8418" y="1142"/>
                  <a:pt x="8338" y="1193"/>
                </a:cubicBezTo>
                <a:cubicBezTo>
                  <a:pt x="8126" y="1329"/>
                  <a:pt x="8126" y="1550"/>
                  <a:pt x="8338" y="1686"/>
                </a:cubicBezTo>
                <a:cubicBezTo>
                  <a:pt x="8444" y="1754"/>
                  <a:pt x="8584" y="1787"/>
                  <a:pt x="8723" y="1787"/>
                </a:cubicBezTo>
                <a:cubicBezTo>
                  <a:pt x="8862" y="1787"/>
                  <a:pt x="9002" y="1754"/>
                  <a:pt x="9108" y="1686"/>
                </a:cubicBezTo>
                <a:cubicBezTo>
                  <a:pt x="9320" y="1550"/>
                  <a:pt x="9320" y="1329"/>
                  <a:pt x="9108" y="1193"/>
                </a:cubicBezTo>
                <a:cubicBezTo>
                  <a:pt x="9002" y="1125"/>
                  <a:pt x="8862" y="1091"/>
                  <a:pt x="8723" y="1091"/>
                </a:cubicBezTo>
                <a:close/>
                <a:moveTo>
                  <a:pt x="10758" y="1091"/>
                </a:moveTo>
                <a:cubicBezTo>
                  <a:pt x="10723" y="1091"/>
                  <a:pt x="10688" y="1093"/>
                  <a:pt x="10654" y="1097"/>
                </a:cubicBezTo>
                <a:cubicBezTo>
                  <a:pt x="10551" y="1110"/>
                  <a:pt x="10452" y="1142"/>
                  <a:pt x="10373" y="1193"/>
                </a:cubicBezTo>
                <a:cubicBezTo>
                  <a:pt x="10160" y="1329"/>
                  <a:pt x="10160" y="1550"/>
                  <a:pt x="10373" y="1686"/>
                </a:cubicBezTo>
                <a:cubicBezTo>
                  <a:pt x="10479" y="1754"/>
                  <a:pt x="10618" y="1787"/>
                  <a:pt x="10758" y="1787"/>
                </a:cubicBezTo>
                <a:cubicBezTo>
                  <a:pt x="10897" y="1787"/>
                  <a:pt x="11036" y="1754"/>
                  <a:pt x="11143" y="1686"/>
                </a:cubicBezTo>
                <a:cubicBezTo>
                  <a:pt x="11355" y="1550"/>
                  <a:pt x="11355" y="1329"/>
                  <a:pt x="11143" y="1193"/>
                </a:cubicBezTo>
                <a:cubicBezTo>
                  <a:pt x="11036" y="1125"/>
                  <a:pt x="10897" y="1091"/>
                  <a:pt x="10758" y="1091"/>
                </a:cubicBezTo>
                <a:close/>
                <a:moveTo>
                  <a:pt x="12792" y="1091"/>
                </a:moveTo>
                <a:cubicBezTo>
                  <a:pt x="12757" y="1091"/>
                  <a:pt x="12723" y="1093"/>
                  <a:pt x="12689" y="1097"/>
                </a:cubicBezTo>
                <a:cubicBezTo>
                  <a:pt x="12586" y="1110"/>
                  <a:pt x="12487" y="1142"/>
                  <a:pt x="12407" y="1193"/>
                </a:cubicBezTo>
                <a:cubicBezTo>
                  <a:pt x="12195" y="1329"/>
                  <a:pt x="12195" y="1550"/>
                  <a:pt x="12407" y="1686"/>
                </a:cubicBezTo>
                <a:cubicBezTo>
                  <a:pt x="12513" y="1754"/>
                  <a:pt x="12653" y="1787"/>
                  <a:pt x="12792" y="1787"/>
                </a:cubicBezTo>
                <a:cubicBezTo>
                  <a:pt x="12931" y="1787"/>
                  <a:pt x="13071" y="1754"/>
                  <a:pt x="13177" y="1686"/>
                </a:cubicBezTo>
                <a:cubicBezTo>
                  <a:pt x="13390" y="1550"/>
                  <a:pt x="13390" y="1329"/>
                  <a:pt x="13177" y="1193"/>
                </a:cubicBezTo>
                <a:cubicBezTo>
                  <a:pt x="13071" y="1125"/>
                  <a:pt x="12931" y="1091"/>
                  <a:pt x="12792" y="1091"/>
                </a:cubicBezTo>
                <a:close/>
                <a:moveTo>
                  <a:pt x="14827" y="1091"/>
                </a:moveTo>
                <a:cubicBezTo>
                  <a:pt x="14792" y="1091"/>
                  <a:pt x="14758" y="1093"/>
                  <a:pt x="14723" y="1097"/>
                </a:cubicBezTo>
                <a:cubicBezTo>
                  <a:pt x="14620" y="1110"/>
                  <a:pt x="14521" y="1142"/>
                  <a:pt x="14442" y="1193"/>
                </a:cubicBezTo>
                <a:cubicBezTo>
                  <a:pt x="14229" y="1329"/>
                  <a:pt x="14229" y="1550"/>
                  <a:pt x="14442" y="1686"/>
                </a:cubicBezTo>
                <a:cubicBezTo>
                  <a:pt x="14548" y="1754"/>
                  <a:pt x="14688" y="1787"/>
                  <a:pt x="14827" y="1787"/>
                </a:cubicBezTo>
                <a:cubicBezTo>
                  <a:pt x="14966" y="1787"/>
                  <a:pt x="15106" y="1754"/>
                  <a:pt x="15212" y="1686"/>
                </a:cubicBezTo>
                <a:cubicBezTo>
                  <a:pt x="15424" y="1550"/>
                  <a:pt x="15424" y="1329"/>
                  <a:pt x="15212" y="1193"/>
                </a:cubicBezTo>
                <a:cubicBezTo>
                  <a:pt x="15106" y="1125"/>
                  <a:pt x="14966" y="1091"/>
                  <a:pt x="14827" y="1091"/>
                </a:cubicBezTo>
                <a:close/>
                <a:moveTo>
                  <a:pt x="6688" y="2258"/>
                </a:moveTo>
                <a:cubicBezTo>
                  <a:pt x="6529" y="2258"/>
                  <a:pt x="6369" y="2297"/>
                  <a:pt x="6248" y="2375"/>
                </a:cubicBezTo>
                <a:cubicBezTo>
                  <a:pt x="6005" y="2530"/>
                  <a:pt x="6005" y="2782"/>
                  <a:pt x="6248" y="2937"/>
                </a:cubicBezTo>
                <a:cubicBezTo>
                  <a:pt x="6491" y="3093"/>
                  <a:pt x="6886" y="3093"/>
                  <a:pt x="7129" y="2937"/>
                </a:cubicBezTo>
                <a:cubicBezTo>
                  <a:pt x="7372" y="2782"/>
                  <a:pt x="7372" y="2530"/>
                  <a:pt x="7129" y="2375"/>
                </a:cubicBezTo>
                <a:cubicBezTo>
                  <a:pt x="7007" y="2297"/>
                  <a:pt x="6848" y="2258"/>
                  <a:pt x="6688" y="2258"/>
                </a:cubicBezTo>
                <a:close/>
                <a:moveTo>
                  <a:pt x="8723" y="2258"/>
                </a:moveTo>
                <a:cubicBezTo>
                  <a:pt x="8564" y="2258"/>
                  <a:pt x="8404" y="2297"/>
                  <a:pt x="8283" y="2375"/>
                </a:cubicBezTo>
                <a:cubicBezTo>
                  <a:pt x="8040" y="2530"/>
                  <a:pt x="8040" y="2782"/>
                  <a:pt x="8283" y="2937"/>
                </a:cubicBezTo>
                <a:cubicBezTo>
                  <a:pt x="8526" y="3093"/>
                  <a:pt x="8920" y="3093"/>
                  <a:pt x="9163" y="2937"/>
                </a:cubicBezTo>
                <a:cubicBezTo>
                  <a:pt x="9406" y="2782"/>
                  <a:pt x="9406" y="2530"/>
                  <a:pt x="9163" y="2375"/>
                </a:cubicBezTo>
                <a:cubicBezTo>
                  <a:pt x="9042" y="2297"/>
                  <a:pt x="8882" y="2258"/>
                  <a:pt x="8723" y="2258"/>
                </a:cubicBezTo>
                <a:close/>
                <a:moveTo>
                  <a:pt x="10758" y="2258"/>
                </a:moveTo>
                <a:cubicBezTo>
                  <a:pt x="10598" y="2258"/>
                  <a:pt x="10439" y="2297"/>
                  <a:pt x="10317" y="2375"/>
                </a:cubicBezTo>
                <a:cubicBezTo>
                  <a:pt x="10074" y="2530"/>
                  <a:pt x="10074" y="2782"/>
                  <a:pt x="10317" y="2937"/>
                </a:cubicBezTo>
                <a:cubicBezTo>
                  <a:pt x="10560" y="3093"/>
                  <a:pt x="10955" y="3093"/>
                  <a:pt x="11198" y="2937"/>
                </a:cubicBezTo>
                <a:cubicBezTo>
                  <a:pt x="11441" y="2782"/>
                  <a:pt x="11441" y="2530"/>
                  <a:pt x="11198" y="2375"/>
                </a:cubicBezTo>
                <a:cubicBezTo>
                  <a:pt x="11076" y="2297"/>
                  <a:pt x="10917" y="2258"/>
                  <a:pt x="10758" y="2258"/>
                </a:cubicBezTo>
                <a:close/>
                <a:moveTo>
                  <a:pt x="12792" y="2258"/>
                </a:moveTo>
                <a:cubicBezTo>
                  <a:pt x="12633" y="2258"/>
                  <a:pt x="12473" y="2297"/>
                  <a:pt x="12352" y="2375"/>
                </a:cubicBezTo>
                <a:cubicBezTo>
                  <a:pt x="12109" y="2530"/>
                  <a:pt x="12109" y="2782"/>
                  <a:pt x="12352" y="2937"/>
                </a:cubicBezTo>
                <a:cubicBezTo>
                  <a:pt x="12595" y="3093"/>
                  <a:pt x="12990" y="3093"/>
                  <a:pt x="13233" y="2937"/>
                </a:cubicBezTo>
                <a:cubicBezTo>
                  <a:pt x="13476" y="2782"/>
                  <a:pt x="13476" y="2530"/>
                  <a:pt x="13233" y="2375"/>
                </a:cubicBezTo>
                <a:cubicBezTo>
                  <a:pt x="13111" y="2297"/>
                  <a:pt x="12951" y="2258"/>
                  <a:pt x="12792" y="2258"/>
                </a:cubicBezTo>
                <a:close/>
                <a:moveTo>
                  <a:pt x="14827" y="2258"/>
                </a:moveTo>
                <a:cubicBezTo>
                  <a:pt x="14668" y="2258"/>
                  <a:pt x="14508" y="2297"/>
                  <a:pt x="14386" y="2375"/>
                </a:cubicBezTo>
                <a:cubicBezTo>
                  <a:pt x="14143" y="2530"/>
                  <a:pt x="14143" y="2782"/>
                  <a:pt x="14386" y="2937"/>
                </a:cubicBezTo>
                <a:cubicBezTo>
                  <a:pt x="14629" y="3093"/>
                  <a:pt x="15024" y="3093"/>
                  <a:pt x="15267" y="2937"/>
                </a:cubicBezTo>
                <a:cubicBezTo>
                  <a:pt x="15510" y="2782"/>
                  <a:pt x="15510" y="2530"/>
                  <a:pt x="15267" y="2375"/>
                </a:cubicBezTo>
                <a:cubicBezTo>
                  <a:pt x="15146" y="2297"/>
                  <a:pt x="14986" y="2258"/>
                  <a:pt x="14827" y="2258"/>
                </a:cubicBezTo>
                <a:close/>
                <a:moveTo>
                  <a:pt x="6707" y="3439"/>
                </a:moveTo>
                <a:cubicBezTo>
                  <a:pt x="6529" y="3439"/>
                  <a:pt x="6350" y="3483"/>
                  <a:pt x="6214" y="3570"/>
                </a:cubicBezTo>
                <a:cubicBezTo>
                  <a:pt x="5941" y="3744"/>
                  <a:pt x="5941" y="4027"/>
                  <a:pt x="6214" y="4201"/>
                </a:cubicBezTo>
                <a:cubicBezTo>
                  <a:pt x="6486" y="4375"/>
                  <a:pt x="6928" y="4375"/>
                  <a:pt x="7201" y="4201"/>
                </a:cubicBezTo>
                <a:cubicBezTo>
                  <a:pt x="7473" y="4027"/>
                  <a:pt x="7473" y="3744"/>
                  <a:pt x="7201" y="3570"/>
                </a:cubicBezTo>
                <a:cubicBezTo>
                  <a:pt x="7064" y="3483"/>
                  <a:pt x="6886" y="3439"/>
                  <a:pt x="6707" y="3439"/>
                </a:cubicBezTo>
                <a:close/>
                <a:moveTo>
                  <a:pt x="8742" y="3439"/>
                </a:moveTo>
                <a:cubicBezTo>
                  <a:pt x="8563" y="3439"/>
                  <a:pt x="8385" y="3483"/>
                  <a:pt x="8248" y="3570"/>
                </a:cubicBezTo>
                <a:cubicBezTo>
                  <a:pt x="7976" y="3744"/>
                  <a:pt x="7976" y="4027"/>
                  <a:pt x="8248" y="4201"/>
                </a:cubicBezTo>
                <a:cubicBezTo>
                  <a:pt x="8521" y="4375"/>
                  <a:pt x="8963" y="4375"/>
                  <a:pt x="9235" y="4201"/>
                </a:cubicBezTo>
                <a:cubicBezTo>
                  <a:pt x="9508" y="4027"/>
                  <a:pt x="9508" y="3744"/>
                  <a:pt x="9235" y="3570"/>
                </a:cubicBezTo>
                <a:cubicBezTo>
                  <a:pt x="9099" y="3483"/>
                  <a:pt x="8920" y="3439"/>
                  <a:pt x="8742" y="3439"/>
                </a:cubicBezTo>
                <a:close/>
                <a:moveTo>
                  <a:pt x="10776" y="3439"/>
                </a:moveTo>
                <a:cubicBezTo>
                  <a:pt x="10598" y="3439"/>
                  <a:pt x="10419" y="3483"/>
                  <a:pt x="10283" y="3570"/>
                </a:cubicBezTo>
                <a:cubicBezTo>
                  <a:pt x="10011" y="3744"/>
                  <a:pt x="10011" y="4027"/>
                  <a:pt x="10283" y="4201"/>
                </a:cubicBezTo>
                <a:cubicBezTo>
                  <a:pt x="10556" y="4375"/>
                  <a:pt x="10997" y="4375"/>
                  <a:pt x="11270" y="4201"/>
                </a:cubicBezTo>
                <a:cubicBezTo>
                  <a:pt x="11542" y="4027"/>
                  <a:pt x="11542" y="3744"/>
                  <a:pt x="11270" y="3570"/>
                </a:cubicBezTo>
                <a:cubicBezTo>
                  <a:pt x="11134" y="3483"/>
                  <a:pt x="10955" y="3439"/>
                  <a:pt x="10776" y="3439"/>
                </a:cubicBezTo>
                <a:close/>
                <a:moveTo>
                  <a:pt x="12792" y="3439"/>
                </a:moveTo>
                <a:cubicBezTo>
                  <a:pt x="12614" y="3439"/>
                  <a:pt x="12435" y="3483"/>
                  <a:pt x="12299" y="3570"/>
                </a:cubicBezTo>
                <a:cubicBezTo>
                  <a:pt x="12026" y="3744"/>
                  <a:pt x="12026" y="4027"/>
                  <a:pt x="12299" y="4201"/>
                </a:cubicBezTo>
                <a:cubicBezTo>
                  <a:pt x="12571" y="4375"/>
                  <a:pt x="13013" y="4375"/>
                  <a:pt x="13286" y="4201"/>
                </a:cubicBezTo>
                <a:cubicBezTo>
                  <a:pt x="13558" y="4027"/>
                  <a:pt x="13558" y="3744"/>
                  <a:pt x="13286" y="3570"/>
                </a:cubicBezTo>
                <a:cubicBezTo>
                  <a:pt x="13149" y="3483"/>
                  <a:pt x="12971" y="3439"/>
                  <a:pt x="12792" y="3439"/>
                </a:cubicBezTo>
                <a:close/>
                <a:moveTo>
                  <a:pt x="14827" y="3439"/>
                </a:moveTo>
                <a:cubicBezTo>
                  <a:pt x="14648" y="3439"/>
                  <a:pt x="14470" y="3483"/>
                  <a:pt x="14333" y="3570"/>
                </a:cubicBezTo>
                <a:cubicBezTo>
                  <a:pt x="14061" y="3744"/>
                  <a:pt x="14061" y="4027"/>
                  <a:pt x="14333" y="4201"/>
                </a:cubicBezTo>
                <a:cubicBezTo>
                  <a:pt x="14606" y="4375"/>
                  <a:pt x="15048" y="4375"/>
                  <a:pt x="15320" y="4201"/>
                </a:cubicBezTo>
                <a:cubicBezTo>
                  <a:pt x="15593" y="4027"/>
                  <a:pt x="15593" y="3744"/>
                  <a:pt x="15320" y="3570"/>
                </a:cubicBezTo>
                <a:cubicBezTo>
                  <a:pt x="15184" y="3483"/>
                  <a:pt x="15005" y="3439"/>
                  <a:pt x="14827" y="3439"/>
                </a:cubicBezTo>
                <a:close/>
                <a:moveTo>
                  <a:pt x="6688" y="4603"/>
                </a:moveTo>
                <a:cubicBezTo>
                  <a:pt x="6484" y="4603"/>
                  <a:pt x="6279" y="4653"/>
                  <a:pt x="6123" y="4752"/>
                </a:cubicBezTo>
                <a:cubicBezTo>
                  <a:pt x="5811" y="4952"/>
                  <a:pt x="5811" y="5276"/>
                  <a:pt x="6123" y="5476"/>
                </a:cubicBezTo>
                <a:cubicBezTo>
                  <a:pt x="6436" y="5676"/>
                  <a:pt x="6941" y="5676"/>
                  <a:pt x="7254" y="5476"/>
                </a:cubicBezTo>
                <a:cubicBezTo>
                  <a:pt x="7566" y="5276"/>
                  <a:pt x="7566" y="4952"/>
                  <a:pt x="7254" y="4752"/>
                </a:cubicBezTo>
                <a:cubicBezTo>
                  <a:pt x="7097" y="4653"/>
                  <a:pt x="6893" y="4603"/>
                  <a:pt x="6688" y="4603"/>
                </a:cubicBezTo>
                <a:close/>
                <a:moveTo>
                  <a:pt x="8723" y="4603"/>
                </a:moveTo>
                <a:cubicBezTo>
                  <a:pt x="8518" y="4603"/>
                  <a:pt x="8314" y="4653"/>
                  <a:pt x="8158" y="4752"/>
                </a:cubicBezTo>
                <a:cubicBezTo>
                  <a:pt x="7845" y="4952"/>
                  <a:pt x="7845" y="5276"/>
                  <a:pt x="8158" y="5476"/>
                </a:cubicBezTo>
                <a:cubicBezTo>
                  <a:pt x="8470" y="5676"/>
                  <a:pt x="8976" y="5676"/>
                  <a:pt x="9288" y="5476"/>
                </a:cubicBezTo>
                <a:cubicBezTo>
                  <a:pt x="9601" y="5276"/>
                  <a:pt x="9601" y="4952"/>
                  <a:pt x="9288" y="4752"/>
                </a:cubicBezTo>
                <a:cubicBezTo>
                  <a:pt x="9132" y="4653"/>
                  <a:pt x="8928" y="4603"/>
                  <a:pt x="8723" y="4603"/>
                </a:cubicBezTo>
                <a:close/>
                <a:moveTo>
                  <a:pt x="10758" y="4603"/>
                </a:moveTo>
                <a:cubicBezTo>
                  <a:pt x="10553" y="4603"/>
                  <a:pt x="10349" y="4653"/>
                  <a:pt x="10192" y="4752"/>
                </a:cubicBezTo>
                <a:cubicBezTo>
                  <a:pt x="9880" y="4952"/>
                  <a:pt x="9880" y="5276"/>
                  <a:pt x="10192" y="5476"/>
                </a:cubicBezTo>
                <a:cubicBezTo>
                  <a:pt x="10505" y="5676"/>
                  <a:pt x="11010" y="5676"/>
                  <a:pt x="11323" y="5476"/>
                </a:cubicBezTo>
                <a:cubicBezTo>
                  <a:pt x="11635" y="5276"/>
                  <a:pt x="11635" y="4952"/>
                  <a:pt x="11323" y="4752"/>
                </a:cubicBezTo>
                <a:cubicBezTo>
                  <a:pt x="11167" y="4653"/>
                  <a:pt x="10962" y="4603"/>
                  <a:pt x="10758" y="4603"/>
                </a:cubicBezTo>
                <a:close/>
                <a:moveTo>
                  <a:pt x="12792" y="4603"/>
                </a:moveTo>
                <a:cubicBezTo>
                  <a:pt x="12588" y="4603"/>
                  <a:pt x="12383" y="4653"/>
                  <a:pt x="12227" y="4752"/>
                </a:cubicBezTo>
                <a:cubicBezTo>
                  <a:pt x="11915" y="4952"/>
                  <a:pt x="11915" y="5276"/>
                  <a:pt x="12227" y="5476"/>
                </a:cubicBezTo>
                <a:cubicBezTo>
                  <a:pt x="12539" y="5676"/>
                  <a:pt x="13045" y="5676"/>
                  <a:pt x="13357" y="5476"/>
                </a:cubicBezTo>
                <a:cubicBezTo>
                  <a:pt x="13670" y="5276"/>
                  <a:pt x="13670" y="4952"/>
                  <a:pt x="13357" y="4752"/>
                </a:cubicBezTo>
                <a:cubicBezTo>
                  <a:pt x="13201" y="4653"/>
                  <a:pt x="12997" y="4603"/>
                  <a:pt x="12792" y="4603"/>
                </a:cubicBezTo>
                <a:close/>
                <a:moveTo>
                  <a:pt x="14827" y="4603"/>
                </a:moveTo>
                <a:cubicBezTo>
                  <a:pt x="14622" y="4603"/>
                  <a:pt x="14418" y="4653"/>
                  <a:pt x="14262" y="4752"/>
                </a:cubicBezTo>
                <a:cubicBezTo>
                  <a:pt x="13949" y="4952"/>
                  <a:pt x="13949" y="5276"/>
                  <a:pt x="14262" y="5476"/>
                </a:cubicBezTo>
                <a:cubicBezTo>
                  <a:pt x="14574" y="5676"/>
                  <a:pt x="15080" y="5676"/>
                  <a:pt x="15392" y="5476"/>
                </a:cubicBezTo>
                <a:cubicBezTo>
                  <a:pt x="15704" y="5276"/>
                  <a:pt x="15704" y="4952"/>
                  <a:pt x="15392" y="4752"/>
                </a:cubicBezTo>
                <a:cubicBezTo>
                  <a:pt x="15236" y="4653"/>
                  <a:pt x="15032" y="4603"/>
                  <a:pt x="14827" y="4603"/>
                </a:cubicBezTo>
                <a:close/>
                <a:moveTo>
                  <a:pt x="6688" y="5832"/>
                </a:moveTo>
                <a:cubicBezTo>
                  <a:pt x="6484" y="5832"/>
                  <a:pt x="6279" y="5882"/>
                  <a:pt x="6123" y="5982"/>
                </a:cubicBezTo>
                <a:cubicBezTo>
                  <a:pt x="5811" y="6181"/>
                  <a:pt x="5811" y="6506"/>
                  <a:pt x="6123" y="6705"/>
                </a:cubicBezTo>
                <a:cubicBezTo>
                  <a:pt x="6436" y="6905"/>
                  <a:pt x="6941" y="6905"/>
                  <a:pt x="7254" y="6705"/>
                </a:cubicBezTo>
                <a:cubicBezTo>
                  <a:pt x="7566" y="6506"/>
                  <a:pt x="7566" y="6181"/>
                  <a:pt x="7254" y="5982"/>
                </a:cubicBezTo>
                <a:cubicBezTo>
                  <a:pt x="7097" y="5882"/>
                  <a:pt x="6893" y="5832"/>
                  <a:pt x="6688" y="5832"/>
                </a:cubicBezTo>
                <a:close/>
                <a:moveTo>
                  <a:pt x="8723" y="5832"/>
                </a:moveTo>
                <a:cubicBezTo>
                  <a:pt x="8672" y="5832"/>
                  <a:pt x="8620" y="5835"/>
                  <a:pt x="8570" y="5841"/>
                </a:cubicBezTo>
                <a:cubicBezTo>
                  <a:pt x="8419" y="5860"/>
                  <a:pt x="8275" y="5907"/>
                  <a:pt x="8158" y="5982"/>
                </a:cubicBezTo>
                <a:cubicBezTo>
                  <a:pt x="7845" y="6181"/>
                  <a:pt x="7845" y="6506"/>
                  <a:pt x="8158" y="6705"/>
                </a:cubicBezTo>
                <a:cubicBezTo>
                  <a:pt x="8314" y="6805"/>
                  <a:pt x="8518" y="6855"/>
                  <a:pt x="8723" y="6855"/>
                </a:cubicBezTo>
                <a:cubicBezTo>
                  <a:pt x="8928" y="6855"/>
                  <a:pt x="9132" y="6805"/>
                  <a:pt x="9288" y="6705"/>
                </a:cubicBezTo>
                <a:cubicBezTo>
                  <a:pt x="9601" y="6506"/>
                  <a:pt x="9601" y="6181"/>
                  <a:pt x="9288" y="5982"/>
                </a:cubicBezTo>
                <a:cubicBezTo>
                  <a:pt x="9132" y="5882"/>
                  <a:pt x="8928" y="5832"/>
                  <a:pt x="8723" y="5832"/>
                </a:cubicBezTo>
                <a:close/>
                <a:moveTo>
                  <a:pt x="10758" y="5832"/>
                </a:moveTo>
                <a:cubicBezTo>
                  <a:pt x="10706" y="5832"/>
                  <a:pt x="10655" y="5835"/>
                  <a:pt x="10605" y="5841"/>
                </a:cubicBezTo>
                <a:cubicBezTo>
                  <a:pt x="10453" y="5860"/>
                  <a:pt x="10310" y="5907"/>
                  <a:pt x="10192" y="5982"/>
                </a:cubicBezTo>
                <a:cubicBezTo>
                  <a:pt x="9880" y="6181"/>
                  <a:pt x="9880" y="6506"/>
                  <a:pt x="10192" y="6705"/>
                </a:cubicBezTo>
                <a:cubicBezTo>
                  <a:pt x="10349" y="6805"/>
                  <a:pt x="10553" y="6855"/>
                  <a:pt x="10758" y="6855"/>
                </a:cubicBezTo>
                <a:cubicBezTo>
                  <a:pt x="10962" y="6855"/>
                  <a:pt x="11167" y="6805"/>
                  <a:pt x="11323" y="6705"/>
                </a:cubicBezTo>
                <a:cubicBezTo>
                  <a:pt x="11635" y="6506"/>
                  <a:pt x="11635" y="6181"/>
                  <a:pt x="11323" y="5982"/>
                </a:cubicBezTo>
                <a:cubicBezTo>
                  <a:pt x="11167" y="5882"/>
                  <a:pt x="10962" y="5832"/>
                  <a:pt x="10758" y="5832"/>
                </a:cubicBezTo>
                <a:close/>
                <a:moveTo>
                  <a:pt x="12792" y="5832"/>
                </a:moveTo>
                <a:cubicBezTo>
                  <a:pt x="12741" y="5832"/>
                  <a:pt x="12690" y="5835"/>
                  <a:pt x="12639" y="5841"/>
                </a:cubicBezTo>
                <a:cubicBezTo>
                  <a:pt x="12488" y="5860"/>
                  <a:pt x="12344" y="5907"/>
                  <a:pt x="12227" y="5982"/>
                </a:cubicBezTo>
                <a:cubicBezTo>
                  <a:pt x="11915" y="6181"/>
                  <a:pt x="11915" y="6506"/>
                  <a:pt x="12227" y="6705"/>
                </a:cubicBezTo>
                <a:cubicBezTo>
                  <a:pt x="12383" y="6805"/>
                  <a:pt x="12588" y="6855"/>
                  <a:pt x="12792" y="6855"/>
                </a:cubicBezTo>
                <a:cubicBezTo>
                  <a:pt x="12997" y="6855"/>
                  <a:pt x="13201" y="6805"/>
                  <a:pt x="13357" y="6705"/>
                </a:cubicBezTo>
                <a:cubicBezTo>
                  <a:pt x="13670" y="6506"/>
                  <a:pt x="13670" y="6181"/>
                  <a:pt x="13357" y="5982"/>
                </a:cubicBezTo>
                <a:cubicBezTo>
                  <a:pt x="13201" y="5882"/>
                  <a:pt x="12997" y="5832"/>
                  <a:pt x="12792" y="5832"/>
                </a:cubicBezTo>
                <a:close/>
                <a:moveTo>
                  <a:pt x="14827" y="5832"/>
                </a:moveTo>
                <a:cubicBezTo>
                  <a:pt x="14776" y="5832"/>
                  <a:pt x="14724" y="5835"/>
                  <a:pt x="14674" y="5841"/>
                </a:cubicBezTo>
                <a:cubicBezTo>
                  <a:pt x="14523" y="5860"/>
                  <a:pt x="14379" y="5907"/>
                  <a:pt x="14262" y="5982"/>
                </a:cubicBezTo>
                <a:cubicBezTo>
                  <a:pt x="13949" y="6181"/>
                  <a:pt x="13949" y="6506"/>
                  <a:pt x="14262" y="6705"/>
                </a:cubicBezTo>
                <a:cubicBezTo>
                  <a:pt x="14418" y="6805"/>
                  <a:pt x="14622" y="6855"/>
                  <a:pt x="14827" y="6855"/>
                </a:cubicBezTo>
                <a:cubicBezTo>
                  <a:pt x="15032" y="6855"/>
                  <a:pt x="15236" y="6805"/>
                  <a:pt x="15392" y="6705"/>
                </a:cubicBezTo>
                <a:cubicBezTo>
                  <a:pt x="15704" y="6506"/>
                  <a:pt x="15704" y="6181"/>
                  <a:pt x="15392" y="5982"/>
                </a:cubicBezTo>
                <a:cubicBezTo>
                  <a:pt x="15236" y="5882"/>
                  <a:pt x="15032" y="5832"/>
                  <a:pt x="14827" y="5832"/>
                </a:cubicBezTo>
                <a:close/>
                <a:moveTo>
                  <a:pt x="6688" y="11941"/>
                </a:moveTo>
                <a:cubicBezTo>
                  <a:pt x="6484" y="11941"/>
                  <a:pt x="6279" y="11991"/>
                  <a:pt x="6123" y="12091"/>
                </a:cubicBezTo>
                <a:cubicBezTo>
                  <a:pt x="5811" y="12291"/>
                  <a:pt x="5811" y="12615"/>
                  <a:pt x="6123" y="12815"/>
                </a:cubicBezTo>
                <a:cubicBezTo>
                  <a:pt x="6436" y="13015"/>
                  <a:pt x="6941" y="13015"/>
                  <a:pt x="7254" y="12815"/>
                </a:cubicBezTo>
                <a:cubicBezTo>
                  <a:pt x="7566" y="12615"/>
                  <a:pt x="7566" y="12291"/>
                  <a:pt x="7254" y="12091"/>
                </a:cubicBezTo>
                <a:cubicBezTo>
                  <a:pt x="7097" y="11991"/>
                  <a:pt x="6893" y="11941"/>
                  <a:pt x="6688" y="11941"/>
                </a:cubicBezTo>
                <a:close/>
                <a:moveTo>
                  <a:pt x="8723" y="11941"/>
                </a:moveTo>
                <a:cubicBezTo>
                  <a:pt x="8518" y="11941"/>
                  <a:pt x="8314" y="11991"/>
                  <a:pt x="8158" y="12091"/>
                </a:cubicBezTo>
                <a:cubicBezTo>
                  <a:pt x="7845" y="12291"/>
                  <a:pt x="7845" y="12615"/>
                  <a:pt x="8158" y="12815"/>
                </a:cubicBezTo>
                <a:cubicBezTo>
                  <a:pt x="8470" y="13015"/>
                  <a:pt x="8976" y="13015"/>
                  <a:pt x="9288" y="12815"/>
                </a:cubicBezTo>
                <a:cubicBezTo>
                  <a:pt x="9601" y="12615"/>
                  <a:pt x="9601" y="12291"/>
                  <a:pt x="9288" y="12091"/>
                </a:cubicBezTo>
                <a:cubicBezTo>
                  <a:pt x="9132" y="11991"/>
                  <a:pt x="8928" y="11941"/>
                  <a:pt x="8723" y="11941"/>
                </a:cubicBezTo>
                <a:close/>
                <a:moveTo>
                  <a:pt x="10758" y="11941"/>
                </a:moveTo>
                <a:cubicBezTo>
                  <a:pt x="10553" y="11941"/>
                  <a:pt x="10349" y="11991"/>
                  <a:pt x="10192" y="12091"/>
                </a:cubicBezTo>
                <a:cubicBezTo>
                  <a:pt x="9880" y="12291"/>
                  <a:pt x="9880" y="12615"/>
                  <a:pt x="10192" y="12815"/>
                </a:cubicBezTo>
                <a:cubicBezTo>
                  <a:pt x="10505" y="13015"/>
                  <a:pt x="11010" y="13015"/>
                  <a:pt x="11323" y="12815"/>
                </a:cubicBezTo>
                <a:cubicBezTo>
                  <a:pt x="11635" y="12615"/>
                  <a:pt x="11635" y="12291"/>
                  <a:pt x="11323" y="12091"/>
                </a:cubicBezTo>
                <a:cubicBezTo>
                  <a:pt x="11167" y="11991"/>
                  <a:pt x="10962" y="11941"/>
                  <a:pt x="10758" y="11941"/>
                </a:cubicBezTo>
                <a:close/>
                <a:moveTo>
                  <a:pt x="12792" y="11941"/>
                </a:moveTo>
                <a:cubicBezTo>
                  <a:pt x="12588" y="11941"/>
                  <a:pt x="12383" y="11991"/>
                  <a:pt x="12227" y="12091"/>
                </a:cubicBezTo>
                <a:cubicBezTo>
                  <a:pt x="11915" y="12291"/>
                  <a:pt x="11915" y="12615"/>
                  <a:pt x="12227" y="12815"/>
                </a:cubicBezTo>
                <a:cubicBezTo>
                  <a:pt x="12539" y="13015"/>
                  <a:pt x="13045" y="13015"/>
                  <a:pt x="13357" y="12815"/>
                </a:cubicBezTo>
                <a:cubicBezTo>
                  <a:pt x="13670" y="12615"/>
                  <a:pt x="13670" y="12291"/>
                  <a:pt x="13357" y="12091"/>
                </a:cubicBezTo>
                <a:cubicBezTo>
                  <a:pt x="13201" y="11991"/>
                  <a:pt x="12997" y="11941"/>
                  <a:pt x="12792" y="11941"/>
                </a:cubicBezTo>
                <a:close/>
                <a:moveTo>
                  <a:pt x="14827" y="11941"/>
                </a:moveTo>
                <a:cubicBezTo>
                  <a:pt x="14622" y="11941"/>
                  <a:pt x="14418" y="11991"/>
                  <a:pt x="14262" y="12091"/>
                </a:cubicBezTo>
                <a:cubicBezTo>
                  <a:pt x="13949" y="12291"/>
                  <a:pt x="13949" y="12615"/>
                  <a:pt x="14262" y="12815"/>
                </a:cubicBezTo>
                <a:cubicBezTo>
                  <a:pt x="14574" y="13015"/>
                  <a:pt x="15080" y="13015"/>
                  <a:pt x="15392" y="12815"/>
                </a:cubicBezTo>
                <a:cubicBezTo>
                  <a:pt x="15704" y="12615"/>
                  <a:pt x="15704" y="12291"/>
                  <a:pt x="15392" y="12091"/>
                </a:cubicBezTo>
                <a:cubicBezTo>
                  <a:pt x="15236" y="11991"/>
                  <a:pt x="15032" y="11941"/>
                  <a:pt x="14827" y="11941"/>
                </a:cubicBezTo>
                <a:close/>
                <a:moveTo>
                  <a:pt x="6688" y="13158"/>
                </a:moveTo>
                <a:cubicBezTo>
                  <a:pt x="6484" y="13158"/>
                  <a:pt x="6279" y="13208"/>
                  <a:pt x="6123" y="13308"/>
                </a:cubicBezTo>
                <a:cubicBezTo>
                  <a:pt x="5811" y="13508"/>
                  <a:pt x="5811" y="13832"/>
                  <a:pt x="6123" y="14032"/>
                </a:cubicBezTo>
                <a:cubicBezTo>
                  <a:pt x="6436" y="14232"/>
                  <a:pt x="6941" y="14232"/>
                  <a:pt x="7254" y="14032"/>
                </a:cubicBezTo>
                <a:cubicBezTo>
                  <a:pt x="7566" y="13832"/>
                  <a:pt x="7566" y="13508"/>
                  <a:pt x="7254" y="13308"/>
                </a:cubicBezTo>
                <a:cubicBezTo>
                  <a:pt x="7097" y="13208"/>
                  <a:pt x="6893" y="13158"/>
                  <a:pt x="6688" y="13158"/>
                </a:cubicBezTo>
                <a:close/>
                <a:moveTo>
                  <a:pt x="8723" y="13158"/>
                </a:moveTo>
                <a:cubicBezTo>
                  <a:pt x="8518" y="13158"/>
                  <a:pt x="8314" y="13208"/>
                  <a:pt x="8158" y="13308"/>
                </a:cubicBezTo>
                <a:cubicBezTo>
                  <a:pt x="7845" y="13508"/>
                  <a:pt x="7845" y="13832"/>
                  <a:pt x="8158" y="14032"/>
                </a:cubicBezTo>
                <a:cubicBezTo>
                  <a:pt x="8470" y="14232"/>
                  <a:pt x="8976" y="14232"/>
                  <a:pt x="9288" y="14032"/>
                </a:cubicBezTo>
                <a:cubicBezTo>
                  <a:pt x="9601" y="13832"/>
                  <a:pt x="9601" y="13508"/>
                  <a:pt x="9288" y="13308"/>
                </a:cubicBezTo>
                <a:cubicBezTo>
                  <a:pt x="9132" y="13208"/>
                  <a:pt x="8928" y="13158"/>
                  <a:pt x="8723" y="13158"/>
                </a:cubicBezTo>
                <a:close/>
                <a:moveTo>
                  <a:pt x="10758" y="13158"/>
                </a:moveTo>
                <a:cubicBezTo>
                  <a:pt x="10553" y="13158"/>
                  <a:pt x="10349" y="13208"/>
                  <a:pt x="10192" y="13308"/>
                </a:cubicBezTo>
                <a:cubicBezTo>
                  <a:pt x="9880" y="13508"/>
                  <a:pt x="9880" y="13832"/>
                  <a:pt x="10192" y="14032"/>
                </a:cubicBezTo>
                <a:cubicBezTo>
                  <a:pt x="10505" y="14232"/>
                  <a:pt x="11010" y="14232"/>
                  <a:pt x="11323" y="14032"/>
                </a:cubicBezTo>
                <a:cubicBezTo>
                  <a:pt x="11635" y="13832"/>
                  <a:pt x="11635" y="13508"/>
                  <a:pt x="11323" y="13308"/>
                </a:cubicBezTo>
                <a:cubicBezTo>
                  <a:pt x="11167" y="13208"/>
                  <a:pt x="10962" y="13158"/>
                  <a:pt x="10758" y="13158"/>
                </a:cubicBezTo>
                <a:close/>
                <a:moveTo>
                  <a:pt x="14827" y="13158"/>
                </a:moveTo>
                <a:cubicBezTo>
                  <a:pt x="14622" y="13158"/>
                  <a:pt x="14418" y="13208"/>
                  <a:pt x="14262" y="13308"/>
                </a:cubicBezTo>
                <a:cubicBezTo>
                  <a:pt x="13949" y="13508"/>
                  <a:pt x="13949" y="13832"/>
                  <a:pt x="14262" y="14032"/>
                </a:cubicBezTo>
                <a:cubicBezTo>
                  <a:pt x="14574" y="14232"/>
                  <a:pt x="15080" y="14232"/>
                  <a:pt x="15392" y="14032"/>
                </a:cubicBezTo>
                <a:cubicBezTo>
                  <a:pt x="15704" y="13832"/>
                  <a:pt x="15704" y="13508"/>
                  <a:pt x="15392" y="13308"/>
                </a:cubicBezTo>
                <a:cubicBezTo>
                  <a:pt x="15236" y="13208"/>
                  <a:pt x="15032" y="13158"/>
                  <a:pt x="14827" y="13158"/>
                </a:cubicBezTo>
                <a:close/>
                <a:moveTo>
                  <a:pt x="12792" y="13170"/>
                </a:moveTo>
                <a:cubicBezTo>
                  <a:pt x="12588" y="13170"/>
                  <a:pt x="12383" y="13220"/>
                  <a:pt x="12227" y="13320"/>
                </a:cubicBezTo>
                <a:cubicBezTo>
                  <a:pt x="11915" y="13520"/>
                  <a:pt x="11915" y="13844"/>
                  <a:pt x="12227" y="14044"/>
                </a:cubicBezTo>
                <a:cubicBezTo>
                  <a:pt x="12539" y="14244"/>
                  <a:pt x="13045" y="14244"/>
                  <a:pt x="13357" y="14044"/>
                </a:cubicBezTo>
                <a:cubicBezTo>
                  <a:pt x="13670" y="13844"/>
                  <a:pt x="13670" y="13520"/>
                  <a:pt x="13357" y="13320"/>
                </a:cubicBezTo>
                <a:cubicBezTo>
                  <a:pt x="13201" y="13220"/>
                  <a:pt x="12997" y="13170"/>
                  <a:pt x="12792" y="13170"/>
                </a:cubicBezTo>
                <a:close/>
                <a:moveTo>
                  <a:pt x="6688" y="14376"/>
                </a:moveTo>
                <a:cubicBezTo>
                  <a:pt x="6484" y="14376"/>
                  <a:pt x="6279" y="14425"/>
                  <a:pt x="6123" y="14525"/>
                </a:cubicBezTo>
                <a:cubicBezTo>
                  <a:pt x="5811" y="14725"/>
                  <a:pt x="5811" y="15049"/>
                  <a:pt x="6123" y="15249"/>
                </a:cubicBezTo>
                <a:cubicBezTo>
                  <a:pt x="6436" y="15449"/>
                  <a:pt x="6941" y="15449"/>
                  <a:pt x="7254" y="15249"/>
                </a:cubicBezTo>
                <a:cubicBezTo>
                  <a:pt x="7566" y="15049"/>
                  <a:pt x="7566" y="14725"/>
                  <a:pt x="7254" y="14525"/>
                </a:cubicBezTo>
                <a:cubicBezTo>
                  <a:pt x="7097" y="14425"/>
                  <a:pt x="6893" y="14376"/>
                  <a:pt x="6688" y="14376"/>
                </a:cubicBezTo>
                <a:close/>
                <a:moveTo>
                  <a:pt x="8723" y="14376"/>
                </a:moveTo>
                <a:cubicBezTo>
                  <a:pt x="8518" y="14376"/>
                  <a:pt x="8314" y="14425"/>
                  <a:pt x="8158" y="14525"/>
                </a:cubicBezTo>
                <a:cubicBezTo>
                  <a:pt x="7845" y="14725"/>
                  <a:pt x="7845" y="15049"/>
                  <a:pt x="8158" y="15249"/>
                </a:cubicBezTo>
                <a:cubicBezTo>
                  <a:pt x="8470" y="15449"/>
                  <a:pt x="8976" y="15449"/>
                  <a:pt x="9288" y="15249"/>
                </a:cubicBezTo>
                <a:cubicBezTo>
                  <a:pt x="9601" y="15049"/>
                  <a:pt x="9601" y="14725"/>
                  <a:pt x="9288" y="14525"/>
                </a:cubicBezTo>
                <a:cubicBezTo>
                  <a:pt x="9132" y="14425"/>
                  <a:pt x="8928" y="14376"/>
                  <a:pt x="8723" y="14376"/>
                </a:cubicBezTo>
                <a:close/>
                <a:moveTo>
                  <a:pt x="10758" y="14376"/>
                </a:moveTo>
                <a:cubicBezTo>
                  <a:pt x="10553" y="14376"/>
                  <a:pt x="10349" y="14425"/>
                  <a:pt x="10192" y="14525"/>
                </a:cubicBezTo>
                <a:cubicBezTo>
                  <a:pt x="9880" y="14725"/>
                  <a:pt x="9880" y="15049"/>
                  <a:pt x="10192" y="15249"/>
                </a:cubicBezTo>
                <a:cubicBezTo>
                  <a:pt x="10505" y="15449"/>
                  <a:pt x="11010" y="15449"/>
                  <a:pt x="11323" y="15249"/>
                </a:cubicBezTo>
                <a:cubicBezTo>
                  <a:pt x="11635" y="15049"/>
                  <a:pt x="11635" y="14725"/>
                  <a:pt x="11323" y="14525"/>
                </a:cubicBezTo>
                <a:cubicBezTo>
                  <a:pt x="11167" y="14425"/>
                  <a:pt x="10962" y="14376"/>
                  <a:pt x="10758" y="14376"/>
                </a:cubicBezTo>
                <a:close/>
                <a:moveTo>
                  <a:pt x="12792" y="14376"/>
                </a:moveTo>
                <a:cubicBezTo>
                  <a:pt x="12588" y="14376"/>
                  <a:pt x="12383" y="14425"/>
                  <a:pt x="12227" y="14525"/>
                </a:cubicBezTo>
                <a:cubicBezTo>
                  <a:pt x="11915" y="14725"/>
                  <a:pt x="11915" y="15049"/>
                  <a:pt x="12227" y="15249"/>
                </a:cubicBezTo>
                <a:cubicBezTo>
                  <a:pt x="12539" y="15449"/>
                  <a:pt x="13045" y="15449"/>
                  <a:pt x="13357" y="15249"/>
                </a:cubicBezTo>
                <a:cubicBezTo>
                  <a:pt x="13670" y="15049"/>
                  <a:pt x="13670" y="14725"/>
                  <a:pt x="13357" y="14525"/>
                </a:cubicBezTo>
                <a:cubicBezTo>
                  <a:pt x="13201" y="14425"/>
                  <a:pt x="12997" y="14376"/>
                  <a:pt x="12792" y="14376"/>
                </a:cubicBezTo>
                <a:close/>
                <a:moveTo>
                  <a:pt x="14827" y="14376"/>
                </a:moveTo>
                <a:cubicBezTo>
                  <a:pt x="14622" y="14376"/>
                  <a:pt x="14418" y="14425"/>
                  <a:pt x="14262" y="14525"/>
                </a:cubicBezTo>
                <a:cubicBezTo>
                  <a:pt x="13949" y="14725"/>
                  <a:pt x="13949" y="15049"/>
                  <a:pt x="14262" y="15249"/>
                </a:cubicBezTo>
                <a:cubicBezTo>
                  <a:pt x="14574" y="15449"/>
                  <a:pt x="15080" y="15449"/>
                  <a:pt x="15392" y="15249"/>
                </a:cubicBezTo>
                <a:cubicBezTo>
                  <a:pt x="15704" y="15049"/>
                  <a:pt x="15704" y="14725"/>
                  <a:pt x="15392" y="14525"/>
                </a:cubicBezTo>
                <a:cubicBezTo>
                  <a:pt x="15236" y="14425"/>
                  <a:pt x="15032" y="14376"/>
                  <a:pt x="14827" y="14376"/>
                </a:cubicBezTo>
                <a:close/>
                <a:moveTo>
                  <a:pt x="4673" y="14441"/>
                </a:moveTo>
                <a:cubicBezTo>
                  <a:pt x="4494" y="14441"/>
                  <a:pt x="4315" y="14485"/>
                  <a:pt x="4179" y="14572"/>
                </a:cubicBezTo>
                <a:cubicBezTo>
                  <a:pt x="3907" y="14746"/>
                  <a:pt x="3907" y="15029"/>
                  <a:pt x="4179" y="15203"/>
                </a:cubicBezTo>
                <a:cubicBezTo>
                  <a:pt x="4452" y="15378"/>
                  <a:pt x="4893" y="15378"/>
                  <a:pt x="5166" y="15203"/>
                </a:cubicBezTo>
                <a:cubicBezTo>
                  <a:pt x="5438" y="15029"/>
                  <a:pt x="5438" y="14746"/>
                  <a:pt x="5166" y="14572"/>
                </a:cubicBezTo>
                <a:cubicBezTo>
                  <a:pt x="5030" y="14485"/>
                  <a:pt x="4851" y="14441"/>
                  <a:pt x="4673" y="14441"/>
                </a:cubicBezTo>
                <a:close/>
                <a:moveTo>
                  <a:pt x="16861" y="14441"/>
                </a:moveTo>
                <a:cubicBezTo>
                  <a:pt x="16683" y="14441"/>
                  <a:pt x="16504" y="14485"/>
                  <a:pt x="16368" y="14572"/>
                </a:cubicBezTo>
                <a:cubicBezTo>
                  <a:pt x="16096" y="14746"/>
                  <a:pt x="16096" y="15029"/>
                  <a:pt x="16368" y="15203"/>
                </a:cubicBezTo>
                <a:cubicBezTo>
                  <a:pt x="16641" y="15378"/>
                  <a:pt x="17082" y="15378"/>
                  <a:pt x="17355" y="15203"/>
                </a:cubicBezTo>
                <a:cubicBezTo>
                  <a:pt x="17627" y="15029"/>
                  <a:pt x="17627" y="14746"/>
                  <a:pt x="17355" y="14572"/>
                </a:cubicBezTo>
                <a:cubicBezTo>
                  <a:pt x="17219" y="14485"/>
                  <a:pt x="17040" y="14441"/>
                  <a:pt x="16861" y="14441"/>
                </a:cubicBezTo>
                <a:close/>
                <a:moveTo>
                  <a:pt x="2657" y="14489"/>
                </a:moveTo>
                <a:cubicBezTo>
                  <a:pt x="2498" y="14489"/>
                  <a:pt x="2338" y="14528"/>
                  <a:pt x="2216" y="14606"/>
                </a:cubicBezTo>
                <a:cubicBezTo>
                  <a:pt x="1973" y="14761"/>
                  <a:pt x="1973" y="15013"/>
                  <a:pt x="2216" y="15169"/>
                </a:cubicBezTo>
                <a:cubicBezTo>
                  <a:pt x="2459" y="15324"/>
                  <a:pt x="2854" y="15324"/>
                  <a:pt x="3097" y="15169"/>
                </a:cubicBezTo>
                <a:cubicBezTo>
                  <a:pt x="3340" y="15013"/>
                  <a:pt x="3340" y="14761"/>
                  <a:pt x="3097" y="14606"/>
                </a:cubicBezTo>
                <a:cubicBezTo>
                  <a:pt x="2976" y="14528"/>
                  <a:pt x="2816" y="14489"/>
                  <a:pt x="2657" y="14489"/>
                </a:cubicBezTo>
                <a:close/>
                <a:moveTo>
                  <a:pt x="18858" y="14489"/>
                </a:moveTo>
                <a:cubicBezTo>
                  <a:pt x="18699" y="14489"/>
                  <a:pt x="18540" y="14528"/>
                  <a:pt x="18418" y="14606"/>
                </a:cubicBezTo>
                <a:cubicBezTo>
                  <a:pt x="18175" y="14761"/>
                  <a:pt x="18175" y="15013"/>
                  <a:pt x="18418" y="15169"/>
                </a:cubicBezTo>
                <a:cubicBezTo>
                  <a:pt x="18661" y="15324"/>
                  <a:pt x="19056" y="15324"/>
                  <a:pt x="19299" y="15169"/>
                </a:cubicBezTo>
                <a:cubicBezTo>
                  <a:pt x="19542" y="15013"/>
                  <a:pt x="19542" y="14761"/>
                  <a:pt x="19299" y="14606"/>
                </a:cubicBezTo>
                <a:cubicBezTo>
                  <a:pt x="19177" y="14528"/>
                  <a:pt x="19018" y="14489"/>
                  <a:pt x="18858" y="14489"/>
                </a:cubicBezTo>
                <a:close/>
                <a:moveTo>
                  <a:pt x="544" y="14540"/>
                </a:moveTo>
                <a:cubicBezTo>
                  <a:pt x="405" y="14540"/>
                  <a:pt x="266" y="14573"/>
                  <a:pt x="159" y="14641"/>
                </a:cubicBezTo>
                <a:cubicBezTo>
                  <a:pt x="-53" y="14777"/>
                  <a:pt x="-53" y="14998"/>
                  <a:pt x="159" y="15134"/>
                </a:cubicBezTo>
                <a:cubicBezTo>
                  <a:pt x="372" y="15270"/>
                  <a:pt x="716" y="15270"/>
                  <a:pt x="928" y="15134"/>
                </a:cubicBezTo>
                <a:cubicBezTo>
                  <a:pt x="1141" y="14998"/>
                  <a:pt x="1141" y="14777"/>
                  <a:pt x="928" y="14641"/>
                </a:cubicBezTo>
                <a:cubicBezTo>
                  <a:pt x="822" y="14573"/>
                  <a:pt x="684" y="14540"/>
                  <a:pt x="544" y="14540"/>
                </a:cubicBezTo>
                <a:close/>
                <a:moveTo>
                  <a:pt x="20950" y="14540"/>
                </a:moveTo>
                <a:cubicBezTo>
                  <a:pt x="20810" y="14540"/>
                  <a:pt x="20671" y="14573"/>
                  <a:pt x="20565" y="14641"/>
                </a:cubicBezTo>
                <a:cubicBezTo>
                  <a:pt x="20352" y="14777"/>
                  <a:pt x="20352" y="14998"/>
                  <a:pt x="20565" y="15134"/>
                </a:cubicBezTo>
                <a:cubicBezTo>
                  <a:pt x="20777" y="15270"/>
                  <a:pt x="21122" y="15270"/>
                  <a:pt x="21335" y="15134"/>
                </a:cubicBezTo>
                <a:cubicBezTo>
                  <a:pt x="21547" y="14998"/>
                  <a:pt x="21547" y="14777"/>
                  <a:pt x="21335" y="14641"/>
                </a:cubicBezTo>
                <a:cubicBezTo>
                  <a:pt x="21228" y="14573"/>
                  <a:pt x="21089" y="14540"/>
                  <a:pt x="20950" y="14540"/>
                </a:cubicBezTo>
                <a:close/>
                <a:moveTo>
                  <a:pt x="6688" y="15593"/>
                </a:moveTo>
                <a:cubicBezTo>
                  <a:pt x="6484" y="15593"/>
                  <a:pt x="6279" y="15643"/>
                  <a:pt x="6123" y="15742"/>
                </a:cubicBezTo>
                <a:cubicBezTo>
                  <a:pt x="5811" y="15942"/>
                  <a:pt x="5811" y="16266"/>
                  <a:pt x="6123" y="16466"/>
                </a:cubicBezTo>
                <a:cubicBezTo>
                  <a:pt x="6436" y="16666"/>
                  <a:pt x="6941" y="16666"/>
                  <a:pt x="7254" y="16466"/>
                </a:cubicBezTo>
                <a:cubicBezTo>
                  <a:pt x="7566" y="16266"/>
                  <a:pt x="7566" y="15942"/>
                  <a:pt x="7254" y="15742"/>
                </a:cubicBezTo>
                <a:cubicBezTo>
                  <a:pt x="7097" y="15643"/>
                  <a:pt x="6893" y="15593"/>
                  <a:pt x="6688" y="15593"/>
                </a:cubicBezTo>
                <a:close/>
                <a:moveTo>
                  <a:pt x="8723" y="15593"/>
                </a:moveTo>
                <a:cubicBezTo>
                  <a:pt x="8518" y="15593"/>
                  <a:pt x="8314" y="15643"/>
                  <a:pt x="8158" y="15742"/>
                </a:cubicBezTo>
                <a:cubicBezTo>
                  <a:pt x="7845" y="15942"/>
                  <a:pt x="7845" y="16266"/>
                  <a:pt x="8158" y="16466"/>
                </a:cubicBezTo>
                <a:cubicBezTo>
                  <a:pt x="8470" y="16666"/>
                  <a:pt x="8976" y="16666"/>
                  <a:pt x="9288" y="16466"/>
                </a:cubicBezTo>
                <a:cubicBezTo>
                  <a:pt x="9601" y="16266"/>
                  <a:pt x="9601" y="15942"/>
                  <a:pt x="9288" y="15742"/>
                </a:cubicBezTo>
                <a:cubicBezTo>
                  <a:pt x="9132" y="15643"/>
                  <a:pt x="8928" y="15593"/>
                  <a:pt x="8723" y="15593"/>
                </a:cubicBezTo>
                <a:close/>
                <a:moveTo>
                  <a:pt x="10758" y="15593"/>
                </a:moveTo>
                <a:cubicBezTo>
                  <a:pt x="10553" y="15593"/>
                  <a:pt x="10349" y="15643"/>
                  <a:pt x="10192" y="15742"/>
                </a:cubicBezTo>
                <a:cubicBezTo>
                  <a:pt x="9880" y="15942"/>
                  <a:pt x="9880" y="16266"/>
                  <a:pt x="10192" y="16466"/>
                </a:cubicBezTo>
                <a:cubicBezTo>
                  <a:pt x="10505" y="16666"/>
                  <a:pt x="11010" y="16666"/>
                  <a:pt x="11323" y="16466"/>
                </a:cubicBezTo>
                <a:cubicBezTo>
                  <a:pt x="11635" y="16266"/>
                  <a:pt x="11635" y="15942"/>
                  <a:pt x="11323" y="15742"/>
                </a:cubicBezTo>
                <a:cubicBezTo>
                  <a:pt x="11167" y="15643"/>
                  <a:pt x="10962" y="15593"/>
                  <a:pt x="10758" y="15593"/>
                </a:cubicBezTo>
                <a:close/>
                <a:moveTo>
                  <a:pt x="12792" y="15593"/>
                </a:moveTo>
                <a:cubicBezTo>
                  <a:pt x="12588" y="15593"/>
                  <a:pt x="12383" y="15643"/>
                  <a:pt x="12227" y="15742"/>
                </a:cubicBezTo>
                <a:cubicBezTo>
                  <a:pt x="11915" y="15942"/>
                  <a:pt x="11915" y="16266"/>
                  <a:pt x="12227" y="16466"/>
                </a:cubicBezTo>
                <a:cubicBezTo>
                  <a:pt x="12539" y="16666"/>
                  <a:pt x="13045" y="16666"/>
                  <a:pt x="13357" y="16466"/>
                </a:cubicBezTo>
                <a:cubicBezTo>
                  <a:pt x="13670" y="16266"/>
                  <a:pt x="13670" y="15942"/>
                  <a:pt x="13357" y="15742"/>
                </a:cubicBezTo>
                <a:cubicBezTo>
                  <a:pt x="13201" y="15643"/>
                  <a:pt x="12997" y="15593"/>
                  <a:pt x="12792" y="15593"/>
                </a:cubicBezTo>
                <a:close/>
                <a:moveTo>
                  <a:pt x="14827" y="15593"/>
                </a:moveTo>
                <a:cubicBezTo>
                  <a:pt x="14622" y="15593"/>
                  <a:pt x="14418" y="15643"/>
                  <a:pt x="14262" y="15742"/>
                </a:cubicBezTo>
                <a:cubicBezTo>
                  <a:pt x="13949" y="15942"/>
                  <a:pt x="13949" y="16266"/>
                  <a:pt x="14262" y="16466"/>
                </a:cubicBezTo>
                <a:cubicBezTo>
                  <a:pt x="14574" y="16666"/>
                  <a:pt x="15080" y="16666"/>
                  <a:pt x="15392" y="16466"/>
                </a:cubicBezTo>
                <a:cubicBezTo>
                  <a:pt x="15704" y="16266"/>
                  <a:pt x="15704" y="15942"/>
                  <a:pt x="15392" y="15742"/>
                </a:cubicBezTo>
                <a:cubicBezTo>
                  <a:pt x="15236" y="15643"/>
                  <a:pt x="15032" y="15593"/>
                  <a:pt x="14827" y="15593"/>
                </a:cubicBezTo>
                <a:close/>
                <a:moveTo>
                  <a:pt x="4673" y="15658"/>
                </a:moveTo>
                <a:cubicBezTo>
                  <a:pt x="4494" y="15658"/>
                  <a:pt x="4315" y="15702"/>
                  <a:pt x="4179" y="15789"/>
                </a:cubicBezTo>
                <a:cubicBezTo>
                  <a:pt x="3907" y="15963"/>
                  <a:pt x="3907" y="16246"/>
                  <a:pt x="4179" y="16420"/>
                </a:cubicBezTo>
                <a:cubicBezTo>
                  <a:pt x="4452" y="16595"/>
                  <a:pt x="4893" y="16595"/>
                  <a:pt x="5166" y="16420"/>
                </a:cubicBezTo>
                <a:cubicBezTo>
                  <a:pt x="5438" y="16246"/>
                  <a:pt x="5438" y="15963"/>
                  <a:pt x="5166" y="15789"/>
                </a:cubicBezTo>
                <a:cubicBezTo>
                  <a:pt x="5030" y="15702"/>
                  <a:pt x="4851" y="15658"/>
                  <a:pt x="4673" y="15658"/>
                </a:cubicBezTo>
                <a:close/>
                <a:moveTo>
                  <a:pt x="16861" y="15658"/>
                </a:moveTo>
                <a:cubicBezTo>
                  <a:pt x="16683" y="15658"/>
                  <a:pt x="16504" y="15702"/>
                  <a:pt x="16368" y="15789"/>
                </a:cubicBezTo>
                <a:cubicBezTo>
                  <a:pt x="16096" y="15963"/>
                  <a:pt x="16096" y="16246"/>
                  <a:pt x="16368" y="16420"/>
                </a:cubicBezTo>
                <a:cubicBezTo>
                  <a:pt x="16641" y="16595"/>
                  <a:pt x="17082" y="16595"/>
                  <a:pt x="17355" y="16420"/>
                </a:cubicBezTo>
                <a:cubicBezTo>
                  <a:pt x="17627" y="16246"/>
                  <a:pt x="17627" y="15963"/>
                  <a:pt x="17355" y="15789"/>
                </a:cubicBezTo>
                <a:cubicBezTo>
                  <a:pt x="17219" y="15702"/>
                  <a:pt x="17040" y="15658"/>
                  <a:pt x="16861" y="15658"/>
                </a:cubicBezTo>
                <a:close/>
                <a:moveTo>
                  <a:pt x="2646" y="15706"/>
                </a:moveTo>
                <a:cubicBezTo>
                  <a:pt x="2487" y="15706"/>
                  <a:pt x="2327" y="15745"/>
                  <a:pt x="2206" y="15823"/>
                </a:cubicBezTo>
                <a:cubicBezTo>
                  <a:pt x="1963" y="15978"/>
                  <a:pt x="1963" y="16230"/>
                  <a:pt x="2206" y="16386"/>
                </a:cubicBezTo>
                <a:cubicBezTo>
                  <a:pt x="2329" y="16464"/>
                  <a:pt x="2491" y="16503"/>
                  <a:pt x="2652" y="16502"/>
                </a:cubicBezTo>
                <a:cubicBezTo>
                  <a:pt x="2813" y="16503"/>
                  <a:pt x="2974" y="16464"/>
                  <a:pt x="3097" y="16386"/>
                </a:cubicBezTo>
                <a:cubicBezTo>
                  <a:pt x="3340" y="16230"/>
                  <a:pt x="3340" y="15978"/>
                  <a:pt x="3097" y="15823"/>
                </a:cubicBezTo>
                <a:cubicBezTo>
                  <a:pt x="2974" y="15745"/>
                  <a:pt x="2813" y="15706"/>
                  <a:pt x="2652" y="15706"/>
                </a:cubicBezTo>
                <a:cubicBezTo>
                  <a:pt x="2650" y="15706"/>
                  <a:pt x="2648" y="15706"/>
                  <a:pt x="2646" y="15706"/>
                </a:cubicBezTo>
                <a:close/>
                <a:moveTo>
                  <a:pt x="18858" y="15706"/>
                </a:moveTo>
                <a:cubicBezTo>
                  <a:pt x="18699" y="15706"/>
                  <a:pt x="18540" y="15745"/>
                  <a:pt x="18418" y="15823"/>
                </a:cubicBezTo>
                <a:cubicBezTo>
                  <a:pt x="18175" y="15978"/>
                  <a:pt x="18175" y="16230"/>
                  <a:pt x="18418" y="16386"/>
                </a:cubicBezTo>
                <a:cubicBezTo>
                  <a:pt x="18661" y="16541"/>
                  <a:pt x="19056" y="16541"/>
                  <a:pt x="19299" y="16386"/>
                </a:cubicBezTo>
                <a:cubicBezTo>
                  <a:pt x="19542" y="16230"/>
                  <a:pt x="19542" y="15978"/>
                  <a:pt x="19299" y="15823"/>
                </a:cubicBezTo>
                <a:cubicBezTo>
                  <a:pt x="19177" y="15745"/>
                  <a:pt x="19018" y="15706"/>
                  <a:pt x="18858" y="15706"/>
                </a:cubicBezTo>
                <a:close/>
                <a:moveTo>
                  <a:pt x="6678" y="16810"/>
                </a:moveTo>
                <a:cubicBezTo>
                  <a:pt x="6473" y="16810"/>
                  <a:pt x="6268" y="16860"/>
                  <a:pt x="6111" y="16960"/>
                </a:cubicBezTo>
                <a:cubicBezTo>
                  <a:pt x="5799" y="17159"/>
                  <a:pt x="5799" y="17484"/>
                  <a:pt x="6111" y="17683"/>
                </a:cubicBezTo>
                <a:cubicBezTo>
                  <a:pt x="6424" y="17883"/>
                  <a:pt x="6931" y="17883"/>
                  <a:pt x="7243" y="17683"/>
                </a:cubicBezTo>
                <a:cubicBezTo>
                  <a:pt x="7555" y="17484"/>
                  <a:pt x="7555" y="17159"/>
                  <a:pt x="7243" y="16960"/>
                </a:cubicBezTo>
                <a:cubicBezTo>
                  <a:pt x="7087" y="16860"/>
                  <a:pt x="6882" y="16810"/>
                  <a:pt x="6678" y="16810"/>
                </a:cubicBezTo>
                <a:close/>
                <a:moveTo>
                  <a:pt x="8712" y="16810"/>
                </a:moveTo>
                <a:cubicBezTo>
                  <a:pt x="8508" y="16810"/>
                  <a:pt x="8302" y="16860"/>
                  <a:pt x="8146" y="16960"/>
                </a:cubicBezTo>
                <a:cubicBezTo>
                  <a:pt x="7834" y="17159"/>
                  <a:pt x="7834" y="17484"/>
                  <a:pt x="8146" y="17683"/>
                </a:cubicBezTo>
                <a:cubicBezTo>
                  <a:pt x="8458" y="17883"/>
                  <a:pt x="8965" y="17883"/>
                  <a:pt x="9278" y="17683"/>
                </a:cubicBezTo>
                <a:cubicBezTo>
                  <a:pt x="9590" y="17484"/>
                  <a:pt x="9590" y="17159"/>
                  <a:pt x="9278" y="16960"/>
                </a:cubicBezTo>
                <a:cubicBezTo>
                  <a:pt x="9121" y="16860"/>
                  <a:pt x="8917" y="16810"/>
                  <a:pt x="8712" y="16810"/>
                </a:cubicBezTo>
                <a:close/>
                <a:moveTo>
                  <a:pt x="10747" y="16810"/>
                </a:moveTo>
                <a:cubicBezTo>
                  <a:pt x="10542" y="16810"/>
                  <a:pt x="10337" y="16860"/>
                  <a:pt x="10181" y="16960"/>
                </a:cubicBezTo>
                <a:cubicBezTo>
                  <a:pt x="9868" y="17159"/>
                  <a:pt x="9868" y="17484"/>
                  <a:pt x="10181" y="17683"/>
                </a:cubicBezTo>
                <a:cubicBezTo>
                  <a:pt x="10493" y="17883"/>
                  <a:pt x="11000" y="17883"/>
                  <a:pt x="11312" y="17683"/>
                </a:cubicBezTo>
                <a:cubicBezTo>
                  <a:pt x="11625" y="17484"/>
                  <a:pt x="11625" y="17159"/>
                  <a:pt x="11312" y="16960"/>
                </a:cubicBezTo>
                <a:cubicBezTo>
                  <a:pt x="11156" y="16860"/>
                  <a:pt x="10952" y="16810"/>
                  <a:pt x="10747" y="16810"/>
                </a:cubicBezTo>
                <a:close/>
                <a:moveTo>
                  <a:pt x="12782" y="16810"/>
                </a:moveTo>
                <a:cubicBezTo>
                  <a:pt x="12577" y="16810"/>
                  <a:pt x="12371" y="16860"/>
                  <a:pt x="12215" y="16960"/>
                </a:cubicBezTo>
                <a:cubicBezTo>
                  <a:pt x="11903" y="17159"/>
                  <a:pt x="11903" y="17484"/>
                  <a:pt x="12215" y="17683"/>
                </a:cubicBezTo>
                <a:cubicBezTo>
                  <a:pt x="12528" y="17883"/>
                  <a:pt x="13034" y="17883"/>
                  <a:pt x="13347" y="17683"/>
                </a:cubicBezTo>
                <a:cubicBezTo>
                  <a:pt x="13659" y="17484"/>
                  <a:pt x="13659" y="17159"/>
                  <a:pt x="13347" y="16960"/>
                </a:cubicBezTo>
                <a:cubicBezTo>
                  <a:pt x="13191" y="16860"/>
                  <a:pt x="12986" y="16810"/>
                  <a:pt x="12782" y="16810"/>
                </a:cubicBezTo>
                <a:close/>
                <a:moveTo>
                  <a:pt x="14816" y="16810"/>
                </a:moveTo>
                <a:cubicBezTo>
                  <a:pt x="14612" y="16810"/>
                  <a:pt x="14406" y="16860"/>
                  <a:pt x="14250" y="16960"/>
                </a:cubicBezTo>
                <a:cubicBezTo>
                  <a:pt x="13938" y="17159"/>
                  <a:pt x="13938" y="17484"/>
                  <a:pt x="14250" y="17683"/>
                </a:cubicBezTo>
                <a:cubicBezTo>
                  <a:pt x="14562" y="17883"/>
                  <a:pt x="15069" y="17883"/>
                  <a:pt x="15381" y="17683"/>
                </a:cubicBezTo>
                <a:cubicBezTo>
                  <a:pt x="15694" y="17484"/>
                  <a:pt x="15694" y="17159"/>
                  <a:pt x="15381" y="16960"/>
                </a:cubicBezTo>
                <a:cubicBezTo>
                  <a:pt x="15225" y="16860"/>
                  <a:pt x="15021" y="16810"/>
                  <a:pt x="14816" y="16810"/>
                </a:cubicBezTo>
                <a:close/>
                <a:moveTo>
                  <a:pt x="4662" y="16875"/>
                </a:moveTo>
                <a:cubicBezTo>
                  <a:pt x="4483" y="16875"/>
                  <a:pt x="4305" y="16919"/>
                  <a:pt x="4169" y="17006"/>
                </a:cubicBezTo>
                <a:cubicBezTo>
                  <a:pt x="3896" y="17181"/>
                  <a:pt x="3896" y="17463"/>
                  <a:pt x="4169" y="17637"/>
                </a:cubicBezTo>
                <a:cubicBezTo>
                  <a:pt x="4441" y="17812"/>
                  <a:pt x="4883" y="17812"/>
                  <a:pt x="5155" y="17637"/>
                </a:cubicBezTo>
                <a:cubicBezTo>
                  <a:pt x="5428" y="17463"/>
                  <a:pt x="5428" y="17181"/>
                  <a:pt x="5155" y="17006"/>
                </a:cubicBezTo>
                <a:cubicBezTo>
                  <a:pt x="5019" y="16919"/>
                  <a:pt x="4841" y="16875"/>
                  <a:pt x="4662" y="16875"/>
                </a:cubicBezTo>
                <a:close/>
                <a:moveTo>
                  <a:pt x="16851" y="16875"/>
                </a:moveTo>
                <a:cubicBezTo>
                  <a:pt x="16672" y="16875"/>
                  <a:pt x="16494" y="16919"/>
                  <a:pt x="16358" y="17006"/>
                </a:cubicBezTo>
                <a:cubicBezTo>
                  <a:pt x="16085" y="17181"/>
                  <a:pt x="16085" y="17463"/>
                  <a:pt x="16358" y="17637"/>
                </a:cubicBezTo>
                <a:cubicBezTo>
                  <a:pt x="16630" y="17812"/>
                  <a:pt x="17072" y="17812"/>
                  <a:pt x="17344" y="17637"/>
                </a:cubicBezTo>
                <a:cubicBezTo>
                  <a:pt x="17617" y="17463"/>
                  <a:pt x="17617" y="17181"/>
                  <a:pt x="17344" y="17006"/>
                </a:cubicBezTo>
                <a:cubicBezTo>
                  <a:pt x="17208" y="16919"/>
                  <a:pt x="17029" y="16875"/>
                  <a:pt x="16851" y="16875"/>
                </a:cubicBezTo>
                <a:close/>
                <a:moveTo>
                  <a:pt x="6678" y="18092"/>
                </a:moveTo>
                <a:cubicBezTo>
                  <a:pt x="6473" y="18092"/>
                  <a:pt x="6268" y="18142"/>
                  <a:pt x="6111" y="18242"/>
                </a:cubicBezTo>
                <a:cubicBezTo>
                  <a:pt x="5799" y="18442"/>
                  <a:pt x="5799" y="18766"/>
                  <a:pt x="6111" y="18966"/>
                </a:cubicBezTo>
                <a:cubicBezTo>
                  <a:pt x="6424" y="19166"/>
                  <a:pt x="6931" y="19166"/>
                  <a:pt x="7243" y="18966"/>
                </a:cubicBezTo>
                <a:cubicBezTo>
                  <a:pt x="7555" y="18766"/>
                  <a:pt x="7555" y="18442"/>
                  <a:pt x="7243" y="18242"/>
                </a:cubicBezTo>
                <a:cubicBezTo>
                  <a:pt x="7087" y="18142"/>
                  <a:pt x="6882" y="18092"/>
                  <a:pt x="6678" y="18092"/>
                </a:cubicBezTo>
                <a:close/>
                <a:moveTo>
                  <a:pt x="8712" y="18092"/>
                </a:moveTo>
                <a:cubicBezTo>
                  <a:pt x="8508" y="18092"/>
                  <a:pt x="8302" y="18142"/>
                  <a:pt x="8146" y="18242"/>
                </a:cubicBezTo>
                <a:cubicBezTo>
                  <a:pt x="7834" y="18442"/>
                  <a:pt x="7834" y="18766"/>
                  <a:pt x="8146" y="18966"/>
                </a:cubicBezTo>
                <a:cubicBezTo>
                  <a:pt x="8458" y="19166"/>
                  <a:pt x="8965" y="19166"/>
                  <a:pt x="9278" y="18966"/>
                </a:cubicBezTo>
                <a:cubicBezTo>
                  <a:pt x="9590" y="18766"/>
                  <a:pt x="9590" y="18442"/>
                  <a:pt x="9278" y="18242"/>
                </a:cubicBezTo>
                <a:cubicBezTo>
                  <a:pt x="9121" y="18142"/>
                  <a:pt x="8917" y="18092"/>
                  <a:pt x="8712" y="18092"/>
                </a:cubicBezTo>
                <a:close/>
                <a:moveTo>
                  <a:pt x="10747" y="18092"/>
                </a:moveTo>
                <a:cubicBezTo>
                  <a:pt x="10542" y="18092"/>
                  <a:pt x="10337" y="18142"/>
                  <a:pt x="10181" y="18242"/>
                </a:cubicBezTo>
                <a:cubicBezTo>
                  <a:pt x="9868" y="18442"/>
                  <a:pt x="9868" y="18766"/>
                  <a:pt x="10181" y="18966"/>
                </a:cubicBezTo>
                <a:cubicBezTo>
                  <a:pt x="10493" y="19166"/>
                  <a:pt x="11000" y="19166"/>
                  <a:pt x="11312" y="18966"/>
                </a:cubicBezTo>
                <a:cubicBezTo>
                  <a:pt x="11625" y="18766"/>
                  <a:pt x="11625" y="18442"/>
                  <a:pt x="11312" y="18242"/>
                </a:cubicBezTo>
                <a:cubicBezTo>
                  <a:pt x="11156" y="18142"/>
                  <a:pt x="10952" y="18092"/>
                  <a:pt x="10747" y="18092"/>
                </a:cubicBezTo>
                <a:close/>
                <a:moveTo>
                  <a:pt x="12782" y="18092"/>
                </a:moveTo>
                <a:cubicBezTo>
                  <a:pt x="12577" y="18092"/>
                  <a:pt x="12371" y="18142"/>
                  <a:pt x="12215" y="18242"/>
                </a:cubicBezTo>
                <a:cubicBezTo>
                  <a:pt x="11903" y="18442"/>
                  <a:pt x="11903" y="18766"/>
                  <a:pt x="12215" y="18966"/>
                </a:cubicBezTo>
                <a:cubicBezTo>
                  <a:pt x="12528" y="19166"/>
                  <a:pt x="13034" y="19166"/>
                  <a:pt x="13347" y="18966"/>
                </a:cubicBezTo>
                <a:cubicBezTo>
                  <a:pt x="13659" y="18766"/>
                  <a:pt x="13659" y="18442"/>
                  <a:pt x="13347" y="18242"/>
                </a:cubicBezTo>
                <a:cubicBezTo>
                  <a:pt x="13191" y="18142"/>
                  <a:pt x="12986" y="18092"/>
                  <a:pt x="12782" y="18092"/>
                </a:cubicBezTo>
                <a:close/>
                <a:moveTo>
                  <a:pt x="14827" y="18092"/>
                </a:moveTo>
                <a:cubicBezTo>
                  <a:pt x="14622" y="18092"/>
                  <a:pt x="14418" y="18142"/>
                  <a:pt x="14262" y="18242"/>
                </a:cubicBezTo>
                <a:cubicBezTo>
                  <a:pt x="13949" y="18442"/>
                  <a:pt x="13949" y="18766"/>
                  <a:pt x="14262" y="18966"/>
                </a:cubicBezTo>
                <a:cubicBezTo>
                  <a:pt x="14574" y="19166"/>
                  <a:pt x="15080" y="19166"/>
                  <a:pt x="15392" y="18966"/>
                </a:cubicBezTo>
                <a:cubicBezTo>
                  <a:pt x="15704" y="18766"/>
                  <a:pt x="15704" y="18442"/>
                  <a:pt x="15392" y="18242"/>
                </a:cubicBezTo>
                <a:cubicBezTo>
                  <a:pt x="15236" y="18142"/>
                  <a:pt x="15032" y="18092"/>
                  <a:pt x="14827" y="18092"/>
                </a:cubicBezTo>
                <a:close/>
                <a:moveTo>
                  <a:pt x="8723" y="19280"/>
                </a:moveTo>
                <a:cubicBezTo>
                  <a:pt x="8518" y="19280"/>
                  <a:pt x="8314" y="19330"/>
                  <a:pt x="8158" y="19430"/>
                </a:cubicBezTo>
                <a:cubicBezTo>
                  <a:pt x="7845" y="19630"/>
                  <a:pt x="7845" y="19954"/>
                  <a:pt x="8158" y="20154"/>
                </a:cubicBezTo>
                <a:cubicBezTo>
                  <a:pt x="8470" y="20354"/>
                  <a:pt x="8976" y="20354"/>
                  <a:pt x="9288" y="20154"/>
                </a:cubicBezTo>
                <a:cubicBezTo>
                  <a:pt x="9601" y="19954"/>
                  <a:pt x="9601" y="19630"/>
                  <a:pt x="9288" y="19430"/>
                </a:cubicBezTo>
                <a:cubicBezTo>
                  <a:pt x="9132" y="19330"/>
                  <a:pt x="8928" y="19280"/>
                  <a:pt x="8723" y="19280"/>
                </a:cubicBezTo>
                <a:close/>
                <a:moveTo>
                  <a:pt x="10758" y="19280"/>
                </a:moveTo>
                <a:cubicBezTo>
                  <a:pt x="10553" y="19280"/>
                  <a:pt x="10349" y="19330"/>
                  <a:pt x="10192" y="19430"/>
                </a:cubicBezTo>
                <a:cubicBezTo>
                  <a:pt x="9880" y="19630"/>
                  <a:pt x="9880" y="19954"/>
                  <a:pt x="10192" y="20154"/>
                </a:cubicBezTo>
                <a:cubicBezTo>
                  <a:pt x="10505" y="20354"/>
                  <a:pt x="11010" y="20354"/>
                  <a:pt x="11323" y="20154"/>
                </a:cubicBezTo>
                <a:cubicBezTo>
                  <a:pt x="11635" y="19954"/>
                  <a:pt x="11635" y="19630"/>
                  <a:pt x="11323" y="19430"/>
                </a:cubicBezTo>
                <a:cubicBezTo>
                  <a:pt x="11167" y="19330"/>
                  <a:pt x="10962" y="19280"/>
                  <a:pt x="10758" y="19280"/>
                </a:cubicBezTo>
                <a:close/>
                <a:moveTo>
                  <a:pt x="12792" y="19280"/>
                </a:moveTo>
                <a:cubicBezTo>
                  <a:pt x="12588" y="19280"/>
                  <a:pt x="12383" y="19330"/>
                  <a:pt x="12227" y="19430"/>
                </a:cubicBezTo>
                <a:cubicBezTo>
                  <a:pt x="11915" y="19630"/>
                  <a:pt x="11915" y="19954"/>
                  <a:pt x="12227" y="20154"/>
                </a:cubicBezTo>
                <a:cubicBezTo>
                  <a:pt x="12539" y="20354"/>
                  <a:pt x="13045" y="20354"/>
                  <a:pt x="13357" y="20154"/>
                </a:cubicBezTo>
                <a:cubicBezTo>
                  <a:pt x="13670" y="19954"/>
                  <a:pt x="13670" y="19630"/>
                  <a:pt x="13357" y="19430"/>
                </a:cubicBezTo>
                <a:cubicBezTo>
                  <a:pt x="13201" y="19330"/>
                  <a:pt x="12997" y="19280"/>
                  <a:pt x="12792" y="19280"/>
                </a:cubicBezTo>
                <a:close/>
                <a:moveTo>
                  <a:pt x="10766" y="20527"/>
                </a:moveTo>
                <a:cubicBezTo>
                  <a:pt x="10561" y="20527"/>
                  <a:pt x="10356" y="20577"/>
                  <a:pt x="10199" y="20676"/>
                </a:cubicBezTo>
                <a:cubicBezTo>
                  <a:pt x="9887" y="20876"/>
                  <a:pt x="9887" y="21200"/>
                  <a:pt x="10199" y="21400"/>
                </a:cubicBezTo>
                <a:cubicBezTo>
                  <a:pt x="10512" y="21600"/>
                  <a:pt x="11019" y="21600"/>
                  <a:pt x="11331" y="21400"/>
                </a:cubicBezTo>
                <a:cubicBezTo>
                  <a:pt x="11643" y="21200"/>
                  <a:pt x="11643" y="20876"/>
                  <a:pt x="11331" y="20676"/>
                </a:cubicBezTo>
                <a:cubicBezTo>
                  <a:pt x="11175" y="20577"/>
                  <a:pt x="10971" y="20527"/>
                  <a:pt x="10766" y="20527"/>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grpSp>
        <p:nvGrpSpPr>
          <p:cNvPr id="151" name="Google Shape;151;p21"/>
          <p:cNvGrpSpPr/>
          <p:nvPr/>
        </p:nvGrpSpPr>
        <p:grpSpPr>
          <a:xfrm>
            <a:off x="5371212" y="1254731"/>
            <a:ext cx="2875572" cy="2684167"/>
            <a:chOff x="0" y="0"/>
            <a:chExt cx="7668191" cy="7157779"/>
          </a:xfrm>
        </p:grpSpPr>
        <p:sp>
          <p:nvSpPr>
            <p:cNvPr id="152" name="Google Shape;152;p21"/>
            <p:cNvSpPr txBox="1"/>
            <p:nvPr/>
          </p:nvSpPr>
          <p:spPr>
            <a:xfrm>
              <a:off x="0" y="0"/>
              <a:ext cx="7611387" cy="12954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Title text slide</a:t>
              </a:r>
              <a:endParaRPr sz="500"/>
            </a:p>
          </p:txBody>
        </p:sp>
        <p:sp>
          <p:nvSpPr>
            <p:cNvPr id="153" name="Google Shape;153;p21"/>
            <p:cNvSpPr txBox="1"/>
            <p:nvPr/>
          </p:nvSpPr>
          <p:spPr>
            <a:xfrm>
              <a:off x="56804" y="1661218"/>
              <a:ext cx="7611387" cy="549656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adipisg elit, sed do eiusmod tempor incididunt ut labore et dolore magna aliqua. Ut enim ad minim vem, quis nostrud exercitation ullamco laboris nisi ut aliquip ex ea commo consequat. Duis aute irure dolor in reprehenderit in voluptate in velit esse cillum dolore eu fugiat nulla pariatur. Excepteur sint occaecat cupidatat non proident, sunt in culpa qui officia deserunt qui mollit anim id est natus error sit voluptatem accusantium doloue</a:t>
              </a:r>
              <a:endParaRPr sz="500"/>
            </a:p>
          </p:txBody>
        </p:sp>
      </p:grpSp>
      <p:grpSp>
        <p:nvGrpSpPr>
          <p:cNvPr id="154" name="Google Shape;154;p21"/>
          <p:cNvGrpSpPr/>
          <p:nvPr/>
        </p:nvGrpSpPr>
        <p:grpSpPr>
          <a:xfrm>
            <a:off x="3239132" y="2469269"/>
            <a:ext cx="984604" cy="633046"/>
            <a:chOff x="0" y="0"/>
            <a:chExt cx="2625610" cy="1688121"/>
          </a:xfrm>
        </p:grpSpPr>
        <p:sp>
          <p:nvSpPr>
            <p:cNvPr id="155" name="Google Shape;155;p21"/>
            <p:cNvSpPr/>
            <p:nvPr/>
          </p:nvSpPr>
          <p:spPr>
            <a:xfrm>
              <a:off x="51210" y="0"/>
              <a:ext cx="2574400" cy="1688121"/>
            </a:xfrm>
            <a:prstGeom prst="roundRect">
              <a:avLst>
                <a:gd name="adj" fmla="val 14396"/>
              </a:avLst>
            </a:pr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56" name="Google Shape;156;p21"/>
            <p:cNvSpPr txBox="1"/>
            <p:nvPr/>
          </p:nvSpPr>
          <p:spPr>
            <a:xfrm>
              <a:off x="0" y="131228"/>
              <a:ext cx="2576934" cy="8509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D"/>
                </a:buClr>
                <a:buSzPts val="1900"/>
                <a:buFont typeface="Maven Pro Medium"/>
                <a:buNone/>
              </a:pPr>
              <a:r>
                <a:rPr lang="en-GB" sz="1900" b="0" i="0" u="none" strike="noStrike" cap="none">
                  <a:solidFill>
                    <a:srgbClr val="31333D"/>
                  </a:solidFill>
                  <a:latin typeface="Maven Pro Medium"/>
                  <a:ea typeface="Maven Pro Medium"/>
                  <a:cs typeface="Maven Pro Medium"/>
                  <a:sym typeface="Maven Pro Medium"/>
                </a:rPr>
                <a:t>+2,101</a:t>
              </a:r>
              <a:endParaRPr sz="500"/>
            </a:p>
          </p:txBody>
        </p:sp>
        <p:sp>
          <p:nvSpPr>
            <p:cNvPr id="157" name="Google Shape;157;p21"/>
            <p:cNvSpPr txBox="1"/>
            <p:nvPr/>
          </p:nvSpPr>
          <p:spPr>
            <a:xfrm>
              <a:off x="73550" y="1004856"/>
              <a:ext cx="2513971" cy="4445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646979"/>
                </a:buClr>
                <a:buSzPts val="800"/>
                <a:buFont typeface="Open Sans"/>
                <a:buNone/>
              </a:pPr>
              <a:r>
                <a:rPr lang="en-GB" sz="800" b="0" i="0" u="none" strike="noStrike" cap="none">
                  <a:solidFill>
                    <a:srgbClr val="646979"/>
                  </a:solidFill>
                  <a:latin typeface="Open Sans"/>
                  <a:ea typeface="Open Sans"/>
                  <a:cs typeface="Open Sans"/>
                  <a:sym typeface="Open Sans"/>
                </a:rPr>
                <a:t>Subtitle text</a:t>
              </a:r>
              <a:endParaRPr sz="500"/>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161"/>
        <p:cNvGrpSpPr/>
        <p:nvPr/>
      </p:nvGrpSpPr>
      <p:grpSpPr>
        <a:xfrm>
          <a:off x="0" y="0"/>
          <a:ext cx="0" cy="0"/>
          <a:chOff x="0" y="0"/>
          <a:chExt cx="0" cy="0"/>
        </a:xfrm>
      </p:grpSpPr>
      <p:grpSp>
        <p:nvGrpSpPr>
          <p:cNvPr id="162" name="Google Shape;162;p22"/>
          <p:cNvGrpSpPr/>
          <p:nvPr/>
        </p:nvGrpSpPr>
        <p:grpSpPr>
          <a:xfrm>
            <a:off x="883674" y="781981"/>
            <a:ext cx="7437192" cy="3700854"/>
            <a:chOff x="0" y="0"/>
            <a:chExt cx="19832511" cy="9868942"/>
          </a:xfrm>
        </p:grpSpPr>
        <p:sp>
          <p:nvSpPr>
            <p:cNvPr id="163" name="Google Shape;163;p22"/>
            <p:cNvSpPr txBox="1"/>
            <p:nvPr/>
          </p:nvSpPr>
          <p:spPr>
            <a:xfrm>
              <a:off x="5279448" y="0"/>
              <a:ext cx="9112176" cy="12954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Numbered List</a:t>
              </a:r>
              <a:endParaRPr sz="500"/>
            </a:p>
          </p:txBody>
        </p:sp>
        <p:sp>
          <p:nvSpPr>
            <p:cNvPr id="164" name="Google Shape;164;p22"/>
            <p:cNvSpPr/>
            <p:nvPr/>
          </p:nvSpPr>
          <p:spPr>
            <a:xfrm>
              <a:off x="9047076" y="1750423"/>
              <a:ext cx="1576918" cy="560673"/>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grpSp>
          <p:nvGrpSpPr>
            <p:cNvPr id="165" name="Google Shape;165;p22"/>
            <p:cNvGrpSpPr/>
            <p:nvPr/>
          </p:nvGrpSpPr>
          <p:grpSpPr>
            <a:xfrm>
              <a:off x="0" y="2359717"/>
              <a:ext cx="9291511" cy="3419825"/>
              <a:chOff x="0" y="0"/>
              <a:chExt cx="9291510" cy="3419823"/>
            </a:xfrm>
          </p:grpSpPr>
          <p:sp>
            <p:nvSpPr>
              <p:cNvPr id="166" name="Google Shape;166;p22"/>
              <p:cNvSpPr/>
              <p:nvPr/>
            </p:nvSpPr>
            <p:spPr>
              <a:xfrm>
                <a:off x="217152" y="441424"/>
                <a:ext cx="2978399" cy="2978399"/>
              </a:xfrm>
              <a:prstGeom prst="ellipse">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67" name="Google Shape;167;p22"/>
              <p:cNvSpPr txBox="1"/>
              <p:nvPr/>
            </p:nvSpPr>
            <p:spPr>
              <a:xfrm>
                <a:off x="0" y="0"/>
                <a:ext cx="2167657" cy="12954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01</a:t>
                </a:r>
                <a:endParaRPr sz="500"/>
              </a:p>
            </p:txBody>
          </p:sp>
          <p:sp>
            <p:nvSpPr>
              <p:cNvPr id="168" name="Google Shape;168;p22"/>
              <p:cNvSpPr txBox="1"/>
              <p:nvPr/>
            </p:nvSpPr>
            <p:spPr>
              <a:xfrm>
                <a:off x="1161705" y="1104900"/>
                <a:ext cx="8129805" cy="165608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quis nostrud exercitation ullamco laboris nisi ut</a:t>
                </a:r>
                <a:endParaRPr sz="500"/>
              </a:p>
            </p:txBody>
          </p:sp>
        </p:grpSp>
        <p:grpSp>
          <p:nvGrpSpPr>
            <p:cNvPr id="169" name="Google Shape;169;p22"/>
            <p:cNvGrpSpPr/>
            <p:nvPr/>
          </p:nvGrpSpPr>
          <p:grpSpPr>
            <a:xfrm>
              <a:off x="0" y="6449117"/>
              <a:ext cx="9291511" cy="3419825"/>
              <a:chOff x="0" y="0"/>
              <a:chExt cx="9291510" cy="3419823"/>
            </a:xfrm>
          </p:grpSpPr>
          <p:sp>
            <p:nvSpPr>
              <p:cNvPr id="170" name="Google Shape;170;p22"/>
              <p:cNvSpPr/>
              <p:nvPr/>
            </p:nvSpPr>
            <p:spPr>
              <a:xfrm>
                <a:off x="217152" y="441424"/>
                <a:ext cx="2978399" cy="2978399"/>
              </a:xfrm>
              <a:prstGeom prst="ellipse">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71" name="Google Shape;171;p22"/>
              <p:cNvSpPr txBox="1"/>
              <p:nvPr/>
            </p:nvSpPr>
            <p:spPr>
              <a:xfrm>
                <a:off x="0" y="0"/>
                <a:ext cx="2167657" cy="12954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02</a:t>
                </a:r>
                <a:endParaRPr sz="500"/>
              </a:p>
            </p:txBody>
          </p:sp>
          <p:sp>
            <p:nvSpPr>
              <p:cNvPr id="172" name="Google Shape;172;p22"/>
              <p:cNvSpPr txBox="1"/>
              <p:nvPr/>
            </p:nvSpPr>
            <p:spPr>
              <a:xfrm>
                <a:off x="1161705" y="1104900"/>
                <a:ext cx="8129805" cy="165608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quis nostrud exercitation ullamco laboris nisi ut</a:t>
                </a:r>
                <a:endParaRPr sz="500"/>
              </a:p>
            </p:txBody>
          </p:sp>
        </p:grpSp>
        <p:grpSp>
          <p:nvGrpSpPr>
            <p:cNvPr id="173" name="Google Shape;173;p22"/>
            <p:cNvGrpSpPr/>
            <p:nvPr/>
          </p:nvGrpSpPr>
          <p:grpSpPr>
            <a:xfrm>
              <a:off x="10541000" y="2359717"/>
              <a:ext cx="9291511" cy="3419825"/>
              <a:chOff x="0" y="0"/>
              <a:chExt cx="9291510" cy="3419823"/>
            </a:xfrm>
          </p:grpSpPr>
          <p:sp>
            <p:nvSpPr>
              <p:cNvPr id="174" name="Google Shape;174;p22"/>
              <p:cNvSpPr/>
              <p:nvPr/>
            </p:nvSpPr>
            <p:spPr>
              <a:xfrm>
                <a:off x="217152" y="441424"/>
                <a:ext cx="2978399" cy="2978399"/>
              </a:xfrm>
              <a:prstGeom prst="ellipse">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75" name="Google Shape;175;p22"/>
              <p:cNvSpPr txBox="1"/>
              <p:nvPr/>
            </p:nvSpPr>
            <p:spPr>
              <a:xfrm>
                <a:off x="0" y="0"/>
                <a:ext cx="2167657" cy="12954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03</a:t>
                </a:r>
                <a:endParaRPr sz="500"/>
              </a:p>
            </p:txBody>
          </p:sp>
          <p:sp>
            <p:nvSpPr>
              <p:cNvPr id="176" name="Google Shape;176;p22"/>
              <p:cNvSpPr txBox="1"/>
              <p:nvPr/>
            </p:nvSpPr>
            <p:spPr>
              <a:xfrm>
                <a:off x="1161705" y="1104900"/>
                <a:ext cx="8129805" cy="165608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quis nostrud exercitation ullamco laboris nisi ut</a:t>
                </a:r>
                <a:endParaRPr sz="500"/>
              </a:p>
            </p:txBody>
          </p:sp>
        </p:grpSp>
        <p:grpSp>
          <p:nvGrpSpPr>
            <p:cNvPr id="177" name="Google Shape;177;p22"/>
            <p:cNvGrpSpPr/>
            <p:nvPr/>
          </p:nvGrpSpPr>
          <p:grpSpPr>
            <a:xfrm>
              <a:off x="10541000" y="6449117"/>
              <a:ext cx="9291511" cy="3419825"/>
              <a:chOff x="0" y="0"/>
              <a:chExt cx="9291510" cy="3419823"/>
            </a:xfrm>
          </p:grpSpPr>
          <p:sp>
            <p:nvSpPr>
              <p:cNvPr id="178" name="Google Shape;178;p22"/>
              <p:cNvSpPr/>
              <p:nvPr/>
            </p:nvSpPr>
            <p:spPr>
              <a:xfrm>
                <a:off x="217152" y="441424"/>
                <a:ext cx="2978399" cy="2978399"/>
              </a:xfrm>
              <a:prstGeom prst="ellipse">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79" name="Google Shape;179;p22"/>
              <p:cNvSpPr txBox="1"/>
              <p:nvPr/>
            </p:nvSpPr>
            <p:spPr>
              <a:xfrm>
                <a:off x="0" y="0"/>
                <a:ext cx="2167657" cy="12954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04</a:t>
                </a:r>
                <a:endParaRPr sz="500"/>
              </a:p>
            </p:txBody>
          </p:sp>
          <p:sp>
            <p:nvSpPr>
              <p:cNvPr id="180" name="Google Shape;180;p22"/>
              <p:cNvSpPr txBox="1"/>
              <p:nvPr/>
            </p:nvSpPr>
            <p:spPr>
              <a:xfrm>
                <a:off x="1161705" y="1104900"/>
                <a:ext cx="8129805" cy="165608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quis nostrud exercitation ullamco laboris nisi ut</a:t>
                </a:r>
                <a:endParaRPr sz="500"/>
              </a:p>
            </p:txBody>
          </p:sp>
        </p:gr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84"/>
        <p:cNvGrpSpPr/>
        <p:nvPr/>
      </p:nvGrpSpPr>
      <p:grpSpPr>
        <a:xfrm>
          <a:off x="0" y="0"/>
          <a:ext cx="0" cy="0"/>
          <a:chOff x="0" y="0"/>
          <a:chExt cx="0" cy="0"/>
        </a:xfrm>
      </p:grpSpPr>
      <p:pic>
        <p:nvPicPr>
          <p:cNvPr id="185" name="Google Shape;185;p23"/>
          <p:cNvPicPr preferRelativeResize="0"/>
          <p:nvPr/>
        </p:nvPicPr>
        <p:blipFill rotWithShape="1">
          <a:blip r:embed="rId3">
            <a:alphaModFix/>
          </a:blip>
          <a:srcRect t="37822" r="63989"/>
          <a:stretch/>
        </p:blipFill>
        <p:spPr>
          <a:xfrm>
            <a:off x="237300" y="1572400"/>
            <a:ext cx="2217900" cy="2218200"/>
          </a:xfrm>
          <a:prstGeom prst="ellipse">
            <a:avLst/>
          </a:prstGeom>
          <a:noFill/>
          <a:ln>
            <a:noFill/>
          </a:ln>
        </p:spPr>
      </p:pic>
      <p:pic>
        <p:nvPicPr>
          <p:cNvPr id="186" name="Google Shape;186;p23"/>
          <p:cNvPicPr preferRelativeResize="0"/>
          <p:nvPr/>
        </p:nvPicPr>
        <p:blipFill rotWithShape="1">
          <a:blip r:embed="rId3">
            <a:alphaModFix/>
          </a:blip>
          <a:srcRect t="37822" r="63989"/>
          <a:stretch/>
        </p:blipFill>
        <p:spPr>
          <a:xfrm>
            <a:off x="2653175" y="2959257"/>
            <a:ext cx="1901100" cy="1901400"/>
          </a:xfrm>
          <a:prstGeom prst="ellipse">
            <a:avLst/>
          </a:prstGeom>
          <a:noFill/>
          <a:ln>
            <a:noFill/>
          </a:ln>
        </p:spPr>
      </p:pic>
      <p:pic>
        <p:nvPicPr>
          <p:cNvPr id="187" name="Google Shape;187;p23"/>
          <p:cNvPicPr preferRelativeResize="0"/>
          <p:nvPr/>
        </p:nvPicPr>
        <p:blipFill rotWithShape="1">
          <a:blip r:embed="rId3">
            <a:alphaModFix/>
          </a:blip>
          <a:srcRect t="37822" r="63989"/>
          <a:stretch/>
        </p:blipFill>
        <p:spPr>
          <a:xfrm>
            <a:off x="2008138" y="236751"/>
            <a:ext cx="1246200" cy="1246500"/>
          </a:xfrm>
          <a:prstGeom prst="ellipse">
            <a:avLst/>
          </a:prstGeom>
          <a:noFill/>
          <a:ln>
            <a:noFill/>
          </a:ln>
        </p:spPr>
      </p:pic>
      <p:pic>
        <p:nvPicPr>
          <p:cNvPr id="188" name="Google Shape;188;p23"/>
          <p:cNvPicPr preferRelativeResize="0"/>
          <p:nvPr/>
        </p:nvPicPr>
        <p:blipFill rotWithShape="1">
          <a:blip r:embed="rId3">
            <a:alphaModFix/>
          </a:blip>
          <a:srcRect l="25240" t="43969" r="56926" b="25237"/>
          <a:stretch/>
        </p:blipFill>
        <p:spPr>
          <a:xfrm>
            <a:off x="2797090" y="1799926"/>
            <a:ext cx="785400" cy="785700"/>
          </a:xfrm>
          <a:prstGeom prst="ellipse">
            <a:avLst/>
          </a:prstGeom>
          <a:noFill/>
          <a:ln>
            <a:noFill/>
          </a:ln>
        </p:spPr>
      </p:pic>
      <p:sp>
        <p:nvSpPr>
          <p:cNvPr id="189" name="Google Shape;189;p23"/>
          <p:cNvSpPr/>
          <p:nvPr/>
        </p:nvSpPr>
        <p:spPr>
          <a:xfrm>
            <a:off x="-168334" y="-95190"/>
            <a:ext cx="5107413" cy="5333766"/>
          </a:xfrm>
          <a:custGeom>
            <a:avLst/>
            <a:gdLst/>
            <a:ahLst/>
            <a:cxnLst/>
            <a:rect l="l" t="t" r="r" b="b"/>
            <a:pathLst>
              <a:path w="20498" h="21087" extrusionOk="0">
                <a:moveTo>
                  <a:pt x="11229" y="0"/>
                </a:moveTo>
                <a:cubicBezTo>
                  <a:pt x="10248" y="0"/>
                  <a:pt x="9267" y="369"/>
                  <a:pt x="8519" y="1106"/>
                </a:cubicBezTo>
                <a:cubicBezTo>
                  <a:pt x="8251" y="1370"/>
                  <a:pt x="8033" y="1664"/>
                  <a:pt x="7861" y="1976"/>
                </a:cubicBezTo>
                <a:cubicBezTo>
                  <a:pt x="7804" y="1905"/>
                  <a:pt x="7745" y="1835"/>
                  <a:pt x="7678" y="1769"/>
                </a:cubicBezTo>
                <a:cubicBezTo>
                  <a:pt x="6789" y="894"/>
                  <a:pt x="5348" y="894"/>
                  <a:pt x="4459" y="1769"/>
                </a:cubicBezTo>
                <a:cubicBezTo>
                  <a:pt x="3570" y="2645"/>
                  <a:pt x="3570" y="4065"/>
                  <a:pt x="4459" y="4941"/>
                </a:cubicBezTo>
                <a:cubicBezTo>
                  <a:pt x="4539" y="5020"/>
                  <a:pt x="4626" y="5090"/>
                  <a:pt x="4715" y="5155"/>
                </a:cubicBezTo>
                <a:cubicBezTo>
                  <a:pt x="3638" y="5396"/>
                  <a:pt x="2616" y="5929"/>
                  <a:pt x="1778" y="6754"/>
                </a:cubicBezTo>
                <a:cubicBezTo>
                  <a:pt x="-592" y="9088"/>
                  <a:pt x="-592" y="12873"/>
                  <a:pt x="1778" y="15207"/>
                </a:cubicBezTo>
                <a:cubicBezTo>
                  <a:pt x="3976" y="17372"/>
                  <a:pt x="7441" y="17527"/>
                  <a:pt x="9822" y="15674"/>
                </a:cubicBezTo>
                <a:cubicBezTo>
                  <a:pt x="9780" y="17071"/>
                  <a:pt x="10298" y="18482"/>
                  <a:pt x="11381" y="19548"/>
                </a:cubicBezTo>
                <a:cubicBezTo>
                  <a:pt x="13464" y="21600"/>
                  <a:pt x="16842" y="21600"/>
                  <a:pt x="18925" y="19548"/>
                </a:cubicBezTo>
                <a:cubicBezTo>
                  <a:pt x="21008" y="17496"/>
                  <a:pt x="21008" y="14169"/>
                  <a:pt x="18925" y="12117"/>
                </a:cubicBezTo>
                <a:cubicBezTo>
                  <a:pt x="18052" y="11257"/>
                  <a:pt x="16950" y="10759"/>
                  <a:pt x="15813" y="10620"/>
                </a:cubicBezTo>
                <a:cubicBezTo>
                  <a:pt x="16584" y="9532"/>
                  <a:pt x="16479" y="8024"/>
                  <a:pt x="15493" y="7053"/>
                </a:cubicBezTo>
                <a:cubicBezTo>
                  <a:pt x="15089" y="6655"/>
                  <a:pt x="14594" y="6405"/>
                  <a:pt x="14074" y="6297"/>
                </a:cubicBezTo>
                <a:cubicBezTo>
                  <a:pt x="15430" y="4815"/>
                  <a:pt x="15388" y="2533"/>
                  <a:pt x="13939" y="1106"/>
                </a:cubicBezTo>
                <a:cubicBezTo>
                  <a:pt x="13191" y="369"/>
                  <a:pt x="12210" y="0"/>
                  <a:pt x="11229" y="0"/>
                </a:cubicBezTo>
                <a:close/>
                <a:moveTo>
                  <a:pt x="11229" y="943"/>
                </a:moveTo>
                <a:cubicBezTo>
                  <a:pt x="11965" y="943"/>
                  <a:pt x="12701" y="1219"/>
                  <a:pt x="13262" y="1772"/>
                </a:cubicBezTo>
                <a:cubicBezTo>
                  <a:pt x="14386" y="2879"/>
                  <a:pt x="14386" y="4672"/>
                  <a:pt x="13262" y="5779"/>
                </a:cubicBezTo>
                <a:cubicBezTo>
                  <a:pt x="12139" y="6885"/>
                  <a:pt x="10319" y="6885"/>
                  <a:pt x="9196" y="5779"/>
                </a:cubicBezTo>
                <a:cubicBezTo>
                  <a:pt x="8072" y="4672"/>
                  <a:pt x="8072" y="2879"/>
                  <a:pt x="9196" y="1772"/>
                </a:cubicBezTo>
                <a:cubicBezTo>
                  <a:pt x="9757" y="1219"/>
                  <a:pt x="10493" y="943"/>
                  <a:pt x="11229" y="943"/>
                </a:cubicBezTo>
                <a:close/>
                <a:moveTo>
                  <a:pt x="6069" y="1830"/>
                </a:moveTo>
                <a:cubicBezTo>
                  <a:pt x="6465" y="1830"/>
                  <a:pt x="6861" y="1979"/>
                  <a:pt x="7164" y="2277"/>
                </a:cubicBezTo>
                <a:cubicBezTo>
                  <a:pt x="7768" y="2873"/>
                  <a:pt x="7768" y="3839"/>
                  <a:pt x="7164" y="4434"/>
                </a:cubicBezTo>
                <a:cubicBezTo>
                  <a:pt x="6559" y="5030"/>
                  <a:pt x="5578" y="5030"/>
                  <a:pt x="4973" y="4434"/>
                </a:cubicBezTo>
                <a:cubicBezTo>
                  <a:pt x="4369" y="3839"/>
                  <a:pt x="4369" y="2873"/>
                  <a:pt x="4973" y="2277"/>
                </a:cubicBezTo>
                <a:cubicBezTo>
                  <a:pt x="5276" y="1979"/>
                  <a:pt x="5672" y="1830"/>
                  <a:pt x="6069" y="1830"/>
                </a:cubicBezTo>
                <a:close/>
                <a:moveTo>
                  <a:pt x="18553" y="3277"/>
                </a:moveTo>
                <a:cubicBezTo>
                  <a:pt x="18055" y="3277"/>
                  <a:pt x="17557" y="3464"/>
                  <a:pt x="17177" y="3838"/>
                </a:cubicBezTo>
                <a:cubicBezTo>
                  <a:pt x="16417" y="4586"/>
                  <a:pt x="16417" y="5800"/>
                  <a:pt x="17177" y="6548"/>
                </a:cubicBezTo>
                <a:cubicBezTo>
                  <a:pt x="17937" y="7297"/>
                  <a:pt x="19169" y="7297"/>
                  <a:pt x="19929" y="6548"/>
                </a:cubicBezTo>
                <a:cubicBezTo>
                  <a:pt x="20689" y="5800"/>
                  <a:pt x="20689" y="4586"/>
                  <a:pt x="19929" y="3838"/>
                </a:cubicBezTo>
                <a:cubicBezTo>
                  <a:pt x="19549" y="3464"/>
                  <a:pt x="19051" y="3277"/>
                  <a:pt x="18553" y="3277"/>
                </a:cubicBezTo>
                <a:close/>
                <a:moveTo>
                  <a:pt x="18553" y="3888"/>
                </a:moveTo>
                <a:cubicBezTo>
                  <a:pt x="18893" y="3888"/>
                  <a:pt x="19232" y="4015"/>
                  <a:pt x="19490" y="4270"/>
                </a:cubicBezTo>
                <a:cubicBezTo>
                  <a:pt x="20008" y="4780"/>
                  <a:pt x="20008" y="5607"/>
                  <a:pt x="19490" y="6117"/>
                </a:cubicBezTo>
                <a:cubicBezTo>
                  <a:pt x="18973" y="6626"/>
                  <a:pt x="18133" y="6626"/>
                  <a:pt x="17616" y="6117"/>
                </a:cubicBezTo>
                <a:cubicBezTo>
                  <a:pt x="17098" y="5607"/>
                  <a:pt x="17098" y="4780"/>
                  <a:pt x="17616" y="4270"/>
                </a:cubicBezTo>
                <a:cubicBezTo>
                  <a:pt x="17874" y="4015"/>
                  <a:pt x="18214" y="3888"/>
                  <a:pt x="18553" y="3888"/>
                </a:cubicBezTo>
                <a:close/>
                <a:moveTo>
                  <a:pt x="6069" y="6179"/>
                </a:moveTo>
                <a:cubicBezTo>
                  <a:pt x="7316" y="6179"/>
                  <a:pt x="8563" y="6648"/>
                  <a:pt x="9515" y="7585"/>
                </a:cubicBezTo>
                <a:cubicBezTo>
                  <a:pt x="11419" y="9461"/>
                  <a:pt x="11419" y="12501"/>
                  <a:pt x="9515" y="14376"/>
                </a:cubicBezTo>
                <a:cubicBezTo>
                  <a:pt x="7611" y="16252"/>
                  <a:pt x="4525" y="16252"/>
                  <a:pt x="2621" y="14376"/>
                </a:cubicBezTo>
                <a:cubicBezTo>
                  <a:pt x="718" y="12501"/>
                  <a:pt x="718" y="9461"/>
                  <a:pt x="2621" y="7585"/>
                </a:cubicBezTo>
                <a:cubicBezTo>
                  <a:pt x="3573" y="6648"/>
                  <a:pt x="4821" y="6179"/>
                  <a:pt x="6069" y="6179"/>
                </a:cubicBezTo>
                <a:close/>
                <a:moveTo>
                  <a:pt x="13490" y="7070"/>
                </a:moveTo>
                <a:cubicBezTo>
                  <a:pt x="13998" y="7070"/>
                  <a:pt x="14507" y="7261"/>
                  <a:pt x="14895" y="7643"/>
                </a:cubicBezTo>
                <a:cubicBezTo>
                  <a:pt x="15671" y="8407"/>
                  <a:pt x="15671" y="9647"/>
                  <a:pt x="14895" y="10412"/>
                </a:cubicBezTo>
                <a:cubicBezTo>
                  <a:pt x="14119" y="11176"/>
                  <a:pt x="12860" y="11176"/>
                  <a:pt x="12084" y="10412"/>
                </a:cubicBezTo>
                <a:cubicBezTo>
                  <a:pt x="11308" y="9647"/>
                  <a:pt x="11308" y="8407"/>
                  <a:pt x="12084" y="7643"/>
                </a:cubicBezTo>
                <a:cubicBezTo>
                  <a:pt x="12472" y="7261"/>
                  <a:pt x="12981" y="7070"/>
                  <a:pt x="13490" y="7070"/>
                </a:cubicBezTo>
                <a:close/>
                <a:moveTo>
                  <a:pt x="15153" y="11700"/>
                </a:moveTo>
                <a:cubicBezTo>
                  <a:pt x="16227" y="11700"/>
                  <a:pt x="17300" y="12104"/>
                  <a:pt x="18119" y="12911"/>
                </a:cubicBezTo>
                <a:cubicBezTo>
                  <a:pt x="19758" y="14525"/>
                  <a:pt x="19758" y="17142"/>
                  <a:pt x="18119" y="18756"/>
                </a:cubicBezTo>
                <a:cubicBezTo>
                  <a:pt x="16481" y="20369"/>
                  <a:pt x="13825" y="20369"/>
                  <a:pt x="12187" y="18756"/>
                </a:cubicBezTo>
                <a:cubicBezTo>
                  <a:pt x="10549" y="17142"/>
                  <a:pt x="10549" y="14525"/>
                  <a:pt x="12187" y="12911"/>
                </a:cubicBezTo>
                <a:cubicBezTo>
                  <a:pt x="13006" y="12104"/>
                  <a:pt x="14080" y="11700"/>
                  <a:pt x="15153" y="11700"/>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grpSp>
        <p:nvGrpSpPr>
          <p:cNvPr id="190" name="Google Shape;190;p23"/>
          <p:cNvGrpSpPr/>
          <p:nvPr/>
        </p:nvGrpSpPr>
        <p:grpSpPr>
          <a:xfrm>
            <a:off x="5371212" y="1254731"/>
            <a:ext cx="2875572" cy="2684167"/>
            <a:chOff x="0" y="0"/>
            <a:chExt cx="7668191" cy="7157779"/>
          </a:xfrm>
        </p:grpSpPr>
        <p:sp>
          <p:nvSpPr>
            <p:cNvPr id="191" name="Google Shape;191;p23"/>
            <p:cNvSpPr txBox="1"/>
            <p:nvPr/>
          </p:nvSpPr>
          <p:spPr>
            <a:xfrm>
              <a:off x="0" y="0"/>
              <a:ext cx="7611387" cy="12954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Title text slide</a:t>
              </a:r>
              <a:endParaRPr sz="500"/>
            </a:p>
          </p:txBody>
        </p:sp>
        <p:sp>
          <p:nvSpPr>
            <p:cNvPr id="192" name="Google Shape;192;p23"/>
            <p:cNvSpPr txBox="1"/>
            <p:nvPr/>
          </p:nvSpPr>
          <p:spPr>
            <a:xfrm>
              <a:off x="56804" y="1661218"/>
              <a:ext cx="7611387" cy="549656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adipisg elit, sed do eiusmod tempor incididunt ut labore et dolore magna aliqua. Ut enim ad minim vem, quis nostrud exercitation ullamco laboris nisi ut aliquip ex ea commo consequat. Duis aute irure dolor in reprehenderit in voluptate in velit esse cillum dolore eu fugiat nulla pariatur. Excepteur sint occaecat cupidatat non proident, sunt in culpa qui officia deserunt qui mollit anim id est natus error sit voluptatem accusantium doloue</a:t>
              </a:r>
              <a:endParaRPr sz="500"/>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196"/>
        <p:cNvGrpSpPr/>
        <p:nvPr/>
      </p:nvGrpSpPr>
      <p:grpSpPr>
        <a:xfrm>
          <a:off x="0" y="0"/>
          <a:ext cx="0" cy="0"/>
          <a:chOff x="0" y="0"/>
          <a:chExt cx="0" cy="0"/>
        </a:xfrm>
      </p:grpSpPr>
      <p:sp>
        <p:nvSpPr>
          <p:cNvPr id="197" name="Google Shape;197;p24"/>
          <p:cNvSpPr/>
          <p:nvPr/>
        </p:nvSpPr>
        <p:spPr>
          <a:xfrm>
            <a:off x="1288305" y="669708"/>
            <a:ext cx="3994752" cy="3994752"/>
          </a:xfrm>
          <a:prstGeom prst="ellipse">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98" name="Google Shape;198;p24"/>
          <p:cNvSpPr txBox="1"/>
          <p:nvPr/>
        </p:nvSpPr>
        <p:spPr>
          <a:xfrm>
            <a:off x="3861676" y="1380201"/>
            <a:ext cx="4543265" cy="236220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lit esse cillum dolore eu fugiat nulla pariatur. Excepteur sint occaecat c idatat non proident, sunt in culpa qui officia deserunt mollit anim id est laborum.</a:t>
            </a:r>
            <a:endParaRPr sz="500"/>
          </a:p>
          <a:p>
            <a:pPr marL="0" marR="0" lvl="0" indent="0" algn="l" rtl="0">
              <a:lnSpc>
                <a:spcPct val="120000"/>
              </a:lnSpc>
              <a:spcBef>
                <a:spcPts val="80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Sed ut perspiciatis unde omnis iste natus error sit voluptatem accusantium doloremque laudantium, totam rem aperiam, voluptatem quia voluptas sit aspernatur aut odit aut fugit, sed quia consequuntur magni dolores eos qui ratione voluptatem sequi nesciunt. Neque porro quisquam est, qui dolorem ipsum quia dolor sit amet, consectetur, adipisci velit, sed quia non numqm</a:t>
            </a:r>
            <a:endParaRPr sz="500"/>
          </a:p>
        </p:txBody>
      </p:sp>
      <p:grpSp>
        <p:nvGrpSpPr>
          <p:cNvPr id="199" name="Google Shape;199;p24"/>
          <p:cNvGrpSpPr/>
          <p:nvPr/>
        </p:nvGrpSpPr>
        <p:grpSpPr>
          <a:xfrm>
            <a:off x="897962" y="1651720"/>
            <a:ext cx="2792025" cy="1723912"/>
            <a:chOff x="0" y="-1"/>
            <a:chExt cx="7445400" cy="4597097"/>
          </a:xfrm>
        </p:grpSpPr>
        <p:sp>
          <p:nvSpPr>
            <p:cNvPr id="200" name="Google Shape;200;p24"/>
            <p:cNvSpPr txBox="1"/>
            <p:nvPr/>
          </p:nvSpPr>
          <p:spPr>
            <a:xfrm>
              <a:off x="0" y="-1"/>
              <a:ext cx="7445400" cy="36830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4500"/>
                <a:buFont typeface="Maven Pro Medium"/>
                <a:buNone/>
              </a:pPr>
              <a:r>
                <a:rPr lang="en-GB" sz="4500" b="0" i="0" u="none" strike="noStrike" cap="none">
                  <a:solidFill>
                    <a:srgbClr val="31333D"/>
                  </a:solidFill>
                  <a:latin typeface="Maven Pro Medium"/>
                  <a:ea typeface="Maven Pro Medium"/>
                  <a:cs typeface="Maven Pro Medium"/>
                  <a:sym typeface="Maven Pro Medium"/>
                </a:rPr>
                <a:t>Title text slide</a:t>
              </a:r>
              <a:endParaRPr sz="500"/>
            </a:p>
          </p:txBody>
        </p:sp>
        <p:sp>
          <p:nvSpPr>
            <p:cNvPr id="201" name="Google Shape;201;p24"/>
            <p:cNvSpPr/>
            <p:nvPr/>
          </p:nvSpPr>
          <p:spPr>
            <a:xfrm>
              <a:off x="81804" y="4036423"/>
              <a:ext cx="1576918" cy="560673"/>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05"/>
        <p:cNvGrpSpPr/>
        <p:nvPr/>
      </p:nvGrpSpPr>
      <p:grpSpPr>
        <a:xfrm>
          <a:off x="0" y="0"/>
          <a:ext cx="0" cy="0"/>
          <a:chOff x="0" y="0"/>
          <a:chExt cx="0" cy="0"/>
        </a:xfrm>
      </p:grpSpPr>
      <p:sp>
        <p:nvSpPr>
          <p:cNvPr id="206" name="Google Shape;206;p25"/>
          <p:cNvSpPr txBox="1"/>
          <p:nvPr/>
        </p:nvSpPr>
        <p:spPr>
          <a:xfrm>
            <a:off x="897962" y="781981"/>
            <a:ext cx="3417066"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31333D"/>
              </a:buClr>
              <a:buSzPts val="3000"/>
              <a:buFont typeface="Maven Pro Medium"/>
              <a:buNone/>
            </a:pPr>
            <a:r>
              <a:rPr lang="en-GB" sz="3000" b="0" i="0" u="none" strike="noStrike" cap="none">
                <a:solidFill>
                  <a:srgbClr val="31333D"/>
                </a:solidFill>
                <a:latin typeface="Maven Pro Medium"/>
                <a:ea typeface="Maven Pro Medium"/>
                <a:cs typeface="Maven Pro Medium"/>
                <a:sym typeface="Maven Pro Medium"/>
              </a:rPr>
              <a:t>Title text slide</a:t>
            </a:r>
            <a:endParaRPr sz="500"/>
          </a:p>
        </p:txBody>
      </p:sp>
      <p:sp>
        <p:nvSpPr>
          <p:cNvPr id="207" name="Google Shape;207;p25"/>
          <p:cNvSpPr/>
          <p:nvPr/>
        </p:nvSpPr>
        <p:spPr>
          <a:xfrm>
            <a:off x="928638" y="1466964"/>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08" name="Google Shape;208;p25"/>
          <p:cNvSpPr txBox="1"/>
          <p:nvPr/>
        </p:nvSpPr>
        <p:spPr>
          <a:xfrm>
            <a:off x="919263" y="1871663"/>
            <a:ext cx="3374462" cy="22669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 exercitation ullamco laboris nisi ut aliquip ex ea commo consequat. Duis aute irure dolor in reprehenderit in voluptate velit esse cillum dolore eu fugiat nulla pariatur. Excepteur sint occaecat cupidatat non proident, sunt in culpa qui officia deserunt mollit anim id est laborum. Sed ut perspiciatis unde omnis iste natus error sit voluptatem accusantium doloremque laudantium, totam rem aperi, voluptatem quia voluptas sit aspernatur aut odit aut fugit</a:t>
            </a:r>
            <a:endParaRPr sz="500"/>
          </a:p>
        </p:txBody>
      </p:sp>
      <p:sp>
        <p:nvSpPr>
          <p:cNvPr id="209" name="Google Shape;209;p25"/>
          <p:cNvSpPr txBox="1"/>
          <p:nvPr/>
        </p:nvSpPr>
        <p:spPr>
          <a:xfrm>
            <a:off x="4862613" y="1871663"/>
            <a:ext cx="3374462" cy="22669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Ut enim ad minim veniam, quis nostrud exercitation ullamco laboris nisi ut aliquip ex ea commo consequat. Duis aute irure dolor in reprehenderit in Lorem ipsum dolor sit amet, consectetur sed adipiscing elit, sed do eiusmod tempor incididunt ut labore et dolore magna aliqua. Voluptate velit esse cillum dolore eu fugiat nulla pariatur. Excepteur sint occaecat cupidatat non proident, sunt in culpa qui officia deserunt mollit anim sed id est laborum. Sed ut perspiciatis unde omnis iste natus error sit voluptatem accusantium doloremque sed laudantium, totam rem aperi, voluptatem quia voluptas sit aspernatur</a:t>
            </a:r>
            <a:endParaRPr sz="500"/>
          </a:p>
        </p:txBody>
      </p:sp>
    </p:spTree>
  </p:cSld>
  <p:clrMapOvr>
    <a:masterClrMapping/>
  </p:clrMapOvr>
</p:sld>
</file>

<file path=ppt/theme/theme1.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White">
  <a:themeElements>
    <a:clrScheme name="Radiance - base color">
      <a:dk1>
        <a:srgbClr val="2F313F"/>
      </a:dk1>
      <a:lt1>
        <a:srgbClr val="FFFFFF"/>
      </a:lt1>
      <a:dk2>
        <a:srgbClr val="454752"/>
      </a:dk2>
      <a:lt2>
        <a:srgbClr val="646779"/>
      </a:lt2>
      <a:accent1>
        <a:srgbClr val="635ED6"/>
      </a:accent1>
      <a:accent2>
        <a:srgbClr val="5E9EEE"/>
      </a:accent2>
      <a:accent3>
        <a:srgbClr val="635ED5"/>
      </a:accent3>
      <a:accent4>
        <a:srgbClr val="5E9EEF"/>
      </a:accent4>
      <a:accent5>
        <a:srgbClr val="D3DBE4"/>
      </a:accent5>
      <a:accent6>
        <a:srgbClr val="EDF4FD"/>
      </a:accent6>
      <a:hlink>
        <a:srgbClr val="635ED5"/>
      </a:hlink>
      <a:folHlink>
        <a:srgbClr val="5E9DEE"/>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TotalTime>
  <Words>3476</Words>
  <Application>Microsoft Office PowerPoint</Application>
  <PresentationFormat>全屏显示(16:9)</PresentationFormat>
  <Paragraphs>253</Paragraphs>
  <Slides>45</Slides>
  <Notes>45</Notes>
  <HiddenSlides>0</HiddenSlides>
  <MMClips>0</MMClips>
  <ScaleCrop>false</ScaleCrop>
  <HeadingPairs>
    <vt:vector size="6" baseType="variant">
      <vt:variant>
        <vt:lpstr>已用的字体</vt:lpstr>
      </vt:variant>
      <vt:variant>
        <vt:i4>12</vt:i4>
      </vt:variant>
      <vt:variant>
        <vt:lpstr>主题</vt:lpstr>
      </vt:variant>
      <vt:variant>
        <vt:i4>3</vt:i4>
      </vt:variant>
      <vt:variant>
        <vt:lpstr>幻灯片标题</vt:lpstr>
      </vt:variant>
      <vt:variant>
        <vt:i4>45</vt:i4>
      </vt:variant>
    </vt:vector>
  </HeadingPairs>
  <TitlesOfParts>
    <vt:vector size="60" baseType="lpstr">
      <vt:lpstr>Helvetica Neue</vt:lpstr>
      <vt:lpstr>Roboto</vt:lpstr>
      <vt:lpstr>Arial</vt:lpstr>
      <vt:lpstr>Helvetica Neue Light</vt:lpstr>
      <vt:lpstr>Calibri</vt:lpstr>
      <vt:lpstr>Maven Pro Medium</vt:lpstr>
      <vt:lpstr>Amatic SC</vt:lpstr>
      <vt:lpstr>Maven Pro</vt:lpstr>
      <vt:lpstr>Open Sans</vt:lpstr>
      <vt:lpstr>Roboto Medium</vt:lpstr>
      <vt:lpstr>Proxima Nova</vt:lpstr>
      <vt:lpstr>Proxima Nova Semibold</vt:lpstr>
      <vt:lpstr>Simple Light</vt:lpstr>
      <vt:lpstr>White</vt:lpstr>
      <vt:lpstr>Slidesgo Final Pages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刘龙</dc:creator>
  <cp:lastModifiedBy>刘 龙</cp:lastModifiedBy>
  <cp:revision>2</cp:revision>
  <dcterms:modified xsi:type="dcterms:W3CDTF">2020-08-09T08:52:44Z</dcterms:modified>
</cp:coreProperties>
</file>