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9" r:id="rId5"/>
    <p:sldId id="260" r:id="rId6"/>
    <p:sldId id="258" r:id="rId7"/>
    <p:sldId id="3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68039-5A6A-42BA-B2FC-8BF2F7D143D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DB55F-5699-4BF8-B83E-F81B8E876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E256B-2E4D-4FCC-87EB-804ECC91B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6FCC0-F096-4658-B346-2EB056D8C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644FA-B955-4620-9C6B-F7BB3AAC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2428A-F327-4146-A522-EA304225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4B23-E33B-461E-B87F-A134C2BC1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6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6E53-760F-4379-A391-15EABDFA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AAEFC9-D677-455B-B088-47B1C6C93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2E7A0-6961-4D75-90AA-DA8580A8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FE2DE-6A77-432D-B654-834287128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04486-4B62-4CE7-86F5-D035E420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8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E5EE93-23C4-4E50-99D9-06D9E1AE7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05CCE-A3EC-4D4B-BF63-BF6295E3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22BB6-F0D6-476E-A6AD-9FDBECD5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F9F2-CEEA-4D38-BF7F-7CC4C82A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43B8-4338-4D05-8135-117FB265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8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417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E5584-DA31-4C00-B77A-A352A441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F807B-B930-4A1E-9FA5-47CC356A3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781D6-FA8B-4999-A113-8402F221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97272-598F-480C-82AF-03C896C3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66F03-683F-4CB2-8CAB-88B74316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4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8B1B1-BD87-4108-913A-90EFE2172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0A941-CD84-4E74-A779-D33D6832E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33380-44C3-41E6-A376-FDA7148E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18A5B-FB74-41B5-86AA-5543A417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381C0-2BED-4025-BDA5-8D01889A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4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E56F-7289-4215-AD78-861CA582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11E59-F19E-4482-862C-1A03FA122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B069-850B-46A2-BDB9-DA3ECB117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EF474-316D-4A08-9CCA-4C91EEF8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729B3-127D-41A9-9EF7-61C7D401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F8391-6630-4E3F-BA21-A4E2007C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2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F2FF-CE29-48F8-824C-50F0CFCB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C8B10-C9EC-4E86-8053-9105D196A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F47DA-FE8A-482A-BC0C-8249F6576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86EC45-6529-4716-8892-9AA1691F8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B65AA-034D-4007-B2C8-4D4369ECA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83D03-9C96-44F4-932F-4E2B7A4B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DFF97-FED7-4AC3-B1AA-224FF2D3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7176D6-AB37-4E73-81F6-FE2A34AC5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1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35DB-1500-4C00-9E96-68D8E5EC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2CEED-EA5E-423C-B102-F89EB4A7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3A2C9-BC27-4D81-8E72-A57FE373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2273B-303E-4910-BB75-66EECFCAA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4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0B12A-DD29-42C7-B1F6-DF71245A1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F65BE7-88B3-4DA8-893A-74E89547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35ECD-943F-4D89-B33E-C21DCB0E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F7462-5F3F-4645-B232-01F9338F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395A4-D89F-4EC7-84ED-F4B91EBDF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B9F65-6EF0-4BC1-A824-5271D1537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9FA2F-67CA-4AAC-8014-D39F890F1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6C372-C291-4B5A-B848-31F3C9472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275DAB-F697-44CB-BCB9-45E2AE7DA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4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DEF41-1AC5-417F-9CA6-0B7186228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46DA0-29F4-47C9-AE84-A8E740160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D7810-281A-4BCC-A7C0-680537C95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FCC58-8E0C-4AD7-B859-F5888FBC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C69AD-991B-4A20-8A79-149300D6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2BB7D-E3D4-4A36-A271-2FC557DB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6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47C74-A192-41A1-8CE5-902775CAC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37E12-113D-429D-A09C-EAB52CFFD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2A2DA-D769-4880-A64B-AF1A5E92F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4CF3-DD60-417D-9B39-993AD6D01D42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B9A5-3C09-4C7B-96B8-DAE3AB8C6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F1418-72D2-4D6C-B22B-D8CCB01F2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02391-521B-4D2F-A803-CA46B748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409636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A355EA9D-3B38-43E0-8BCB-55E7C9640A74}"/>
              </a:ext>
            </a:extLst>
          </p:cNvPr>
          <p:cNvSpPr/>
          <p:nvPr/>
        </p:nvSpPr>
        <p:spPr>
          <a:xfrm>
            <a:off x="5068890" y="2398371"/>
            <a:ext cx="2056885" cy="206888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6377E4E-B7DB-4086-8DA7-0724AFD5F8F6}"/>
              </a:ext>
            </a:extLst>
          </p:cNvPr>
          <p:cNvSpPr/>
          <p:nvPr/>
        </p:nvSpPr>
        <p:spPr>
          <a:xfrm>
            <a:off x="3463770" y="783933"/>
            <a:ext cx="5251884" cy="528251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ceholder">
            <a:extLst>
              <a:ext uri="{FF2B5EF4-FFF2-40B4-BE49-F238E27FC236}">
                <a16:creationId xmlns:a16="http://schemas.microsoft.com/office/drawing/2014/main" id="{BCBEE6E4-7B55-4340-A112-BDE68CB558A2}"/>
              </a:ext>
            </a:extLst>
          </p:cNvPr>
          <p:cNvSpPr txBox="1"/>
          <p:nvPr/>
        </p:nvSpPr>
        <p:spPr>
          <a:xfrm>
            <a:off x="717499" y="1433512"/>
            <a:ext cx="2247951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3D6B13E2-D9FC-4849-9EE6-63A455F86E27}"/>
              </a:ext>
            </a:extLst>
          </p:cNvPr>
          <p:cNvSpPr txBox="1"/>
          <p:nvPr/>
        </p:nvSpPr>
        <p:spPr>
          <a:xfrm>
            <a:off x="9382125" y="1084262"/>
            <a:ext cx="2409824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B0B9139B-03C1-41DB-AB69-27BA3B74BDB3}"/>
              </a:ext>
            </a:extLst>
          </p:cNvPr>
          <p:cNvSpPr txBox="1"/>
          <p:nvPr/>
        </p:nvSpPr>
        <p:spPr>
          <a:xfrm>
            <a:off x="9382125" y="4267200"/>
            <a:ext cx="2514907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sp>
        <p:nvSpPr>
          <p:cNvPr id="7" name="Title">
            <a:extLst>
              <a:ext uri="{FF2B5EF4-FFF2-40B4-BE49-F238E27FC236}">
                <a16:creationId xmlns:a16="http://schemas.microsoft.com/office/drawing/2014/main" id="{ECE3013A-5468-45F6-B7C1-2099A63412BD}"/>
              </a:ext>
            </a:extLst>
          </p:cNvPr>
          <p:cNvSpPr txBox="1"/>
          <p:nvPr/>
        </p:nvSpPr>
        <p:spPr>
          <a:xfrm>
            <a:off x="658761" y="1084262"/>
            <a:ext cx="224795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495D70E3-EF75-4E97-9DC6-B07FD90E63E7}"/>
              </a:ext>
            </a:extLst>
          </p:cNvPr>
          <p:cNvSpPr txBox="1"/>
          <p:nvPr/>
        </p:nvSpPr>
        <p:spPr>
          <a:xfrm>
            <a:off x="658761" y="4267200"/>
            <a:ext cx="222890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000000"/>
              </a:buClr>
              <a:buSzPts val="2500"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 lang="en-US" sz="2800"/>
          </a:p>
        </p:txBody>
      </p:sp>
      <p:sp>
        <p:nvSpPr>
          <p:cNvPr id="9" name="Placeholder">
            <a:extLst>
              <a:ext uri="{FF2B5EF4-FFF2-40B4-BE49-F238E27FC236}">
                <a16:creationId xmlns:a16="http://schemas.microsoft.com/office/drawing/2014/main" id="{31B4DC89-3BBF-4748-BC56-F67D18B8FC05}"/>
              </a:ext>
            </a:extLst>
          </p:cNvPr>
          <p:cNvSpPr txBox="1"/>
          <p:nvPr/>
        </p:nvSpPr>
        <p:spPr>
          <a:xfrm>
            <a:off x="806246" y="4637087"/>
            <a:ext cx="2156030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/>
          </a:p>
        </p:txBody>
      </p:sp>
      <p:sp>
        <p:nvSpPr>
          <p:cNvPr id="10" name="Placeholder">
            <a:extLst>
              <a:ext uri="{FF2B5EF4-FFF2-40B4-BE49-F238E27FC236}">
                <a16:creationId xmlns:a16="http://schemas.microsoft.com/office/drawing/2014/main" id="{3B01BCB6-A131-478E-9962-6CF8085C1372}"/>
              </a:ext>
            </a:extLst>
          </p:cNvPr>
          <p:cNvSpPr txBox="1"/>
          <p:nvPr/>
        </p:nvSpPr>
        <p:spPr>
          <a:xfrm>
            <a:off x="9301162" y="1463675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/>
          </a:p>
        </p:txBody>
      </p:sp>
      <p:sp>
        <p:nvSpPr>
          <p:cNvPr id="11" name="Placeholder">
            <a:extLst>
              <a:ext uri="{FF2B5EF4-FFF2-40B4-BE49-F238E27FC236}">
                <a16:creationId xmlns:a16="http://schemas.microsoft.com/office/drawing/2014/main" id="{BCB2800C-542E-4F9E-BFDD-E7584DF16BD3}"/>
              </a:ext>
            </a:extLst>
          </p:cNvPr>
          <p:cNvSpPr txBox="1"/>
          <p:nvPr/>
        </p:nvSpPr>
        <p:spPr>
          <a:xfrm>
            <a:off x="9297987" y="4665662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/>
          </a:p>
        </p:txBody>
      </p:sp>
      <p:sp>
        <p:nvSpPr>
          <p:cNvPr id="13" name="Element1">
            <a:extLst>
              <a:ext uri="{FF2B5EF4-FFF2-40B4-BE49-F238E27FC236}">
                <a16:creationId xmlns:a16="http://schemas.microsoft.com/office/drawing/2014/main" id="{AAE4349F-B265-47FF-B9F2-0F0DA3B72A3D}"/>
              </a:ext>
            </a:extLst>
          </p:cNvPr>
          <p:cNvSpPr/>
          <p:nvPr/>
        </p:nvSpPr>
        <p:spPr>
          <a:xfrm>
            <a:off x="5976937" y="3389312"/>
            <a:ext cx="2601912" cy="2527300"/>
          </a:xfrm>
          <a:custGeom>
            <a:avLst/>
            <a:gdLst/>
            <a:ahLst/>
            <a:cxnLst/>
            <a:rect l="l" t="t" r="r" b="b"/>
            <a:pathLst>
              <a:path w="603" h="585" extrusionOk="0">
                <a:moveTo>
                  <a:pt x="584" y="67"/>
                </a:moveTo>
                <a:cubicBezTo>
                  <a:pt x="569" y="80"/>
                  <a:pt x="548" y="87"/>
                  <a:pt x="520" y="87"/>
                </a:cubicBezTo>
                <a:cubicBezTo>
                  <a:pt x="503" y="87"/>
                  <a:pt x="485" y="83"/>
                  <a:pt x="467" y="76"/>
                </a:cubicBezTo>
                <a:cubicBezTo>
                  <a:pt x="450" y="68"/>
                  <a:pt x="428" y="55"/>
                  <a:pt x="402" y="35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93"/>
                  <a:pt x="346" y="93"/>
                  <a:pt x="346" y="93"/>
                </a:cubicBezTo>
                <a:cubicBezTo>
                  <a:pt x="297" y="93"/>
                  <a:pt x="297" y="93"/>
                  <a:pt x="297" y="93"/>
                </a:cubicBezTo>
                <a:cubicBezTo>
                  <a:pt x="297" y="48"/>
                  <a:pt x="297" y="48"/>
                  <a:pt x="297" y="48"/>
                </a:cubicBezTo>
                <a:cubicBezTo>
                  <a:pt x="279" y="169"/>
                  <a:pt x="182" y="264"/>
                  <a:pt x="61" y="279"/>
                </a:cubicBezTo>
                <a:cubicBezTo>
                  <a:pt x="71" y="283"/>
                  <a:pt x="81" y="289"/>
                  <a:pt x="89" y="298"/>
                </a:cubicBezTo>
                <a:cubicBezTo>
                  <a:pt x="104" y="314"/>
                  <a:pt x="111" y="336"/>
                  <a:pt x="111" y="362"/>
                </a:cubicBezTo>
                <a:cubicBezTo>
                  <a:pt x="58" y="362"/>
                  <a:pt x="58" y="362"/>
                  <a:pt x="58" y="362"/>
                </a:cubicBezTo>
                <a:cubicBezTo>
                  <a:pt x="58" y="351"/>
                  <a:pt x="55" y="342"/>
                  <a:pt x="50" y="334"/>
                </a:cubicBezTo>
                <a:cubicBezTo>
                  <a:pt x="45" y="327"/>
                  <a:pt x="38" y="323"/>
                  <a:pt x="30" y="323"/>
                </a:cubicBezTo>
                <a:cubicBezTo>
                  <a:pt x="21" y="323"/>
                  <a:pt x="14" y="327"/>
                  <a:pt x="8" y="334"/>
                </a:cubicBezTo>
                <a:cubicBezTo>
                  <a:pt x="3" y="342"/>
                  <a:pt x="0" y="352"/>
                  <a:pt x="0" y="365"/>
                </a:cubicBezTo>
                <a:cubicBezTo>
                  <a:pt x="0" y="395"/>
                  <a:pt x="11" y="410"/>
                  <a:pt x="32" y="410"/>
                </a:cubicBezTo>
                <a:cubicBezTo>
                  <a:pt x="58" y="410"/>
                  <a:pt x="58" y="410"/>
                  <a:pt x="58" y="410"/>
                </a:cubicBezTo>
                <a:cubicBezTo>
                  <a:pt x="58" y="458"/>
                  <a:pt x="58" y="458"/>
                  <a:pt x="58" y="458"/>
                </a:cubicBezTo>
                <a:cubicBezTo>
                  <a:pt x="32" y="458"/>
                  <a:pt x="32" y="458"/>
                  <a:pt x="32" y="458"/>
                </a:cubicBezTo>
                <a:cubicBezTo>
                  <a:pt x="22" y="458"/>
                  <a:pt x="15" y="462"/>
                  <a:pt x="11" y="470"/>
                </a:cubicBezTo>
                <a:cubicBezTo>
                  <a:pt x="6" y="477"/>
                  <a:pt x="4" y="488"/>
                  <a:pt x="4" y="500"/>
                </a:cubicBezTo>
                <a:cubicBezTo>
                  <a:pt x="4" y="513"/>
                  <a:pt x="6" y="522"/>
                  <a:pt x="11" y="529"/>
                </a:cubicBezTo>
                <a:cubicBezTo>
                  <a:pt x="16" y="536"/>
                  <a:pt x="22" y="539"/>
                  <a:pt x="30" y="539"/>
                </a:cubicBezTo>
                <a:cubicBezTo>
                  <a:pt x="37" y="539"/>
                  <a:pt x="43" y="536"/>
                  <a:pt x="48" y="529"/>
                </a:cubicBezTo>
                <a:cubicBezTo>
                  <a:pt x="53" y="523"/>
                  <a:pt x="55" y="515"/>
                  <a:pt x="55" y="505"/>
                </a:cubicBezTo>
                <a:cubicBezTo>
                  <a:pt x="109" y="505"/>
                  <a:pt x="109" y="505"/>
                  <a:pt x="109" y="505"/>
                </a:cubicBezTo>
                <a:cubicBezTo>
                  <a:pt x="109" y="521"/>
                  <a:pt x="105" y="535"/>
                  <a:pt x="99" y="548"/>
                </a:cubicBezTo>
                <a:cubicBezTo>
                  <a:pt x="92" y="560"/>
                  <a:pt x="83" y="570"/>
                  <a:pt x="71" y="577"/>
                </a:cubicBezTo>
                <a:cubicBezTo>
                  <a:pt x="65" y="581"/>
                  <a:pt x="59" y="583"/>
                  <a:pt x="53" y="585"/>
                </a:cubicBezTo>
                <a:cubicBezTo>
                  <a:pt x="351" y="572"/>
                  <a:pt x="591" y="332"/>
                  <a:pt x="603" y="34"/>
                </a:cubicBezTo>
                <a:cubicBezTo>
                  <a:pt x="600" y="47"/>
                  <a:pt x="593" y="58"/>
                  <a:pt x="584" y="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DC8788-5BE8-4665-9718-40EFD1C4FBF2}"/>
              </a:ext>
            </a:extLst>
          </p:cNvPr>
          <p:cNvGrpSpPr/>
          <p:nvPr/>
        </p:nvGrpSpPr>
        <p:grpSpPr>
          <a:xfrm>
            <a:off x="3606800" y="3233737"/>
            <a:ext cx="2400300" cy="2682875"/>
            <a:chOff x="3606800" y="3233737"/>
            <a:chExt cx="2400300" cy="2682875"/>
          </a:xfrm>
        </p:grpSpPr>
        <p:sp>
          <p:nvSpPr>
            <p:cNvPr id="16" name="Element1">
              <a:extLst>
                <a:ext uri="{FF2B5EF4-FFF2-40B4-BE49-F238E27FC236}">
                  <a16:creationId xmlns:a16="http://schemas.microsoft.com/office/drawing/2014/main" id="{9A0339C5-C91A-4123-A6CC-2272070E4950}"/>
                </a:ext>
              </a:extLst>
            </p:cNvPr>
            <p:cNvSpPr/>
            <p:nvPr/>
          </p:nvSpPr>
          <p:spPr>
            <a:xfrm>
              <a:off x="3995737" y="3389312"/>
              <a:ext cx="439737" cy="176212"/>
            </a:xfrm>
            <a:custGeom>
              <a:avLst/>
              <a:gdLst/>
              <a:ahLst/>
              <a:cxnLst/>
              <a:rect l="l" t="t" r="r" b="b"/>
              <a:pathLst>
                <a:path w="277" h="111" extrusionOk="0">
                  <a:moveTo>
                    <a:pt x="277" y="111"/>
                  </a:moveTo>
                  <a:lnTo>
                    <a:pt x="277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277" y="11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Element1">
              <a:extLst>
                <a:ext uri="{FF2B5EF4-FFF2-40B4-BE49-F238E27FC236}">
                  <a16:creationId xmlns:a16="http://schemas.microsoft.com/office/drawing/2014/main" id="{477100E7-46BE-4CFD-BCB6-1372BE73D6D6}"/>
                </a:ext>
              </a:extLst>
            </p:cNvPr>
            <p:cNvSpPr/>
            <p:nvPr/>
          </p:nvSpPr>
          <p:spPr>
            <a:xfrm>
              <a:off x="3606800" y="3233737"/>
              <a:ext cx="2400300" cy="2682875"/>
            </a:xfrm>
            <a:custGeom>
              <a:avLst/>
              <a:gdLst/>
              <a:ahLst/>
              <a:cxnLst/>
              <a:rect l="l" t="t" r="r" b="b"/>
              <a:pathLst>
                <a:path w="556" h="621" extrusionOk="0">
                  <a:moveTo>
                    <a:pt x="521" y="601"/>
                  </a:moveTo>
                  <a:cubicBezTo>
                    <a:pt x="506" y="585"/>
                    <a:pt x="499" y="564"/>
                    <a:pt x="499" y="537"/>
                  </a:cubicBezTo>
                  <a:cubicBezTo>
                    <a:pt x="499" y="523"/>
                    <a:pt x="503" y="510"/>
                    <a:pt x="509" y="498"/>
                  </a:cubicBezTo>
                  <a:cubicBezTo>
                    <a:pt x="515" y="487"/>
                    <a:pt x="524" y="478"/>
                    <a:pt x="535" y="471"/>
                  </a:cubicBezTo>
                  <a:cubicBezTo>
                    <a:pt x="522" y="465"/>
                    <a:pt x="512" y="456"/>
                    <a:pt x="506" y="444"/>
                  </a:cubicBezTo>
                  <a:cubicBezTo>
                    <a:pt x="499" y="431"/>
                    <a:pt x="496" y="417"/>
                    <a:pt x="496" y="400"/>
                  </a:cubicBezTo>
                  <a:cubicBezTo>
                    <a:pt x="496" y="373"/>
                    <a:pt x="504" y="351"/>
                    <a:pt x="519" y="335"/>
                  </a:cubicBezTo>
                  <a:cubicBezTo>
                    <a:pt x="528" y="326"/>
                    <a:pt x="537" y="320"/>
                    <a:pt x="548" y="316"/>
                  </a:cubicBezTo>
                  <a:cubicBezTo>
                    <a:pt x="411" y="301"/>
                    <a:pt x="305" y="186"/>
                    <a:pt x="305" y="45"/>
                  </a:cubicBezTo>
                  <a:cubicBezTo>
                    <a:pt x="305" y="42"/>
                    <a:pt x="305" y="39"/>
                    <a:pt x="305" y="36"/>
                  </a:cubicBezTo>
                  <a:cubicBezTo>
                    <a:pt x="241" y="36"/>
                    <a:pt x="241" y="36"/>
                    <a:pt x="241" y="36"/>
                  </a:cubicBezTo>
                  <a:cubicBezTo>
                    <a:pt x="241" y="127"/>
                    <a:pt x="241" y="127"/>
                    <a:pt x="241" y="127"/>
                  </a:cubicBezTo>
                  <a:cubicBezTo>
                    <a:pt x="203" y="129"/>
                    <a:pt x="203" y="129"/>
                    <a:pt x="203" y="129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30"/>
                    <a:pt x="0" y="45"/>
                  </a:cubicBezTo>
                  <a:cubicBezTo>
                    <a:pt x="0" y="357"/>
                    <a:pt x="247" y="610"/>
                    <a:pt x="556" y="621"/>
                  </a:cubicBezTo>
                  <a:cubicBezTo>
                    <a:pt x="542" y="618"/>
                    <a:pt x="530" y="611"/>
                    <a:pt x="521" y="60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" name="Element1">
            <a:extLst>
              <a:ext uri="{FF2B5EF4-FFF2-40B4-BE49-F238E27FC236}">
                <a16:creationId xmlns:a16="http://schemas.microsoft.com/office/drawing/2014/main" id="{4B682474-1877-4352-8E50-AC6346EEF801}"/>
              </a:ext>
            </a:extLst>
          </p:cNvPr>
          <p:cNvSpPr/>
          <p:nvPr/>
        </p:nvSpPr>
        <p:spPr>
          <a:xfrm>
            <a:off x="6265862" y="942975"/>
            <a:ext cx="2317750" cy="2587625"/>
          </a:xfrm>
          <a:custGeom>
            <a:avLst/>
            <a:gdLst/>
            <a:ahLst/>
            <a:cxnLst/>
            <a:rect l="l" t="t" r="r" b="b"/>
            <a:pathLst>
              <a:path w="537" h="599" extrusionOk="0">
                <a:moveTo>
                  <a:pt x="0" y="306"/>
                </a:moveTo>
                <a:cubicBezTo>
                  <a:pt x="0" y="306"/>
                  <a:pt x="0" y="306"/>
                  <a:pt x="0" y="306"/>
                </a:cubicBezTo>
                <a:cubicBezTo>
                  <a:pt x="119" y="323"/>
                  <a:pt x="213" y="417"/>
                  <a:pt x="230" y="536"/>
                </a:cubicBezTo>
                <a:cubicBezTo>
                  <a:pt x="230" y="497"/>
                  <a:pt x="230" y="497"/>
                  <a:pt x="230" y="497"/>
                </a:cubicBezTo>
                <a:cubicBezTo>
                  <a:pt x="271" y="497"/>
                  <a:pt x="271" y="497"/>
                  <a:pt x="271" y="497"/>
                </a:cubicBezTo>
                <a:cubicBezTo>
                  <a:pt x="377" y="572"/>
                  <a:pt x="377" y="572"/>
                  <a:pt x="377" y="572"/>
                </a:cubicBezTo>
                <a:cubicBezTo>
                  <a:pt x="391" y="581"/>
                  <a:pt x="404" y="588"/>
                  <a:pt x="415" y="592"/>
                </a:cubicBezTo>
                <a:cubicBezTo>
                  <a:pt x="426" y="597"/>
                  <a:pt x="437" y="599"/>
                  <a:pt x="447" y="599"/>
                </a:cubicBezTo>
                <a:cubicBezTo>
                  <a:pt x="461" y="599"/>
                  <a:pt x="471" y="597"/>
                  <a:pt x="479" y="593"/>
                </a:cubicBezTo>
                <a:cubicBezTo>
                  <a:pt x="487" y="589"/>
                  <a:pt x="491" y="583"/>
                  <a:pt x="491" y="575"/>
                </a:cubicBezTo>
                <a:cubicBezTo>
                  <a:pt x="491" y="566"/>
                  <a:pt x="486" y="559"/>
                  <a:pt x="477" y="554"/>
                </a:cubicBezTo>
                <a:cubicBezTo>
                  <a:pt x="468" y="549"/>
                  <a:pt x="455" y="546"/>
                  <a:pt x="439" y="546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58" y="493"/>
                  <a:pt x="475" y="496"/>
                  <a:pt x="490" y="503"/>
                </a:cubicBezTo>
                <a:cubicBezTo>
                  <a:pt x="506" y="510"/>
                  <a:pt x="518" y="520"/>
                  <a:pt x="527" y="533"/>
                </a:cubicBezTo>
                <a:cubicBezTo>
                  <a:pt x="531" y="539"/>
                  <a:pt x="534" y="546"/>
                  <a:pt x="537" y="554"/>
                </a:cubicBezTo>
                <a:cubicBezTo>
                  <a:pt x="526" y="259"/>
                  <a:pt x="293" y="20"/>
                  <a:pt x="0" y="0"/>
                </a:cubicBezTo>
                <a:lnTo>
                  <a:pt x="0" y="3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Element1">
            <a:extLst>
              <a:ext uri="{FF2B5EF4-FFF2-40B4-BE49-F238E27FC236}">
                <a16:creationId xmlns:a16="http://schemas.microsoft.com/office/drawing/2014/main" id="{CF813847-8770-469B-993A-38D8A75E8ED3}"/>
              </a:ext>
            </a:extLst>
          </p:cNvPr>
          <p:cNvSpPr/>
          <p:nvPr/>
        </p:nvSpPr>
        <p:spPr>
          <a:xfrm>
            <a:off x="3624262" y="939800"/>
            <a:ext cx="2636837" cy="2319337"/>
          </a:xfrm>
          <a:custGeom>
            <a:avLst/>
            <a:gdLst/>
            <a:ahLst/>
            <a:cxnLst/>
            <a:rect l="l" t="t" r="r" b="b"/>
            <a:pathLst>
              <a:path w="611" h="537" extrusionOk="0">
                <a:moveTo>
                  <a:pt x="188" y="513"/>
                </a:moveTo>
                <a:cubicBezTo>
                  <a:pt x="188" y="490"/>
                  <a:pt x="188" y="490"/>
                  <a:pt x="188" y="490"/>
                </a:cubicBezTo>
                <a:cubicBezTo>
                  <a:pt x="237" y="490"/>
                  <a:pt x="237" y="490"/>
                  <a:pt x="237" y="490"/>
                </a:cubicBezTo>
                <a:cubicBezTo>
                  <a:pt x="237" y="513"/>
                  <a:pt x="237" y="513"/>
                  <a:pt x="237" y="513"/>
                </a:cubicBezTo>
                <a:cubicBezTo>
                  <a:pt x="304" y="513"/>
                  <a:pt x="304" y="513"/>
                  <a:pt x="304" y="513"/>
                </a:cubicBezTo>
                <a:cubicBezTo>
                  <a:pt x="304" y="537"/>
                  <a:pt x="304" y="537"/>
                  <a:pt x="304" y="537"/>
                </a:cubicBezTo>
                <a:cubicBezTo>
                  <a:pt x="322" y="410"/>
                  <a:pt x="428" y="311"/>
                  <a:pt x="559" y="305"/>
                </a:cubicBezTo>
                <a:cubicBezTo>
                  <a:pt x="559" y="74"/>
                  <a:pt x="559" y="74"/>
                  <a:pt x="559" y="74"/>
                </a:cubicBezTo>
                <a:cubicBezTo>
                  <a:pt x="506" y="96"/>
                  <a:pt x="506" y="96"/>
                  <a:pt x="506" y="96"/>
                </a:cubicBezTo>
                <a:cubicBezTo>
                  <a:pt x="506" y="47"/>
                  <a:pt x="506" y="47"/>
                  <a:pt x="506" y="47"/>
                </a:cubicBezTo>
                <a:cubicBezTo>
                  <a:pt x="607" y="1"/>
                  <a:pt x="607" y="1"/>
                  <a:pt x="607" y="1"/>
                </a:cubicBezTo>
                <a:cubicBezTo>
                  <a:pt x="611" y="1"/>
                  <a:pt x="611" y="1"/>
                  <a:pt x="611" y="1"/>
                </a:cubicBezTo>
                <a:cubicBezTo>
                  <a:pt x="598" y="0"/>
                  <a:pt x="586" y="0"/>
                  <a:pt x="573" y="0"/>
                </a:cubicBezTo>
                <a:cubicBezTo>
                  <a:pt x="276" y="0"/>
                  <a:pt x="31" y="225"/>
                  <a:pt x="0" y="513"/>
                </a:cubicBezTo>
                <a:lnTo>
                  <a:pt x="188" y="51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Placeholder">
            <a:extLst>
              <a:ext uri="{FF2B5EF4-FFF2-40B4-BE49-F238E27FC236}">
                <a16:creationId xmlns:a16="http://schemas.microsoft.com/office/drawing/2014/main" id="{C744CD28-757B-41A4-BAD2-6D0BF8A34BE6}"/>
              </a:ext>
            </a:extLst>
          </p:cNvPr>
          <p:cNvSpPr txBox="1"/>
          <p:nvPr/>
        </p:nvSpPr>
        <p:spPr>
          <a:xfrm>
            <a:off x="5405422" y="3628963"/>
            <a:ext cx="1395801" cy="41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en-US" sz="1400"/>
          </a:p>
        </p:txBody>
      </p:sp>
      <p:sp>
        <p:nvSpPr>
          <p:cNvPr id="27" name="Placeholder">
            <a:extLst>
              <a:ext uri="{FF2B5EF4-FFF2-40B4-BE49-F238E27FC236}">
                <a16:creationId xmlns:a16="http://schemas.microsoft.com/office/drawing/2014/main" id="{2907ACA3-D568-4EFE-B7A8-CA438B8DA2D9}"/>
              </a:ext>
            </a:extLst>
          </p:cNvPr>
          <p:cNvSpPr txBox="1"/>
          <p:nvPr/>
        </p:nvSpPr>
        <p:spPr>
          <a:xfrm>
            <a:off x="5200125" y="3118618"/>
            <a:ext cx="1688919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grpSp>
        <p:nvGrpSpPr>
          <p:cNvPr id="38" name="Graphic 30" descr="3d Glasses">
            <a:extLst>
              <a:ext uri="{FF2B5EF4-FFF2-40B4-BE49-F238E27FC236}">
                <a16:creationId xmlns:a16="http://schemas.microsoft.com/office/drawing/2014/main" id="{FBEFF270-D8FE-4178-91D1-219998C6C68F}"/>
              </a:ext>
            </a:extLst>
          </p:cNvPr>
          <p:cNvGrpSpPr/>
          <p:nvPr/>
        </p:nvGrpSpPr>
        <p:grpSpPr>
          <a:xfrm>
            <a:off x="4557096" y="1620689"/>
            <a:ext cx="687003" cy="687003"/>
            <a:chOff x="4435474" y="1344305"/>
            <a:chExt cx="914400" cy="914400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49ABA81-AA44-4352-A251-40F3B26D6926}"/>
                </a:ext>
              </a:extLst>
            </p:cNvPr>
            <p:cNvSpPr/>
            <p:nvPr/>
          </p:nvSpPr>
          <p:spPr>
            <a:xfrm>
              <a:off x="4525504" y="1745426"/>
              <a:ext cx="123053" cy="161019"/>
            </a:xfrm>
            <a:custGeom>
              <a:avLst/>
              <a:gdLst>
                <a:gd name="connsiteX0" fmla="*/ 20669 w 123053"/>
                <a:gd name="connsiteY0" fmla="*/ 125925 h 161019"/>
                <a:gd name="connsiteX1" fmla="*/ 102165 w 123053"/>
                <a:gd name="connsiteY1" fmla="*/ 159901 h 161019"/>
                <a:gd name="connsiteX2" fmla="*/ 122949 w 123053"/>
                <a:gd name="connsiteY2" fmla="*/ 135583 h 161019"/>
                <a:gd name="connsiteX3" fmla="*/ 123054 w 123053"/>
                <a:gd name="connsiteY3" fmla="*/ 76624 h 161019"/>
                <a:gd name="connsiteX4" fmla="*/ 102384 w 123053"/>
                <a:gd name="connsiteY4" fmla="*/ 35047 h 161019"/>
                <a:gd name="connsiteX5" fmla="*/ 20888 w 123053"/>
                <a:gd name="connsiteY5" fmla="*/ 1119 h 161019"/>
                <a:gd name="connsiteX6" fmla="*/ 105 w 123053"/>
                <a:gd name="connsiteY6" fmla="*/ 25436 h 161019"/>
                <a:gd name="connsiteX7" fmla="*/ 0 w 123053"/>
                <a:gd name="connsiteY7" fmla="*/ 84396 h 161019"/>
                <a:gd name="connsiteX8" fmla="*/ 20669 w 123053"/>
                <a:gd name="connsiteY8" fmla="*/ 125925 h 16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53" h="161019">
                  <a:moveTo>
                    <a:pt x="20669" y="125925"/>
                  </a:moveTo>
                  <a:lnTo>
                    <a:pt x="102165" y="159901"/>
                  </a:lnTo>
                  <a:cubicBezTo>
                    <a:pt x="113595" y="164663"/>
                    <a:pt x="122911" y="153786"/>
                    <a:pt x="122949" y="135583"/>
                  </a:cubicBezTo>
                  <a:lnTo>
                    <a:pt x="123054" y="76624"/>
                  </a:lnTo>
                  <a:cubicBezTo>
                    <a:pt x="123054" y="58431"/>
                    <a:pt x="113833" y="39810"/>
                    <a:pt x="102384" y="35047"/>
                  </a:cubicBezTo>
                  <a:lnTo>
                    <a:pt x="20888" y="1119"/>
                  </a:lnTo>
                  <a:cubicBezTo>
                    <a:pt x="9458" y="-3644"/>
                    <a:pt x="133" y="7234"/>
                    <a:pt x="105" y="25436"/>
                  </a:cubicBezTo>
                  <a:lnTo>
                    <a:pt x="0" y="84396"/>
                  </a:lnTo>
                  <a:cubicBezTo>
                    <a:pt x="-29" y="102541"/>
                    <a:pt x="9220" y="121163"/>
                    <a:pt x="20669" y="12592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F1078493-C276-4C4D-8016-147F6A06A5BE}"/>
                </a:ext>
              </a:extLst>
            </p:cNvPr>
            <p:cNvSpPr/>
            <p:nvPr/>
          </p:nvSpPr>
          <p:spPr>
            <a:xfrm>
              <a:off x="4765267" y="1845205"/>
              <a:ext cx="123053" cy="161029"/>
            </a:xfrm>
            <a:custGeom>
              <a:avLst/>
              <a:gdLst>
                <a:gd name="connsiteX0" fmla="*/ 20669 w 123053"/>
                <a:gd name="connsiteY0" fmla="*/ 125978 h 161029"/>
                <a:gd name="connsiteX1" fmla="*/ 102165 w 123053"/>
                <a:gd name="connsiteY1" fmla="*/ 159906 h 161029"/>
                <a:gd name="connsiteX2" fmla="*/ 107433 w 123053"/>
                <a:gd name="connsiteY2" fmla="*/ 161030 h 161029"/>
                <a:gd name="connsiteX3" fmla="*/ 122949 w 123053"/>
                <a:gd name="connsiteY3" fmla="*/ 135588 h 161029"/>
                <a:gd name="connsiteX4" fmla="*/ 123054 w 123053"/>
                <a:gd name="connsiteY4" fmla="*/ 76629 h 161029"/>
                <a:gd name="connsiteX5" fmla="*/ 102384 w 123053"/>
                <a:gd name="connsiteY5" fmla="*/ 35052 h 161029"/>
                <a:gd name="connsiteX6" fmla="*/ 20898 w 123053"/>
                <a:gd name="connsiteY6" fmla="*/ 1124 h 161029"/>
                <a:gd name="connsiteX7" fmla="*/ 15631 w 123053"/>
                <a:gd name="connsiteY7" fmla="*/ 0 h 161029"/>
                <a:gd name="connsiteX8" fmla="*/ 105 w 123053"/>
                <a:gd name="connsiteY8" fmla="*/ 25441 h 161029"/>
                <a:gd name="connsiteX9" fmla="*/ 0 w 123053"/>
                <a:gd name="connsiteY9" fmla="*/ 84401 h 161029"/>
                <a:gd name="connsiteX10" fmla="*/ 20669 w 123053"/>
                <a:gd name="connsiteY10" fmla="*/ 125978 h 161029"/>
                <a:gd name="connsiteX11" fmla="*/ 38167 w 123053"/>
                <a:gd name="connsiteY11" fmla="*/ 49587 h 161029"/>
                <a:gd name="connsiteX12" fmla="*/ 83182 w 123053"/>
                <a:gd name="connsiteY12" fmla="*/ 68323 h 161029"/>
                <a:gd name="connsiteX13" fmla="*/ 84954 w 123053"/>
                <a:gd name="connsiteY13" fmla="*/ 76562 h 161029"/>
                <a:gd name="connsiteX14" fmla="*/ 84896 w 123053"/>
                <a:gd name="connsiteY14" fmla="*/ 111452 h 161029"/>
                <a:gd name="connsiteX15" fmla="*/ 39881 w 123053"/>
                <a:gd name="connsiteY15" fmla="*/ 92707 h 161029"/>
                <a:gd name="connsiteX16" fmla="*/ 38100 w 123053"/>
                <a:gd name="connsiteY16" fmla="*/ 84468 h 16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3053" h="161029">
                  <a:moveTo>
                    <a:pt x="20669" y="125978"/>
                  </a:moveTo>
                  <a:lnTo>
                    <a:pt x="102165" y="159906"/>
                  </a:lnTo>
                  <a:cubicBezTo>
                    <a:pt x="103828" y="160628"/>
                    <a:pt x="105619" y="161010"/>
                    <a:pt x="107433" y="161030"/>
                  </a:cubicBezTo>
                  <a:cubicBezTo>
                    <a:pt x="116338" y="161030"/>
                    <a:pt x="122920" y="150895"/>
                    <a:pt x="122949" y="135588"/>
                  </a:cubicBezTo>
                  <a:lnTo>
                    <a:pt x="123054" y="76629"/>
                  </a:lnTo>
                  <a:cubicBezTo>
                    <a:pt x="123054" y="58436"/>
                    <a:pt x="113833" y="39815"/>
                    <a:pt x="102384" y="35052"/>
                  </a:cubicBezTo>
                  <a:lnTo>
                    <a:pt x="20898" y="1124"/>
                  </a:lnTo>
                  <a:cubicBezTo>
                    <a:pt x="19235" y="403"/>
                    <a:pt x="17443" y="21"/>
                    <a:pt x="15631" y="0"/>
                  </a:cubicBezTo>
                  <a:cubicBezTo>
                    <a:pt x="6725" y="0"/>
                    <a:pt x="133" y="10135"/>
                    <a:pt x="105" y="25441"/>
                  </a:cubicBezTo>
                  <a:lnTo>
                    <a:pt x="0" y="84401"/>
                  </a:lnTo>
                  <a:cubicBezTo>
                    <a:pt x="-29" y="102594"/>
                    <a:pt x="9220" y="121215"/>
                    <a:pt x="20669" y="125978"/>
                  </a:cubicBezTo>
                  <a:close/>
                  <a:moveTo>
                    <a:pt x="38167" y="49587"/>
                  </a:moveTo>
                  <a:lnTo>
                    <a:pt x="83182" y="68323"/>
                  </a:lnTo>
                  <a:cubicBezTo>
                    <a:pt x="84311" y="70925"/>
                    <a:pt x="84913" y="73725"/>
                    <a:pt x="84954" y="76562"/>
                  </a:cubicBezTo>
                  <a:lnTo>
                    <a:pt x="84896" y="111452"/>
                  </a:lnTo>
                  <a:lnTo>
                    <a:pt x="39881" y="92707"/>
                  </a:lnTo>
                  <a:cubicBezTo>
                    <a:pt x="38747" y="90106"/>
                    <a:pt x="38141" y="87305"/>
                    <a:pt x="38100" y="8446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C09E9A2-1A5A-49DB-869F-BF8FC7AD656F}"/>
                </a:ext>
              </a:extLst>
            </p:cNvPr>
            <p:cNvSpPr/>
            <p:nvPr/>
          </p:nvSpPr>
          <p:spPr>
            <a:xfrm>
              <a:off x="4454523" y="1521382"/>
              <a:ext cx="876301" cy="572099"/>
            </a:xfrm>
            <a:custGeom>
              <a:avLst/>
              <a:gdLst>
                <a:gd name="connsiteX0" fmla="*/ 12002 w 876301"/>
                <a:gd name="connsiteY0" fmla="*/ 119826 h 572099"/>
                <a:gd name="connsiteX1" fmla="*/ 8877 w 876301"/>
                <a:gd name="connsiteY1" fmla="*/ 121389 h 572099"/>
                <a:gd name="connsiteX2" fmla="*/ 381 w 876301"/>
                <a:gd name="connsiteY2" fmla="*/ 137248 h 572099"/>
                <a:gd name="connsiteX3" fmla="*/ 0 w 876301"/>
                <a:gd name="connsiteY3" fmla="*/ 351379 h 572099"/>
                <a:gd name="connsiteX4" fmla="*/ 11725 w 876301"/>
                <a:gd name="connsiteY4" fmla="*/ 369000 h 572099"/>
                <a:gd name="connsiteX5" fmla="*/ 31071 w 876301"/>
                <a:gd name="connsiteY5" fmla="*/ 377049 h 572099"/>
                <a:gd name="connsiteX6" fmla="*/ 43396 w 876301"/>
                <a:gd name="connsiteY6" fmla="*/ 401814 h 572099"/>
                <a:gd name="connsiteX7" fmla="*/ 53140 w 876301"/>
                <a:gd name="connsiteY7" fmla="*/ 410920 h 572099"/>
                <a:gd name="connsiteX8" fmla="*/ 174927 w 876301"/>
                <a:gd name="connsiteY8" fmla="*/ 461631 h 572099"/>
                <a:gd name="connsiteX9" fmla="*/ 235658 w 876301"/>
                <a:gd name="connsiteY9" fmla="*/ 437819 h 572099"/>
                <a:gd name="connsiteX10" fmla="*/ 248860 w 876301"/>
                <a:gd name="connsiteY10" fmla="*/ 413111 h 572099"/>
                <a:gd name="connsiteX11" fmla="*/ 251231 w 876301"/>
                <a:gd name="connsiteY11" fmla="*/ 418292 h 572099"/>
                <a:gd name="connsiteX12" fmla="*/ 267719 w 876301"/>
                <a:gd name="connsiteY12" fmla="*/ 463203 h 572099"/>
                <a:gd name="connsiteX13" fmla="*/ 314782 w 876301"/>
                <a:gd name="connsiteY13" fmla="*/ 519886 h 572099"/>
                <a:gd name="connsiteX14" fmla="*/ 436578 w 876301"/>
                <a:gd name="connsiteY14" fmla="*/ 570635 h 572099"/>
                <a:gd name="connsiteX15" fmla="*/ 458381 w 876301"/>
                <a:gd name="connsiteY15" fmla="*/ 565425 h 572099"/>
                <a:gd name="connsiteX16" fmla="*/ 467525 w 876301"/>
                <a:gd name="connsiteY16" fmla="*/ 554728 h 572099"/>
                <a:gd name="connsiteX17" fmla="*/ 483565 w 876301"/>
                <a:gd name="connsiteY17" fmla="*/ 556271 h 572099"/>
                <a:gd name="connsiteX18" fmla="*/ 485775 w 876301"/>
                <a:gd name="connsiteY18" fmla="*/ 556348 h 572099"/>
                <a:gd name="connsiteX19" fmla="*/ 488023 w 876301"/>
                <a:gd name="connsiteY19" fmla="*/ 556129 h 572099"/>
                <a:gd name="connsiteX20" fmla="*/ 492947 w 876301"/>
                <a:gd name="connsiteY20" fmla="*/ 554947 h 572099"/>
                <a:gd name="connsiteX21" fmla="*/ 616772 w 876301"/>
                <a:gd name="connsiteY21" fmla="*/ 504598 h 572099"/>
                <a:gd name="connsiteX22" fmla="*/ 628202 w 876301"/>
                <a:gd name="connsiteY22" fmla="*/ 491139 h 572099"/>
                <a:gd name="connsiteX23" fmla="*/ 656987 w 876301"/>
                <a:gd name="connsiteY23" fmla="*/ 363333 h 572099"/>
                <a:gd name="connsiteX24" fmla="*/ 761324 w 876301"/>
                <a:gd name="connsiteY24" fmla="*/ 320128 h 572099"/>
                <a:gd name="connsiteX25" fmla="*/ 764477 w 876301"/>
                <a:gd name="connsiteY25" fmla="*/ 320442 h 572099"/>
                <a:gd name="connsiteX26" fmla="*/ 765972 w 876301"/>
                <a:gd name="connsiteY26" fmla="*/ 323233 h 572099"/>
                <a:gd name="connsiteX27" fmla="*/ 765972 w 876301"/>
                <a:gd name="connsiteY27" fmla="*/ 330015 h 572099"/>
                <a:gd name="connsiteX28" fmla="*/ 763638 w 876301"/>
                <a:gd name="connsiteY28" fmla="*/ 333205 h 572099"/>
                <a:gd name="connsiteX29" fmla="*/ 735063 w 876301"/>
                <a:gd name="connsiteY29" fmla="*/ 372639 h 572099"/>
                <a:gd name="connsiteX30" fmla="*/ 735063 w 876301"/>
                <a:gd name="connsiteY30" fmla="*/ 382888 h 572099"/>
                <a:gd name="connsiteX31" fmla="*/ 776579 w 876301"/>
                <a:gd name="connsiteY31" fmla="*/ 424278 h 572099"/>
                <a:gd name="connsiteX32" fmla="*/ 791528 w 876301"/>
                <a:gd name="connsiteY32" fmla="*/ 421464 h 572099"/>
                <a:gd name="connsiteX33" fmla="*/ 800767 w 876301"/>
                <a:gd name="connsiteY33" fmla="*/ 417864 h 572099"/>
                <a:gd name="connsiteX34" fmla="*/ 876300 w 876301"/>
                <a:gd name="connsiteY34" fmla="*/ 307317 h 572099"/>
                <a:gd name="connsiteX35" fmla="*/ 876300 w 876301"/>
                <a:gd name="connsiteY35" fmla="*/ 285628 h 572099"/>
                <a:gd name="connsiteX36" fmla="*/ 790678 w 876301"/>
                <a:gd name="connsiteY36" fmla="*/ 200029 h 572099"/>
                <a:gd name="connsiteX37" fmla="*/ 759038 w 876301"/>
                <a:gd name="connsiteY37" fmla="*/ 206094 h 572099"/>
                <a:gd name="connsiteX38" fmla="*/ 490776 w 876301"/>
                <a:gd name="connsiteY38" fmla="*/ 312870 h 572099"/>
                <a:gd name="connsiteX39" fmla="*/ 184071 w 876301"/>
                <a:gd name="connsiteY39" fmla="*/ 185168 h 572099"/>
                <a:gd name="connsiteX40" fmla="*/ 189786 w 876301"/>
                <a:gd name="connsiteY40" fmla="*/ 163480 h 572099"/>
                <a:gd name="connsiteX41" fmla="*/ 294561 w 876301"/>
                <a:gd name="connsiteY41" fmla="*/ 120065 h 572099"/>
                <a:gd name="connsiteX42" fmla="*/ 298954 w 876301"/>
                <a:gd name="connsiteY42" fmla="*/ 121886 h 572099"/>
                <a:gd name="connsiteX43" fmla="*/ 299209 w 876301"/>
                <a:gd name="connsiteY43" fmla="*/ 123170 h 572099"/>
                <a:gd name="connsiteX44" fmla="*/ 299209 w 876301"/>
                <a:gd name="connsiteY44" fmla="*/ 129952 h 572099"/>
                <a:gd name="connsiteX45" fmla="*/ 296875 w 876301"/>
                <a:gd name="connsiteY45" fmla="*/ 133142 h 572099"/>
                <a:gd name="connsiteX46" fmla="*/ 268300 w 876301"/>
                <a:gd name="connsiteY46" fmla="*/ 172576 h 572099"/>
                <a:gd name="connsiteX47" fmla="*/ 268300 w 876301"/>
                <a:gd name="connsiteY47" fmla="*/ 182825 h 572099"/>
                <a:gd name="connsiteX48" fmla="*/ 309716 w 876301"/>
                <a:gd name="connsiteY48" fmla="*/ 224277 h 572099"/>
                <a:gd name="connsiteX49" fmla="*/ 324803 w 876301"/>
                <a:gd name="connsiteY49" fmla="*/ 221439 h 572099"/>
                <a:gd name="connsiteX50" fmla="*/ 334042 w 876301"/>
                <a:gd name="connsiteY50" fmla="*/ 217839 h 572099"/>
                <a:gd name="connsiteX51" fmla="*/ 409575 w 876301"/>
                <a:gd name="connsiteY51" fmla="*/ 107292 h 572099"/>
                <a:gd name="connsiteX52" fmla="*/ 409575 w 876301"/>
                <a:gd name="connsiteY52" fmla="*/ 85603 h 572099"/>
                <a:gd name="connsiteX53" fmla="*/ 323957 w 876301"/>
                <a:gd name="connsiteY53" fmla="*/ 0 h 572099"/>
                <a:gd name="connsiteX54" fmla="*/ 292208 w 876301"/>
                <a:gd name="connsiteY54" fmla="*/ 6107 h 572099"/>
                <a:gd name="connsiteX55" fmla="*/ 306400 w 876301"/>
                <a:gd name="connsiteY55" fmla="*/ 41474 h 572099"/>
                <a:gd name="connsiteX56" fmla="*/ 368105 w 876301"/>
                <a:gd name="connsiteY56" fmla="*/ 68031 h 572099"/>
                <a:gd name="connsiteX57" fmla="*/ 371475 w 876301"/>
                <a:gd name="connsiteY57" fmla="*/ 85603 h 572099"/>
                <a:gd name="connsiteX58" fmla="*/ 371475 w 876301"/>
                <a:gd name="connsiteY58" fmla="*/ 107292 h 572099"/>
                <a:gd name="connsiteX59" fmla="*/ 320211 w 876301"/>
                <a:gd name="connsiteY59" fmla="*/ 182349 h 572099"/>
                <a:gd name="connsiteX60" fmla="*/ 310963 w 876301"/>
                <a:gd name="connsiteY60" fmla="*/ 185949 h 572099"/>
                <a:gd name="connsiteX61" fmla="*/ 306625 w 876301"/>
                <a:gd name="connsiteY61" fmla="*/ 184069 h 572099"/>
                <a:gd name="connsiteX62" fmla="*/ 306391 w 876301"/>
                <a:gd name="connsiteY62" fmla="*/ 182825 h 572099"/>
                <a:gd name="connsiteX63" fmla="*/ 306391 w 876301"/>
                <a:gd name="connsiteY63" fmla="*/ 172576 h 572099"/>
                <a:gd name="connsiteX64" fmla="*/ 308705 w 876301"/>
                <a:gd name="connsiteY64" fmla="*/ 169385 h 572099"/>
                <a:gd name="connsiteX65" fmla="*/ 337347 w 876301"/>
                <a:gd name="connsiteY65" fmla="*/ 129952 h 572099"/>
                <a:gd name="connsiteX66" fmla="*/ 337347 w 876301"/>
                <a:gd name="connsiteY66" fmla="*/ 123170 h 572099"/>
                <a:gd name="connsiteX67" fmla="*/ 295905 w 876301"/>
                <a:gd name="connsiteY67" fmla="*/ 81706 h 572099"/>
                <a:gd name="connsiteX68" fmla="*/ 280035 w 876301"/>
                <a:gd name="connsiteY68" fmla="*/ 84860 h 572099"/>
                <a:gd name="connsiteX69" fmla="*/ 166535 w 876301"/>
                <a:gd name="connsiteY69" fmla="*/ 131895 h 572099"/>
                <a:gd name="connsiteX70" fmla="*/ 155419 w 876301"/>
                <a:gd name="connsiteY70" fmla="*/ 144610 h 572099"/>
                <a:gd name="connsiteX71" fmla="*/ 148590 w 876301"/>
                <a:gd name="connsiteY71" fmla="*/ 170395 h 572099"/>
                <a:gd name="connsiteX72" fmla="*/ 69399 w 876301"/>
                <a:gd name="connsiteY72" fmla="*/ 137419 h 572099"/>
                <a:gd name="connsiteX73" fmla="*/ 466382 w 876301"/>
                <a:gd name="connsiteY73" fmla="*/ 516343 h 572099"/>
                <a:gd name="connsiteX74" fmla="*/ 461315 w 876301"/>
                <a:gd name="connsiteY74" fmla="*/ 515857 h 572099"/>
                <a:gd name="connsiteX75" fmla="*/ 444999 w 876301"/>
                <a:gd name="connsiteY75" fmla="*/ 522439 h 572099"/>
                <a:gd name="connsiteX76" fmla="*/ 438426 w 876301"/>
                <a:gd name="connsiteY76" fmla="*/ 530144 h 572099"/>
                <a:gd name="connsiteX77" fmla="*/ 329422 w 876301"/>
                <a:gd name="connsiteY77" fmla="*/ 484739 h 572099"/>
                <a:gd name="connsiteX78" fmla="*/ 303486 w 876301"/>
                <a:gd name="connsiteY78" fmla="*/ 450096 h 572099"/>
                <a:gd name="connsiteX79" fmla="*/ 286998 w 876301"/>
                <a:gd name="connsiteY79" fmla="*/ 405186 h 572099"/>
                <a:gd name="connsiteX80" fmla="*/ 249231 w 876301"/>
                <a:gd name="connsiteY80" fmla="*/ 370658 h 572099"/>
                <a:gd name="connsiteX81" fmla="*/ 247059 w 876301"/>
                <a:gd name="connsiteY81" fmla="*/ 370582 h 572099"/>
                <a:gd name="connsiteX82" fmla="*/ 218675 w 876301"/>
                <a:gd name="connsiteY82" fmla="*/ 388774 h 572099"/>
                <a:gd name="connsiteX83" fmla="*/ 202054 w 876301"/>
                <a:gd name="connsiteY83" fmla="*/ 419893 h 572099"/>
                <a:gd name="connsiteX84" fmla="*/ 189576 w 876301"/>
                <a:gd name="connsiteY84" fmla="*/ 426560 h 572099"/>
                <a:gd name="connsiteX85" fmla="*/ 74324 w 876301"/>
                <a:gd name="connsiteY85" fmla="*/ 378583 h 572099"/>
                <a:gd name="connsiteX86" fmla="*/ 62017 w 876301"/>
                <a:gd name="connsiteY86" fmla="*/ 353722 h 572099"/>
                <a:gd name="connsiteX87" fmla="*/ 52283 w 876301"/>
                <a:gd name="connsiteY87" fmla="*/ 344616 h 572099"/>
                <a:gd name="connsiteX88" fmla="*/ 38100 w 876301"/>
                <a:gd name="connsiteY88" fmla="*/ 338720 h 572099"/>
                <a:gd name="connsiteX89" fmla="*/ 38433 w 876301"/>
                <a:gd name="connsiteY89" fmla="*/ 165823 h 572099"/>
                <a:gd name="connsiteX90" fmla="*/ 466725 w 876301"/>
                <a:gd name="connsiteY90" fmla="*/ 344112 h 572099"/>
                <a:gd name="connsiteX91" fmla="*/ 838200 w 876301"/>
                <a:gd name="connsiteY91" fmla="*/ 307317 h 572099"/>
                <a:gd name="connsiteX92" fmla="*/ 786936 w 876301"/>
                <a:gd name="connsiteY92" fmla="*/ 382374 h 572099"/>
                <a:gd name="connsiteX93" fmla="*/ 777688 w 876301"/>
                <a:gd name="connsiteY93" fmla="*/ 385974 h 572099"/>
                <a:gd name="connsiteX94" fmla="*/ 773350 w 876301"/>
                <a:gd name="connsiteY94" fmla="*/ 384094 h 572099"/>
                <a:gd name="connsiteX95" fmla="*/ 773116 w 876301"/>
                <a:gd name="connsiteY95" fmla="*/ 382850 h 572099"/>
                <a:gd name="connsiteX96" fmla="*/ 773116 w 876301"/>
                <a:gd name="connsiteY96" fmla="*/ 372601 h 572099"/>
                <a:gd name="connsiteX97" fmla="*/ 775430 w 876301"/>
                <a:gd name="connsiteY97" fmla="*/ 369410 h 572099"/>
                <a:gd name="connsiteX98" fmla="*/ 804072 w 876301"/>
                <a:gd name="connsiteY98" fmla="*/ 329977 h 572099"/>
                <a:gd name="connsiteX99" fmla="*/ 804072 w 876301"/>
                <a:gd name="connsiteY99" fmla="*/ 323195 h 572099"/>
                <a:gd name="connsiteX100" fmla="*/ 762630 w 876301"/>
                <a:gd name="connsiteY100" fmla="*/ 281731 h 572099"/>
                <a:gd name="connsiteX101" fmla="*/ 746760 w 876301"/>
                <a:gd name="connsiteY101" fmla="*/ 284885 h 572099"/>
                <a:gd name="connsiteX102" fmla="*/ 633260 w 876301"/>
                <a:gd name="connsiteY102" fmla="*/ 331920 h 572099"/>
                <a:gd name="connsiteX103" fmla="*/ 621983 w 876301"/>
                <a:gd name="connsiteY103" fmla="*/ 345331 h 572099"/>
                <a:gd name="connsiteX104" fmla="*/ 593198 w 876301"/>
                <a:gd name="connsiteY104" fmla="*/ 473052 h 572099"/>
                <a:gd name="connsiteX105" fmla="*/ 504825 w 876301"/>
                <a:gd name="connsiteY105" fmla="*/ 508989 h 572099"/>
                <a:gd name="connsiteX106" fmla="*/ 504825 w 876301"/>
                <a:gd name="connsiteY106" fmla="*/ 348284 h 572099"/>
                <a:gd name="connsiteX107" fmla="*/ 773125 w 876301"/>
                <a:gd name="connsiteY107" fmla="*/ 241499 h 572099"/>
                <a:gd name="connsiteX108" fmla="*/ 834830 w 876301"/>
                <a:gd name="connsiteY108" fmla="*/ 268056 h 572099"/>
                <a:gd name="connsiteX109" fmla="*/ 838200 w 876301"/>
                <a:gd name="connsiteY109" fmla="*/ 285628 h 572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876301" h="572099">
                  <a:moveTo>
                    <a:pt x="12002" y="119826"/>
                  </a:moveTo>
                  <a:cubicBezTo>
                    <a:pt x="10914" y="120248"/>
                    <a:pt x="9868" y="120772"/>
                    <a:pt x="8877" y="121389"/>
                  </a:cubicBezTo>
                  <a:cubicBezTo>
                    <a:pt x="3570" y="124920"/>
                    <a:pt x="381" y="130873"/>
                    <a:pt x="381" y="137248"/>
                  </a:cubicBezTo>
                  <a:lnTo>
                    <a:pt x="0" y="351379"/>
                  </a:lnTo>
                  <a:cubicBezTo>
                    <a:pt x="-14" y="359084"/>
                    <a:pt x="4613" y="366038"/>
                    <a:pt x="11725" y="369000"/>
                  </a:cubicBezTo>
                  <a:lnTo>
                    <a:pt x="31071" y="377049"/>
                  </a:lnTo>
                  <a:lnTo>
                    <a:pt x="43396" y="401814"/>
                  </a:lnTo>
                  <a:cubicBezTo>
                    <a:pt x="45441" y="405924"/>
                    <a:pt x="48901" y="409158"/>
                    <a:pt x="53140" y="410920"/>
                  </a:cubicBezTo>
                  <a:lnTo>
                    <a:pt x="174927" y="461631"/>
                  </a:lnTo>
                  <a:cubicBezTo>
                    <a:pt x="198787" y="471585"/>
                    <a:pt x="222618" y="462203"/>
                    <a:pt x="235658" y="437819"/>
                  </a:cubicBezTo>
                  <a:lnTo>
                    <a:pt x="248860" y="413111"/>
                  </a:lnTo>
                  <a:cubicBezTo>
                    <a:pt x="249793" y="414769"/>
                    <a:pt x="250587" y="416503"/>
                    <a:pt x="251231" y="418292"/>
                  </a:cubicBezTo>
                  <a:lnTo>
                    <a:pt x="267719" y="463203"/>
                  </a:lnTo>
                  <a:cubicBezTo>
                    <a:pt x="277940" y="491025"/>
                    <a:pt x="295094" y="511685"/>
                    <a:pt x="314782" y="519886"/>
                  </a:cubicBezTo>
                  <a:lnTo>
                    <a:pt x="436578" y="570635"/>
                  </a:lnTo>
                  <a:cubicBezTo>
                    <a:pt x="444207" y="573811"/>
                    <a:pt x="453013" y="571707"/>
                    <a:pt x="458381" y="565425"/>
                  </a:cubicBezTo>
                  <a:lnTo>
                    <a:pt x="467525" y="554728"/>
                  </a:lnTo>
                  <a:lnTo>
                    <a:pt x="483565" y="556271"/>
                  </a:lnTo>
                  <a:lnTo>
                    <a:pt x="485775" y="556348"/>
                  </a:lnTo>
                  <a:lnTo>
                    <a:pt x="488023" y="556129"/>
                  </a:lnTo>
                  <a:cubicBezTo>
                    <a:pt x="489710" y="555957"/>
                    <a:pt x="491366" y="555560"/>
                    <a:pt x="492947" y="554947"/>
                  </a:cubicBezTo>
                  <a:lnTo>
                    <a:pt x="616772" y="504598"/>
                  </a:lnTo>
                  <a:cubicBezTo>
                    <a:pt x="622557" y="502255"/>
                    <a:pt x="626827" y="497227"/>
                    <a:pt x="628202" y="491139"/>
                  </a:cubicBezTo>
                  <a:lnTo>
                    <a:pt x="656987" y="363333"/>
                  </a:lnTo>
                  <a:lnTo>
                    <a:pt x="761324" y="320128"/>
                  </a:lnTo>
                  <a:cubicBezTo>
                    <a:pt x="762357" y="319672"/>
                    <a:pt x="763554" y="319791"/>
                    <a:pt x="764477" y="320442"/>
                  </a:cubicBezTo>
                  <a:cubicBezTo>
                    <a:pt x="765436" y="321040"/>
                    <a:pt x="766004" y="322103"/>
                    <a:pt x="765972" y="323233"/>
                  </a:cubicBezTo>
                  <a:lnTo>
                    <a:pt x="765972" y="330015"/>
                  </a:lnTo>
                  <a:cubicBezTo>
                    <a:pt x="765974" y="331474"/>
                    <a:pt x="765029" y="332764"/>
                    <a:pt x="763638" y="333205"/>
                  </a:cubicBezTo>
                  <a:cubicBezTo>
                    <a:pt x="746568" y="338760"/>
                    <a:pt x="735025" y="354687"/>
                    <a:pt x="735063" y="372639"/>
                  </a:cubicBezTo>
                  <a:lnTo>
                    <a:pt x="735063" y="382888"/>
                  </a:lnTo>
                  <a:cubicBezTo>
                    <a:pt x="735099" y="405781"/>
                    <a:pt x="753686" y="424312"/>
                    <a:pt x="776579" y="424278"/>
                  </a:cubicBezTo>
                  <a:cubicBezTo>
                    <a:pt x="781693" y="424270"/>
                    <a:pt x="786761" y="423316"/>
                    <a:pt x="791528" y="421464"/>
                  </a:cubicBezTo>
                  <a:lnTo>
                    <a:pt x="800767" y="417864"/>
                  </a:lnTo>
                  <a:cubicBezTo>
                    <a:pt x="846444" y="400258"/>
                    <a:pt x="876500" y="356269"/>
                    <a:pt x="876300" y="307317"/>
                  </a:cubicBezTo>
                  <a:lnTo>
                    <a:pt x="876300" y="285628"/>
                  </a:lnTo>
                  <a:cubicBezTo>
                    <a:pt x="876294" y="238347"/>
                    <a:pt x="837960" y="200022"/>
                    <a:pt x="790678" y="200029"/>
                  </a:cubicBezTo>
                  <a:cubicBezTo>
                    <a:pt x="779842" y="200030"/>
                    <a:pt x="769106" y="202088"/>
                    <a:pt x="759038" y="206094"/>
                  </a:cubicBezTo>
                  <a:lnTo>
                    <a:pt x="490776" y="312870"/>
                  </a:lnTo>
                  <a:lnTo>
                    <a:pt x="184071" y="185168"/>
                  </a:lnTo>
                  <a:lnTo>
                    <a:pt x="189786" y="163480"/>
                  </a:lnTo>
                  <a:lnTo>
                    <a:pt x="294561" y="120065"/>
                  </a:lnTo>
                  <a:cubicBezTo>
                    <a:pt x="296276" y="119354"/>
                    <a:pt x="298243" y="120169"/>
                    <a:pt x="298954" y="121886"/>
                  </a:cubicBezTo>
                  <a:cubicBezTo>
                    <a:pt x="299122" y="122292"/>
                    <a:pt x="299209" y="122729"/>
                    <a:pt x="299209" y="123170"/>
                  </a:cubicBezTo>
                  <a:lnTo>
                    <a:pt x="299209" y="129952"/>
                  </a:lnTo>
                  <a:cubicBezTo>
                    <a:pt x="299211" y="131411"/>
                    <a:pt x="298266" y="132701"/>
                    <a:pt x="296875" y="133142"/>
                  </a:cubicBezTo>
                  <a:cubicBezTo>
                    <a:pt x="279805" y="138696"/>
                    <a:pt x="268262" y="154624"/>
                    <a:pt x="268300" y="172576"/>
                  </a:cubicBezTo>
                  <a:lnTo>
                    <a:pt x="268300" y="182825"/>
                  </a:lnTo>
                  <a:cubicBezTo>
                    <a:pt x="268291" y="205708"/>
                    <a:pt x="286833" y="224266"/>
                    <a:pt x="309716" y="224277"/>
                  </a:cubicBezTo>
                  <a:cubicBezTo>
                    <a:pt x="314877" y="224279"/>
                    <a:pt x="319994" y="223316"/>
                    <a:pt x="324803" y="221439"/>
                  </a:cubicBezTo>
                  <a:lnTo>
                    <a:pt x="334042" y="217839"/>
                  </a:lnTo>
                  <a:cubicBezTo>
                    <a:pt x="379719" y="200233"/>
                    <a:pt x="409775" y="156244"/>
                    <a:pt x="409575" y="107292"/>
                  </a:cubicBezTo>
                  <a:lnTo>
                    <a:pt x="409575" y="85603"/>
                  </a:lnTo>
                  <a:cubicBezTo>
                    <a:pt x="409571" y="38322"/>
                    <a:pt x="371239" y="-5"/>
                    <a:pt x="323957" y="0"/>
                  </a:cubicBezTo>
                  <a:cubicBezTo>
                    <a:pt x="313082" y="1"/>
                    <a:pt x="302307" y="2074"/>
                    <a:pt x="292208" y="6107"/>
                  </a:cubicBezTo>
                  <a:close/>
                  <a:moveTo>
                    <a:pt x="306400" y="41474"/>
                  </a:moveTo>
                  <a:cubicBezTo>
                    <a:pt x="330773" y="31768"/>
                    <a:pt x="358399" y="43658"/>
                    <a:pt x="368105" y="68031"/>
                  </a:cubicBezTo>
                  <a:cubicBezTo>
                    <a:pt x="370331" y="73622"/>
                    <a:pt x="371475" y="79585"/>
                    <a:pt x="371475" y="85603"/>
                  </a:cubicBezTo>
                  <a:lnTo>
                    <a:pt x="371475" y="107292"/>
                  </a:lnTo>
                  <a:cubicBezTo>
                    <a:pt x="371612" y="140522"/>
                    <a:pt x="351215" y="170386"/>
                    <a:pt x="320211" y="182349"/>
                  </a:cubicBezTo>
                  <a:lnTo>
                    <a:pt x="310963" y="185949"/>
                  </a:lnTo>
                  <a:cubicBezTo>
                    <a:pt x="309245" y="186627"/>
                    <a:pt x="307303" y="185786"/>
                    <a:pt x="306625" y="184069"/>
                  </a:cubicBezTo>
                  <a:cubicBezTo>
                    <a:pt x="306468" y="183672"/>
                    <a:pt x="306389" y="183251"/>
                    <a:pt x="306391" y="182825"/>
                  </a:cubicBezTo>
                  <a:lnTo>
                    <a:pt x="306391" y="172576"/>
                  </a:lnTo>
                  <a:cubicBezTo>
                    <a:pt x="306387" y="171122"/>
                    <a:pt x="307322" y="169833"/>
                    <a:pt x="308705" y="169385"/>
                  </a:cubicBezTo>
                  <a:cubicBezTo>
                    <a:pt x="325803" y="163855"/>
                    <a:pt x="337376" y="147920"/>
                    <a:pt x="337347" y="129952"/>
                  </a:cubicBezTo>
                  <a:lnTo>
                    <a:pt x="337347" y="123170"/>
                  </a:lnTo>
                  <a:cubicBezTo>
                    <a:pt x="337353" y="100276"/>
                    <a:pt x="318798" y="81712"/>
                    <a:pt x="295905" y="81706"/>
                  </a:cubicBezTo>
                  <a:cubicBezTo>
                    <a:pt x="290459" y="81705"/>
                    <a:pt x="285066" y="82777"/>
                    <a:pt x="280035" y="84860"/>
                  </a:cubicBezTo>
                  <a:lnTo>
                    <a:pt x="166535" y="131895"/>
                  </a:lnTo>
                  <a:cubicBezTo>
                    <a:pt x="161051" y="134169"/>
                    <a:pt x="156941" y="138872"/>
                    <a:pt x="155419" y="144610"/>
                  </a:cubicBezTo>
                  <a:lnTo>
                    <a:pt x="148590" y="170395"/>
                  </a:lnTo>
                  <a:lnTo>
                    <a:pt x="69399" y="137419"/>
                  </a:lnTo>
                  <a:close/>
                  <a:moveTo>
                    <a:pt x="466382" y="516343"/>
                  </a:moveTo>
                  <a:lnTo>
                    <a:pt x="461315" y="515857"/>
                  </a:lnTo>
                  <a:cubicBezTo>
                    <a:pt x="455128" y="515258"/>
                    <a:pt x="449038" y="517714"/>
                    <a:pt x="444999" y="522439"/>
                  </a:cubicBezTo>
                  <a:lnTo>
                    <a:pt x="438426" y="530144"/>
                  </a:lnTo>
                  <a:lnTo>
                    <a:pt x="329422" y="484739"/>
                  </a:lnTo>
                  <a:cubicBezTo>
                    <a:pt x="322231" y="481738"/>
                    <a:pt x="311115" y="470870"/>
                    <a:pt x="303486" y="450096"/>
                  </a:cubicBezTo>
                  <a:lnTo>
                    <a:pt x="286998" y="405186"/>
                  </a:lnTo>
                  <a:cubicBezTo>
                    <a:pt x="279587" y="384993"/>
                    <a:pt x="265090" y="371763"/>
                    <a:pt x="249231" y="370658"/>
                  </a:cubicBezTo>
                  <a:cubicBezTo>
                    <a:pt x="248498" y="370610"/>
                    <a:pt x="247783" y="370582"/>
                    <a:pt x="247059" y="370582"/>
                  </a:cubicBezTo>
                  <a:cubicBezTo>
                    <a:pt x="234924" y="370804"/>
                    <a:pt x="223946" y="377841"/>
                    <a:pt x="218675" y="388774"/>
                  </a:cubicBezTo>
                  <a:lnTo>
                    <a:pt x="202054" y="419893"/>
                  </a:lnTo>
                  <a:cubicBezTo>
                    <a:pt x="196891" y="429551"/>
                    <a:pt x="192310" y="427646"/>
                    <a:pt x="189576" y="426560"/>
                  </a:cubicBezTo>
                  <a:lnTo>
                    <a:pt x="74324" y="378583"/>
                  </a:lnTo>
                  <a:lnTo>
                    <a:pt x="62017" y="353722"/>
                  </a:lnTo>
                  <a:cubicBezTo>
                    <a:pt x="59979" y="349610"/>
                    <a:pt x="56521" y="346376"/>
                    <a:pt x="52283" y="344616"/>
                  </a:cubicBezTo>
                  <a:lnTo>
                    <a:pt x="38100" y="338720"/>
                  </a:lnTo>
                  <a:lnTo>
                    <a:pt x="38433" y="165823"/>
                  </a:lnTo>
                  <a:lnTo>
                    <a:pt x="466725" y="344112"/>
                  </a:lnTo>
                  <a:close/>
                  <a:moveTo>
                    <a:pt x="838200" y="307317"/>
                  </a:moveTo>
                  <a:cubicBezTo>
                    <a:pt x="838337" y="340547"/>
                    <a:pt x="817940" y="370411"/>
                    <a:pt x="786936" y="382374"/>
                  </a:cubicBezTo>
                  <a:lnTo>
                    <a:pt x="777688" y="385974"/>
                  </a:lnTo>
                  <a:cubicBezTo>
                    <a:pt x="775970" y="386652"/>
                    <a:pt x="774028" y="385811"/>
                    <a:pt x="773350" y="384094"/>
                  </a:cubicBezTo>
                  <a:cubicBezTo>
                    <a:pt x="773193" y="383698"/>
                    <a:pt x="773114" y="383276"/>
                    <a:pt x="773116" y="382850"/>
                  </a:cubicBezTo>
                  <a:lnTo>
                    <a:pt x="773116" y="372601"/>
                  </a:lnTo>
                  <a:cubicBezTo>
                    <a:pt x="773111" y="371147"/>
                    <a:pt x="774047" y="369858"/>
                    <a:pt x="775430" y="369410"/>
                  </a:cubicBezTo>
                  <a:cubicBezTo>
                    <a:pt x="792528" y="363880"/>
                    <a:pt x="804101" y="347945"/>
                    <a:pt x="804072" y="329977"/>
                  </a:cubicBezTo>
                  <a:lnTo>
                    <a:pt x="804072" y="323195"/>
                  </a:lnTo>
                  <a:cubicBezTo>
                    <a:pt x="804078" y="300301"/>
                    <a:pt x="785523" y="281737"/>
                    <a:pt x="762630" y="281731"/>
                  </a:cubicBezTo>
                  <a:cubicBezTo>
                    <a:pt x="757184" y="281730"/>
                    <a:pt x="751791" y="282802"/>
                    <a:pt x="746760" y="284885"/>
                  </a:cubicBezTo>
                  <a:lnTo>
                    <a:pt x="633260" y="331920"/>
                  </a:lnTo>
                  <a:cubicBezTo>
                    <a:pt x="627546" y="334293"/>
                    <a:pt x="623341" y="339294"/>
                    <a:pt x="621983" y="345331"/>
                  </a:cubicBezTo>
                  <a:lnTo>
                    <a:pt x="593198" y="473052"/>
                  </a:lnTo>
                  <a:lnTo>
                    <a:pt x="504825" y="508989"/>
                  </a:lnTo>
                  <a:lnTo>
                    <a:pt x="504825" y="348284"/>
                  </a:lnTo>
                  <a:lnTo>
                    <a:pt x="773125" y="241499"/>
                  </a:lnTo>
                  <a:cubicBezTo>
                    <a:pt x="797498" y="231793"/>
                    <a:pt x="825124" y="243683"/>
                    <a:pt x="834830" y="268056"/>
                  </a:cubicBezTo>
                  <a:cubicBezTo>
                    <a:pt x="837056" y="273647"/>
                    <a:pt x="838200" y="279610"/>
                    <a:pt x="838200" y="28562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2" name="Graphic 32" descr="Camera">
            <a:extLst>
              <a:ext uri="{FF2B5EF4-FFF2-40B4-BE49-F238E27FC236}">
                <a16:creationId xmlns:a16="http://schemas.microsoft.com/office/drawing/2014/main" id="{ACC593D1-3B0F-49B2-861E-055C69F37319}"/>
              </a:ext>
            </a:extLst>
          </p:cNvPr>
          <p:cNvGrpSpPr/>
          <p:nvPr/>
        </p:nvGrpSpPr>
        <p:grpSpPr>
          <a:xfrm>
            <a:off x="7000142" y="1711576"/>
            <a:ext cx="567771" cy="567771"/>
            <a:chOff x="4585474" y="1494305"/>
            <a:chExt cx="914400" cy="914400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BFE5911-CE70-4D97-BB3D-FAC8714021BA}"/>
                </a:ext>
              </a:extLst>
            </p:cNvPr>
            <p:cNvSpPr/>
            <p:nvPr/>
          </p:nvSpPr>
          <p:spPr>
            <a:xfrm>
              <a:off x="4661674" y="1637180"/>
              <a:ext cx="762000" cy="628650"/>
            </a:xfrm>
            <a:custGeom>
              <a:avLst/>
              <a:gdLst>
                <a:gd name="connsiteX0" fmla="*/ 381000 w 762000"/>
                <a:gd name="connsiteY0" fmla="*/ 552450 h 628650"/>
                <a:gd name="connsiteX1" fmla="*/ 209550 w 762000"/>
                <a:gd name="connsiteY1" fmla="*/ 381000 h 628650"/>
                <a:gd name="connsiteX2" fmla="*/ 381000 w 762000"/>
                <a:gd name="connsiteY2" fmla="*/ 209550 h 628650"/>
                <a:gd name="connsiteX3" fmla="*/ 552450 w 762000"/>
                <a:gd name="connsiteY3" fmla="*/ 381000 h 628650"/>
                <a:gd name="connsiteX4" fmla="*/ 381000 w 762000"/>
                <a:gd name="connsiteY4" fmla="*/ 552450 h 628650"/>
                <a:gd name="connsiteX5" fmla="*/ 190500 w 762000"/>
                <a:gd name="connsiteY5" fmla="*/ 247650 h 628650"/>
                <a:gd name="connsiteX6" fmla="*/ 76200 w 762000"/>
                <a:gd name="connsiteY6" fmla="*/ 247650 h 628650"/>
                <a:gd name="connsiteX7" fmla="*/ 76200 w 762000"/>
                <a:gd name="connsiteY7" fmla="*/ 171450 h 628650"/>
                <a:gd name="connsiteX8" fmla="*/ 190500 w 762000"/>
                <a:gd name="connsiteY8" fmla="*/ 171450 h 628650"/>
                <a:gd name="connsiteX9" fmla="*/ 190500 w 762000"/>
                <a:gd name="connsiteY9" fmla="*/ 247650 h 628650"/>
                <a:gd name="connsiteX10" fmla="*/ 723900 w 762000"/>
                <a:gd name="connsiteY10" fmla="*/ 95250 h 628650"/>
                <a:gd name="connsiteX11" fmla="*/ 533400 w 762000"/>
                <a:gd name="connsiteY11" fmla="*/ 95250 h 628650"/>
                <a:gd name="connsiteX12" fmla="*/ 476250 w 762000"/>
                <a:gd name="connsiteY12" fmla="*/ 0 h 628650"/>
                <a:gd name="connsiteX13" fmla="*/ 285750 w 762000"/>
                <a:gd name="connsiteY13" fmla="*/ 0 h 628650"/>
                <a:gd name="connsiteX14" fmla="*/ 228600 w 762000"/>
                <a:gd name="connsiteY14" fmla="*/ 95250 h 628650"/>
                <a:gd name="connsiteX15" fmla="*/ 38100 w 762000"/>
                <a:gd name="connsiteY15" fmla="*/ 95250 h 628650"/>
                <a:gd name="connsiteX16" fmla="*/ 0 w 762000"/>
                <a:gd name="connsiteY16" fmla="*/ 133350 h 628650"/>
                <a:gd name="connsiteX17" fmla="*/ 0 w 762000"/>
                <a:gd name="connsiteY17" fmla="*/ 590550 h 628650"/>
                <a:gd name="connsiteX18" fmla="*/ 38100 w 762000"/>
                <a:gd name="connsiteY18" fmla="*/ 628650 h 628650"/>
                <a:gd name="connsiteX19" fmla="*/ 723900 w 762000"/>
                <a:gd name="connsiteY19" fmla="*/ 628650 h 628650"/>
                <a:gd name="connsiteX20" fmla="*/ 762000 w 762000"/>
                <a:gd name="connsiteY20" fmla="*/ 590550 h 628650"/>
                <a:gd name="connsiteX21" fmla="*/ 762000 w 762000"/>
                <a:gd name="connsiteY21" fmla="*/ 133350 h 628650"/>
                <a:gd name="connsiteX22" fmla="*/ 723900 w 762000"/>
                <a:gd name="connsiteY22" fmla="*/ 95250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62000" h="628650">
                  <a:moveTo>
                    <a:pt x="381000" y="552450"/>
                  </a:moveTo>
                  <a:cubicBezTo>
                    <a:pt x="285750" y="552450"/>
                    <a:pt x="209550" y="476250"/>
                    <a:pt x="209550" y="381000"/>
                  </a:cubicBezTo>
                  <a:cubicBezTo>
                    <a:pt x="209550" y="285750"/>
                    <a:pt x="285750" y="209550"/>
                    <a:pt x="381000" y="209550"/>
                  </a:cubicBezTo>
                  <a:cubicBezTo>
                    <a:pt x="476250" y="209550"/>
                    <a:pt x="552450" y="285750"/>
                    <a:pt x="552450" y="381000"/>
                  </a:cubicBezTo>
                  <a:cubicBezTo>
                    <a:pt x="552450" y="476250"/>
                    <a:pt x="476250" y="552450"/>
                    <a:pt x="381000" y="552450"/>
                  </a:cubicBezTo>
                  <a:close/>
                  <a:moveTo>
                    <a:pt x="190500" y="247650"/>
                  </a:moveTo>
                  <a:lnTo>
                    <a:pt x="76200" y="247650"/>
                  </a:lnTo>
                  <a:lnTo>
                    <a:pt x="76200" y="171450"/>
                  </a:lnTo>
                  <a:lnTo>
                    <a:pt x="190500" y="171450"/>
                  </a:lnTo>
                  <a:lnTo>
                    <a:pt x="190500" y="247650"/>
                  </a:lnTo>
                  <a:close/>
                  <a:moveTo>
                    <a:pt x="723900" y="95250"/>
                  </a:moveTo>
                  <a:lnTo>
                    <a:pt x="533400" y="95250"/>
                  </a:lnTo>
                  <a:lnTo>
                    <a:pt x="476250" y="0"/>
                  </a:lnTo>
                  <a:lnTo>
                    <a:pt x="285750" y="0"/>
                  </a:lnTo>
                  <a:lnTo>
                    <a:pt x="228600" y="95250"/>
                  </a:lnTo>
                  <a:lnTo>
                    <a:pt x="38100" y="95250"/>
                  </a:lnTo>
                  <a:cubicBezTo>
                    <a:pt x="17145" y="95250"/>
                    <a:pt x="0" y="112395"/>
                    <a:pt x="0" y="133350"/>
                  </a:cubicBezTo>
                  <a:lnTo>
                    <a:pt x="0" y="590550"/>
                  </a:lnTo>
                  <a:cubicBezTo>
                    <a:pt x="0" y="611505"/>
                    <a:pt x="17145" y="628650"/>
                    <a:pt x="38100" y="628650"/>
                  </a:cubicBezTo>
                  <a:lnTo>
                    <a:pt x="723900" y="628650"/>
                  </a:lnTo>
                  <a:cubicBezTo>
                    <a:pt x="744855" y="628650"/>
                    <a:pt x="762000" y="611505"/>
                    <a:pt x="762000" y="590550"/>
                  </a:cubicBezTo>
                  <a:lnTo>
                    <a:pt x="762000" y="133350"/>
                  </a:lnTo>
                  <a:cubicBezTo>
                    <a:pt x="762000" y="112395"/>
                    <a:pt x="744855" y="95250"/>
                    <a:pt x="723900" y="9525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3BF05691-7216-4467-B876-BC4AD56B8FCD}"/>
                </a:ext>
              </a:extLst>
            </p:cNvPr>
            <p:cNvSpPr/>
            <p:nvPr/>
          </p:nvSpPr>
          <p:spPr>
            <a:xfrm>
              <a:off x="4909324" y="1884830"/>
              <a:ext cx="266700" cy="266700"/>
            </a:xfrm>
            <a:custGeom>
              <a:avLst/>
              <a:gdLst>
                <a:gd name="connsiteX0" fmla="*/ 133350 w 266700"/>
                <a:gd name="connsiteY0" fmla="*/ 38100 h 266700"/>
                <a:gd name="connsiteX1" fmla="*/ 38100 w 266700"/>
                <a:gd name="connsiteY1" fmla="*/ 133350 h 266700"/>
                <a:gd name="connsiteX2" fmla="*/ 133350 w 266700"/>
                <a:gd name="connsiteY2" fmla="*/ 228600 h 266700"/>
                <a:gd name="connsiteX3" fmla="*/ 228600 w 266700"/>
                <a:gd name="connsiteY3" fmla="*/ 133350 h 266700"/>
                <a:gd name="connsiteX4" fmla="*/ 133350 w 266700"/>
                <a:gd name="connsiteY4" fmla="*/ 38100 h 266700"/>
                <a:gd name="connsiteX5" fmla="*/ 133350 w 266700"/>
                <a:gd name="connsiteY5" fmla="*/ 266700 h 266700"/>
                <a:gd name="connsiteX6" fmla="*/ 0 w 266700"/>
                <a:gd name="connsiteY6" fmla="*/ 133350 h 266700"/>
                <a:gd name="connsiteX7" fmla="*/ 133350 w 266700"/>
                <a:gd name="connsiteY7" fmla="*/ 0 h 266700"/>
                <a:gd name="connsiteX8" fmla="*/ 266700 w 266700"/>
                <a:gd name="connsiteY8" fmla="*/ 133350 h 266700"/>
                <a:gd name="connsiteX9" fmla="*/ 133350 w 266700"/>
                <a:gd name="connsiteY9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700" h="266700">
                  <a:moveTo>
                    <a:pt x="133350" y="38100"/>
                  </a:moveTo>
                  <a:cubicBezTo>
                    <a:pt x="80010" y="38100"/>
                    <a:pt x="38100" y="80010"/>
                    <a:pt x="38100" y="133350"/>
                  </a:cubicBezTo>
                  <a:cubicBezTo>
                    <a:pt x="38100" y="186690"/>
                    <a:pt x="80010" y="228600"/>
                    <a:pt x="133350" y="228600"/>
                  </a:cubicBezTo>
                  <a:cubicBezTo>
                    <a:pt x="186690" y="228600"/>
                    <a:pt x="228600" y="186690"/>
                    <a:pt x="228600" y="133350"/>
                  </a:cubicBezTo>
                  <a:cubicBezTo>
                    <a:pt x="228600" y="80010"/>
                    <a:pt x="186690" y="38100"/>
                    <a:pt x="133350" y="38100"/>
                  </a:cubicBezTo>
                  <a:close/>
                  <a:moveTo>
                    <a:pt x="133350" y="266700"/>
                  </a:moveTo>
                  <a:cubicBezTo>
                    <a:pt x="59055" y="266700"/>
                    <a:pt x="0" y="207645"/>
                    <a:pt x="0" y="133350"/>
                  </a:cubicBezTo>
                  <a:cubicBezTo>
                    <a:pt x="0" y="59055"/>
                    <a:pt x="59055" y="0"/>
                    <a:pt x="133350" y="0"/>
                  </a:cubicBezTo>
                  <a:cubicBezTo>
                    <a:pt x="207645" y="0"/>
                    <a:pt x="266700" y="59055"/>
                    <a:pt x="266700" y="133350"/>
                  </a:cubicBezTo>
                  <a:cubicBezTo>
                    <a:pt x="266700" y="207645"/>
                    <a:pt x="207645" y="266700"/>
                    <a:pt x="133350" y="26670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5" name="Graphic 34" descr="Plugged Unplugged">
            <a:extLst>
              <a:ext uri="{FF2B5EF4-FFF2-40B4-BE49-F238E27FC236}">
                <a16:creationId xmlns:a16="http://schemas.microsoft.com/office/drawing/2014/main" id="{98155E22-3497-47EB-9807-4711E5715203}"/>
              </a:ext>
            </a:extLst>
          </p:cNvPr>
          <p:cNvGrpSpPr/>
          <p:nvPr/>
        </p:nvGrpSpPr>
        <p:grpSpPr>
          <a:xfrm>
            <a:off x="7062359" y="4412304"/>
            <a:ext cx="567771" cy="567771"/>
            <a:chOff x="4735474" y="1644305"/>
            <a:chExt cx="914400" cy="914400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37E2D3A-E6EE-408B-82E2-0DC14655DC33}"/>
                </a:ext>
              </a:extLst>
            </p:cNvPr>
            <p:cNvSpPr/>
            <p:nvPr/>
          </p:nvSpPr>
          <p:spPr>
            <a:xfrm>
              <a:off x="4754524" y="1760157"/>
              <a:ext cx="514185" cy="417382"/>
            </a:xfrm>
            <a:custGeom>
              <a:avLst/>
              <a:gdLst>
                <a:gd name="connsiteX0" fmla="*/ 411690 w 514185"/>
                <a:gd name="connsiteY0" fmla="*/ 368770 h 417382"/>
                <a:gd name="connsiteX1" fmla="*/ 357807 w 514185"/>
                <a:gd name="connsiteY1" fmla="*/ 314887 h 417382"/>
                <a:gd name="connsiteX2" fmla="*/ 411690 w 514185"/>
                <a:gd name="connsiteY2" fmla="*/ 261004 h 417382"/>
                <a:gd name="connsiteX3" fmla="*/ 465573 w 514185"/>
                <a:gd name="connsiteY3" fmla="*/ 314887 h 417382"/>
                <a:gd name="connsiteX4" fmla="*/ 505982 w 514185"/>
                <a:gd name="connsiteY4" fmla="*/ 314554 h 417382"/>
                <a:gd name="connsiteX5" fmla="*/ 505978 w 514185"/>
                <a:gd name="connsiteY5" fmla="*/ 274472 h 417382"/>
                <a:gd name="connsiteX6" fmla="*/ 452095 w 514185"/>
                <a:gd name="connsiteY6" fmla="*/ 220599 h 417382"/>
                <a:gd name="connsiteX7" fmla="*/ 485775 w 514185"/>
                <a:gd name="connsiteY7" fmla="*/ 186919 h 417382"/>
                <a:gd name="connsiteX8" fmla="*/ 418424 w 514185"/>
                <a:gd name="connsiteY8" fmla="*/ 119567 h 417382"/>
                <a:gd name="connsiteX9" fmla="*/ 238830 w 514185"/>
                <a:gd name="connsiteY9" fmla="*/ 101232 h 417382"/>
                <a:gd name="connsiteX10" fmla="*/ 216741 w 514185"/>
                <a:gd name="connsiteY10" fmla="*/ 78372 h 417382"/>
                <a:gd name="connsiteX11" fmla="*/ 31880 w 514185"/>
                <a:gd name="connsiteY11" fmla="*/ 0 h 417382"/>
                <a:gd name="connsiteX12" fmla="*/ 0 w 514185"/>
                <a:gd name="connsiteY12" fmla="*/ 0 h 417382"/>
                <a:gd name="connsiteX13" fmla="*/ 0 w 514185"/>
                <a:gd name="connsiteY13" fmla="*/ 57150 h 417382"/>
                <a:gd name="connsiteX14" fmla="*/ 31880 w 514185"/>
                <a:gd name="connsiteY14" fmla="*/ 57150 h 417382"/>
                <a:gd name="connsiteX15" fmla="*/ 175708 w 514185"/>
                <a:gd name="connsiteY15" fmla="*/ 118110 h 417382"/>
                <a:gd name="connsiteX16" fmla="*/ 198396 w 514185"/>
                <a:gd name="connsiteY16" fmla="*/ 141580 h 417382"/>
                <a:gd name="connsiteX17" fmla="*/ 216418 w 514185"/>
                <a:gd name="connsiteY17" fmla="*/ 321602 h 417382"/>
                <a:gd name="connsiteX18" fmla="*/ 283721 w 514185"/>
                <a:gd name="connsiteY18" fmla="*/ 388972 h 417382"/>
                <a:gd name="connsiteX19" fmla="*/ 317402 w 514185"/>
                <a:gd name="connsiteY19" fmla="*/ 355292 h 417382"/>
                <a:gd name="connsiteX20" fmla="*/ 371275 w 514185"/>
                <a:gd name="connsiteY20" fmla="*/ 409175 h 417382"/>
                <a:gd name="connsiteX21" fmla="*/ 411685 w 514185"/>
                <a:gd name="connsiteY21" fmla="*/ 408851 h 417382"/>
                <a:gd name="connsiteX22" fmla="*/ 411690 w 514185"/>
                <a:gd name="connsiteY22" fmla="*/ 368770 h 41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14185" h="417382">
                  <a:moveTo>
                    <a:pt x="411690" y="368770"/>
                  </a:moveTo>
                  <a:lnTo>
                    <a:pt x="357807" y="314887"/>
                  </a:lnTo>
                  <a:lnTo>
                    <a:pt x="411690" y="261004"/>
                  </a:lnTo>
                  <a:lnTo>
                    <a:pt x="465573" y="314887"/>
                  </a:lnTo>
                  <a:cubicBezTo>
                    <a:pt x="476823" y="325954"/>
                    <a:pt x="494915" y="325805"/>
                    <a:pt x="505982" y="314554"/>
                  </a:cubicBezTo>
                  <a:cubicBezTo>
                    <a:pt x="516922" y="303431"/>
                    <a:pt x="516920" y="285592"/>
                    <a:pt x="505978" y="274472"/>
                  </a:cubicBezTo>
                  <a:lnTo>
                    <a:pt x="452095" y="220599"/>
                  </a:lnTo>
                  <a:lnTo>
                    <a:pt x="485775" y="186919"/>
                  </a:lnTo>
                  <a:lnTo>
                    <a:pt x="418424" y="119567"/>
                  </a:lnTo>
                  <a:cubicBezTo>
                    <a:pt x="370492" y="71618"/>
                    <a:pt x="295463" y="63958"/>
                    <a:pt x="238830" y="101232"/>
                  </a:cubicBezTo>
                  <a:lnTo>
                    <a:pt x="216741" y="78372"/>
                  </a:lnTo>
                  <a:cubicBezTo>
                    <a:pt x="168193" y="28414"/>
                    <a:pt x="101541" y="157"/>
                    <a:pt x="31880" y="0"/>
                  </a:cubicBezTo>
                  <a:lnTo>
                    <a:pt x="0" y="0"/>
                  </a:lnTo>
                  <a:lnTo>
                    <a:pt x="0" y="57150"/>
                  </a:lnTo>
                  <a:lnTo>
                    <a:pt x="31880" y="57150"/>
                  </a:lnTo>
                  <a:cubicBezTo>
                    <a:pt x="86078" y="57258"/>
                    <a:pt x="137939" y="79238"/>
                    <a:pt x="175708" y="118110"/>
                  </a:cubicBezTo>
                  <a:lnTo>
                    <a:pt x="198396" y="141580"/>
                  </a:lnTo>
                  <a:cubicBezTo>
                    <a:pt x="160805" y="198231"/>
                    <a:pt x="168342" y="273526"/>
                    <a:pt x="216418" y="321602"/>
                  </a:cubicBezTo>
                  <a:lnTo>
                    <a:pt x="283721" y="388972"/>
                  </a:lnTo>
                  <a:lnTo>
                    <a:pt x="317402" y="355292"/>
                  </a:lnTo>
                  <a:lnTo>
                    <a:pt x="371275" y="409175"/>
                  </a:lnTo>
                  <a:cubicBezTo>
                    <a:pt x="382523" y="420244"/>
                    <a:pt x="400616" y="420099"/>
                    <a:pt x="411685" y="408851"/>
                  </a:cubicBezTo>
                  <a:cubicBezTo>
                    <a:pt x="422627" y="397732"/>
                    <a:pt x="422629" y="379891"/>
                    <a:pt x="411690" y="36877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DDE8FE3-B51A-412E-B1EA-9AA172BDB139}"/>
                </a:ext>
              </a:extLst>
            </p:cNvPr>
            <p:cNvSpPr/>
            <p:nvPr/>
          </p:nvSpPr>
          <p:spPr>
            <a:xfrm>
              <a:off x="5146601" y="2058861"/>
              <a:ext cx="484222" cy="385544"/>
            </a:xfrm>
            <a:custGeom>
              <a:avLst/>
              <a:gdLst>
                <a:gd name="connsiteX0" fmla="*/ 452857 w 484222"/>
                <a:gd name="connsiteY0" fmla="*/ 328393 h 385544"/>
                <a:gd name="connsiteX1" fmla="*/ 313792 w 484222"/>
                <a:gd name="connsiteY1" fmla="*/ 272148 h 385544"/>
                <a:gd name="connsiteX2" fmla="*/ 287741 w 484222"/>
                <a:gd name="connsiteY2" fmla="*/ 246945 h 385544"/>
                <a:gd name="connsiteX3" fmla="*/ 269396 w 484222"/>
                <a:gd name="connsiteY3" fmla="*/ 67351 h 385544"/>
                <a:gd name="connsiteX4" fmla="*/ 202044 w 484222"/>
                <a:gd name="connsiteY4" fmla="*/ 0 h 385544"/>
                <a:gd name="connsiteX5" fmla="*/ 0 w 484222"/>
                <a:gd name="connsiteY5" fmla="*/ 202063 h 385544"/>
                <a:gd name="connsiteX6" fmla="*/ 67351 w 484222"/>
                <a:gd name="connsiteY6" fmla="*/ 269415 h 385544"/>
                <a:gd name="connsiteX7" fmla="*/ 247374 w 484222"/>
                <a:gd name="connsiteY7" fmla="*/ 287426 h 385544"/>
                <a:gd name="connsiteX8" fmla="*/ 274044 w 484222"/>
                <a:gd name="connsiteY8" fmla="*/ 313230 h 385544"/>
                <a:gd name="connsiteX9" fmla="*/ 452857 w 484222"/>
                <a:gd name="connsiteY9" fmla="*/ 385543 h 385544"/>
                <a:gd name="connsiteX10" fmla="*/ 484222 w 484222"/>
                <a:gd name="connsiteY10" fmla="*/ 385543 h 385544"/>
                <a:gd name="connsiteX11" fmla="*/ 484222 w 484222"/>
                <a:gd name="connsiteY11" fmla="*/ 328393 h 385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4222" h="385544">
                  <a:moveTo>
                    <a:pt x="452857" y="328393"/>
                  </a:moveTo>
                  <a:cubicBezTo>
                    <a:pt x="400940" y="328502"/>
                    <a:pt x="351036" y="308318"/>
                    <a:pt x="313792" y="272148"/>
                  </a:cubicBezTo>
                  <a:lnTo>
                    <a:pt x="287741" y="246945"/>
                  </a:lnTo>
                  <a:cubicBezTo>
                    <a:pt x="324988" y="190305"/>
                    <a:pt x="317326" y="115291"/>
                    <a:pt x="269396" y="67351"/>
                  </a:cubicBezTo>
                  <a:lnTo>
                    <a:pt x="202044" y="0"/>
                  </a:lnTo>
                  <a:lnTo>
                    <a:pt x="0" y="202063"/>
                  </a:lnTo>
                  <a:lnTo>
                    <a:pt x="67351" y="269415"/>
                  </a:lnTo>
                  <a:cubicBezTo>
                    <a:pt x="115430" y="317486"/>
                    <a:pt x="190724" y="325020"/>
                    <a:pt x="247374" y="287426"/>
                  </a:cubicBezTo>
                  <a:lnTo>
                    <a:pt x="274044" y="313230"/>
                  </a:lnTo>
                  <a:cubicBezTo>
                    <a:pt x="321934" y="359735"/>
                    <a:pt x="386102" y="385685"/>
                    <a:pt x="452857" y="385543"/>
                  </a:cubicBezTo>
                  <a:lnTo>
                    <a:pt x="484222" y="385543"/>
                  </a:lnTo>
                  <a:lnTo>
                    <a:pt x="484222" y="32839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aphic 36" descr="Virtual Reality headset">
            <a:extLst>
              <a:ext uri="{FF2B5EF4-FFF2-40B4-BE49-F238E27FC236}">
                <a16:creationId xmlns:a16="http://schemas.microsoft.com/office/drawing/2014/main" id="{01913E0A-AC7C-4931-870D-B25E886D71BD}"/>
              </a:ext>
            </a:extLst>
          </p:cNvPr>
          <p:cNvGrpSpPr/>
          <p:nvPr/>
        </p:nvGrpSpPr>
        <p:grpSpPr>
          <a:xfrm>
            <a:off x="4408681" y="4328511"/>
            <a:ext cx="687003" cy="687003"/>
            <a:chOff x="4885474" y="1794305"/>
            <a:chExt cx="914400" cy="91440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E7C27A9D-8C4E-49CD-9B41-80B0AF55063D}"/>
                </a:ext>
              </a:extLst>
            </p:cNvPr>
            <p:cNvSpPr/>
            <p:nvPr/>
          </p:nvSpPr>
          <p:spPr>
            <a:xfrm>
              <a:off x="4986153" y="2070530"/>
              <a:ext cx="713422" cy="160401"/>
            </a:xfrm>
            <a:custGeom>
              <a:avLst/>
              <a:gdLst>
                <a:gd name="connsiteX0" fmla="*/ 712946 w 713422"/>
                <a:gd name="connsiteY0" fmla="*/ 104108 h 160401"/>
                <a:gd name="connsiteX1" fmla="*/ 711422 w 713422"/>
                <a:gd name="connsiteY1" fmla="*/ 89059 h 160401"/>
                <a:gd name="connsiteX2" fmla="*/ 711422 w 713422"/>
                <a:gd name="connsiteY2" fmla="*/ 89059 h 160401"/>
                <a:gd name="connsiteX3" fmla="*/ 708755 w 713422"/>
                <a:gd name="connsiteY3" fmla="*/ 72866 h 160401"/>
                <a:gd name="connsiteX4" fmla="*/ 708755 w 713422"/>
                <a:gd name="connsiteY4" fmla="*/ 71152 h 160401"/>
                <a:gd name="connsiteX5" fmla="*/ 705136 w 713422"/>
                <a:gd name="connsiteY5" fmla="*/ 55626 h 160401"/>
                <a:gd name="connsiteX6" fmla="*/ 705136 w 713422"/>
                <a:gd name="connsiteY6" fmla="*/ 55626 h 160401"/>
                <a:gd name="connsiteX7" fmla="*/ 356521 w 713422"/>
                <a:gd name="connsiteY7" fmla="*/ 0 h 160401"/>
                <a:gd name="connsiteX8" fmla="*/ 8382 w 713422"/>
                <a:gd name="connsiteY8" fmla="*/ 55245 h 160401"/>
                <a:gd name="connsiteX9" fmla="*/ 8382 w 713422"/>
                <a:gd name="connsiteY9" fmla="*/ 55245 h 160401"/>
                <a:gd name="connsiteX10" fmla="*/ 4763 w 713422"/>
                <a:gd name="connsiteY10" fmla="*/ 70771 h 160401"/>
                <a:gd name="connsiteX11" fmla="*/ 4763 w 713422"/>
                <a:gd name="connsiteY11" fmla="*/ 72485 h 160401"/>
                <a:gd name="connsiteX12" fmla="*/ 2096 w 713422"/>
                <a:gd name="connsiteY12" fmla="*/ 88678 h 160401"/>
                <a:gd name="connsiteX13" fmla="*/ 2096 w 713422"/>
                <a:gd name="connsiteY13" fmla="*/ 88678 h 160401"/>
                <a:gd name="connsiteX14" fmla="*/ 572 w 713422"/>
                <a:gd name="connsiteY14" fmla="*/ 103727 h 160401"/>
                <a:gd name="connsiteX15" fmla="*/ 572 w 713422"/>
                <a:gd name="connsiteY15" fmla="*/ 107537 h 160401"/>
                <a:gd name="connsiteX16" fmla="*/ 0 w 713422"/>
                <a:gd name="connsiteY16" fmla="*/ 123444 h 160401"/>
                <a:gd name="connsiteX17" fmla="*/ 572 w 713422"/>
                <a:gd name="connsiteY17" fmla="*/ 139922 h 160401"/>
                <a:gd name="connsiteX18" fmla="*/ 572 w 713422"/>
                <a:gd name="connsiteY18" fmla="*/ 143732 h 160401"/>
                <a:gd name="connsiteX19" fmla="*/ 2191 w 713422"/>
                <a:gd name="connsiteY19" fmla="*/ 160020 h 160401"/>
                <a:gd name="connsiteX20" fmla="*/ 356521 w 713422"/>
                <a:gd name="connsiteY20" fmla="*/ 95250 h 160401"/>
                <a:gd name="connsiteX21" fmla="*/ 711232 w 713422"/>
                <a:gd name="connsiteY21" fmla="*/ 160401 h 160401"/>
                <a:gd name="connsiteX22" fmla="*/ 712851 w 713422"/>
                <a:gd name="connsiteY22" fmla="*/ 144113 h 160401"/>
                <a:gd name="connsiteX23" fmla="*/ 712851 w 713422"/>
                <a:gd name="connsiteY23" fmla="*/ 140303 h 160401"/>
                <a:gd name="connsiteX24" fmla="*/ 713423 w 713422"/>
                <a:gd name="connsiteY24" fmla="*/ 123825 h 160401"/>
                <a:gd name="connsiteX25" fmla="*/ 712851 w 713422"/>
                <a:gd name="connsiteY25" fmla="*/ 107918 h 160401"/>
                <a:gd name="connsiteX26" fmla="*/ 712946 w 713422"/>
                <a:gd name="connsiteY26" fmla="*/ 104108 h 160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13422" h="160401">
                  <a:moveTo>
                    <a:pt x="712946" y="104108"/>
                  </a:moveTo>
                  <a:cubicBezTo>
                    <a:pt x="712946" y="99060"/>
                    <a:pt x="712089" y="94012"/>
                    <a:pt x="711422" y="89059"/>
                  </a:cubicBezTo>
                  <a:lnTo>
                    <a:pt x="711422" y="89059"/>
                  </a:lnTo>
                  <a:cubicBezTo>
                    <a:pt x="710756" y="83534"/>
                    <a:pt x="709803" y="78200"/>
                    <a:pt x="708755" y="72866"/>
                  </a:cubicBezTo>
                  <a:cubicBezTo>
                    <a:pt x="708800" y="72296"/>
                    <a:pt x="708800" y="71722"/>
                    <a:pt x="708755" y="71152"/>
                  </a:cubicBezTo>
                  <a:cubicBezTo>
                    <a:pt x="707708" y="65913"/>
                    <a:pt x="706469" y="60770"/>
                    <a:pt x="705136" y="55626"/>
                  </a:cubicBezTo>
                  <a:lnTo>
                    <a:pt x="705136" y="55626"/>
                  </a:lnTo>
                  <a:cubicBezTo>
                    <a:pt x="608267" y="20669"/>
                    <a:pt x="487585" y="0"/>
                    <a:pt x="356521" y="0"/>
                  </a:cubicBezTo>
                  <a:cubicBezTo>
                    <a:pt x="225457" y="0"/>
                    <a:pt x="104775" y="20669"/>
                    <a:pt x="8382" y="55245"/>
                  </a:cubicBezTo>
                  <a:lnTo>
                    <a:pt x="8382" y="55245"/>
                  </a:lnTo>
                  <a:cubicBezTo>
                    <a:pt x="7049" y="60389"/>
                    <a:pt x="5810" y="65532"/>
                    <a:pt x="4763" y="70771"/>
                  </a:cubicBezTo>
                  <a:cubicBezTo>
                    <a:pt x="4718" y="71341"/>
                    <a:pt x="4718" y="71915"/>
                    <a:pt x="4763" y="72485"/>
                  </a:cubicBezTo>
                  <a:cubicBezTo>
                    <a:pt x="3715" y="77819"/>
                    <a:pt x="2762" y="83153"/>
                    <a:pt x="2096" y="88678"/>
                  </a:cubicBezTo>
                  <a:lnTo>
                    <a:pt x="2096" y="88678"/>
                  </a:lnTo>
                  <a:cubicBezTo>
                    <a:pt x="1429" y="93631"/>
                    <a:pt x="953" y="98203"/>
                    <a:pt x="572" y="103727"/>
                  </a:cubicBezTo>
                  <a:cubicBezTo>
                    <a:pt x="572" y="104966"/>
                    <a:pt x="572" y="106299"/>
                    <a:pt x="572" y="107537"/>
                  </a:cubicBezTo>
                  <a:cubicBezTo>
                    <a:pt x="572" y="112776"/>
                    <a:pt x="0" y="118110"/>
                    <a:pt x="0" y="123444"/>
                  </a:cubicBezTo>
                  <a:cubicBezTo>
                    <a:pt x="0" y="128778"/>
                    <a:pt x="0" y="134493"/>
                    <a:pt x="572" y="139922"/>
                  </a:cubicBezTo>
                  <a:lnTo>
                    <a:pt x="572" y="143732"/>
                  </a:lnTo>
                  <a:cubicBezTo>
                    <a:pt x="572" y="149257"/>
                    <a:pt x="1524" y="154686"/>
                    <a:pt x="2191" y="160020"/>
                  </a:cubicBezTo>
                  <a:cubicBezTo>
                    <a:pt x="95441" y="118967"/>
                    <a:pt x="223838" y="95250"/>
                    <a:pt x="356521" y="95250"/>
                  </a:cubicBezTo>
                  <a:cubicBezTo>
                    <a:pt x="489204" y="95250"/>
                    <a:pt x="617601" y="118967"/>
                    <a:pt x="711232" y="160401"/>
                  </a:cubicBezTo>
                  <a:cubicBezTo>
                    <a:pt x="711899" y="155067"/>
                    <a:pt x="712470" y="149638"/>
                    <a:pt x="712851" y="144113"/>
                  </a:cubicBezTo>
                  <a:lnTo>
                    <a:pt x="712851" y="140303"/>
                  </a:lnTo>
                  <a:cubicBezTo>
                    <a:pt x="712851" y="134874"/>
                    <a:pt x="713423" y="129350"/>
                    <a:pt x="713423" y="123825"/>
                  </a:cubicBezTo>
                  <a:cubicBezTo>
                    <a:pt x="713423" y="118300"/>
                    <a:pt x="713423" y="113157"/>
                    <a:pt x="712851" y="107918"/>
                  </a:cubicBezTo>
                  <a:cubicBezTo>
                    <a:pt x="713137" y="106680"/>
                    <a:pt x="713042" y="105347"/>
                    <a:pt x="712946" y="10410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AB4248B-2692-42E6-9F6E-8526A73858CE}"/>
                </a:ext>
              </a:extLst>
            </p:cNvPr>
            <p:cNvSpPr/>
            <p:nvPr/>
          </p:nvSpPr>
          <p:spPr>
            <a:xfrm>
              <a:off x="4996249" y="2203880"/>
              <a:ext cx="692848" cy="228600"/>
            </a:xfrm>
            <a:custGeom>
              <a:avLst/>
              <a:gdLst>
                <a:gd name="connsiteX0" fmla="*/ 685705 w 692848"/>
                <a:gd name="connsiteY0" fmla="*/ 61817 h 228600"/>
                <a:gd name="connsiteX1" fmla="*/ 346424 w 692848"/>
                <a:gd name="connsiteY1" fmla="*/ 0 h 228600"/>
                <a:gd name="connsiteX2" fmla="*/ 7144 w 692848"/>
                <a:gd name="connsiteY2" fmla="*/ 61817 h 228600"/>
                <a:gd name="connsiteX3" fmla="*/ 0 w 692848"/>
                <a:gd name="connsiteY3" fmla="*/ 65056 h 228600"/>
                <a:gd name="connsiteX4" fmla="*/ 203549 w 692848"/>
                <a:gd name="connsiteY4" fmla="*/ 228600 h 228600"/>
                <a:gd name="connsiteX5" fmla="*/ 260699 w 692848"/>
                <a:gd name="connsiteY5" fmla="*/ 228600 h 228600"/>
                <a:gd name="connsiteX6" fmla="*/ 319468 w 692848"/>
                <a:gd name="connsiteY6" fmla="*/ 169831 h 228600"/>
                <a:gd name="connsiteX7" fmla="*/ 373350 w 692848"/>
                <a:gd name="connsiteY7" fmla="*/ 169801 h 228600"/>
                <a:gd name="connsiteX8" fmla="*/ 373380 w 692848"/>
                <a:gd name="connsiteY8" fmla="*/ 169831 h 228600"/>
                <a:gd name="connsiteX9" fmla="*/ 432149 w 692848"/>
                <a:gd name="connsiteY9" fmla="*/ 228600 h 228600"/>
                <a:gd name="connsiteX10" fmla="*/ 489299 w 692848"/>
                <a:gd name="connsiteY10" fmla="*/ 228600 h 228600"/>
                <a:gd name="connsiteX11" fmla="*/ 692849 w 692848"/>
                <a:gd name="connsiteY11" fmla="*/ 65056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92848" h="228600">
                  <a:moveTo>
                    <a:pt x="685705" y="61817"/>
                  </a:moveTo>
                  <a:cubicBezTo>
                    <a:pt x="596837" y="22574"/>
                    <a:pt x="473202" y="0"/>
                    <a:pt x="346424" y="0"/>
                  </a:cubicBezTo>
                  <a:cubicBezTo>
                    <a:pt x="219646" y="0"/>
                    <a:pt x="96012" y="22574"/>
                    <a:pt x="7144" y="61817"/>
                  </a:cubicBezTo>
                  <a:lnTo>
                    <a:pt x="0" y="65056"/>
                  </a:lnTo>
                  <a:cubicBezTo>
                    <a:pt x="28194" y="160020"/>
                    <a:pt x="108299" y="228600"/>
                    <a:pt x="203549" y="228600"/>
                  </a:cubicBezTo>
                  <a:lnTo>
                    <a:pt x="260699" y="228600"/>
                  </a:lnTo>
                  <a:lnTo>
                    <a:pt x="319468" y="169831"/>
                  </a:lnTo>
                  <a:cubicBezTo>
                    <a:pt x="334339" y="154943"/>
                    <a:pt x="358463" y="154930"/>
                    <a:pt x="373350" y="169801"/>
                  </a:cubicBezTo>
                  <a:cubicBezTo>
                    <a:pt x="373360" y="169811"/>
                    <a:pt x="373370" y="169821"/>
                    <a:pt x="373380" y="169831"/>
                  </a:cubicBezTo>
                  <a:lnTo>
                    <a:pt x="432149" y="228600"/>
                  </a:lnTo>
                  <a:lnTo>
                    <a:pt x="489299" y="228600"/>
                  </a:lnTo>
                  <a:cubicBezTo>
                    <a:pt x="584549" y="228600"/>
                    <a:pt x="664655" y="160020"/>
                    <a:pt x="692849" y="6505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B7F5E33-F9D0-4A14-83E9-EBCDF661AB2E}"/>
                </a:ext>
              </a:extLst>
            </p:cNvPr>
            <p:cNvSpPr/>
            <p:nvPr/>
          </p:nvSpPr>
          <p:spPr>
            <a:xfrm>
              <a:off x="4940242" y="2291700"/>
              <a:ext cx="57816" cy="70865"/>
            </a:xfrm>
            <a:custGeom>
              <a:avLst/>
              <a:gdLst>
                <a:gd name="connsiteX0" fmla="*/ 0 w 57816"/>
                <a:gd name="connsiteY0" fmla="*/ 24479 h 70865"/>
                <a:gd name="connsiteX1" fmla="*/ 57817 w 57816"/>
                <a:gd name="connsiteY1" fmla="*/ 70866 h 70865"/>
                <a:gd name="connsiteX2" fmla="*/ 24003 w 57816"/>
                <a:gd name="connsiteY2" fmla="*/ 0 h 70865"/>
                <a:gd name="connsiteX3" fmla="*/ 0 w 57816"/>
                <a:gd name="connsiteY3" fmla="*/ 24479 h 70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" h="70865">
                  <a:moveTo>
                    <a:pt x="0" y="24479"/>
                  </a:moveTo>
                  <a:cubicBezTo>
                    <a:pt x="15145" y="48101"/>
                    <a:pt x="34576" y="65627"/>
                    <a:pt x="57817" y="70866"/>
                  </a:cubicBezTo>
                  <a:cubicBezTo>
                    <a:pt x="52388" y="59626"/>
                    <a:pt x="33338" y="21812"/>
                    <a:pt x="24003" y="0"/>
                  </a:cubicBezTo>
                  <a:cubicBezTo>
                    <a:pt x="14712" y="6787"/>
                    <a:pt x="6603" y="15057"/>
                    <a:pt x="0" y="2447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C64F1AF-300B-41B5-A834-B415DA8AA259}"/>
                </a:ext>
              </a:extLst>
            </p:cNvPr>
            <p:cNvSpPr/>
            <p:nvPr/>
          </p:nvSpPr>
          <p:spPr>
            <a:xfrm>
              <a:off x="4904520" y="2139967"/>
              <a:ext cx="48485" cy="138874"/>
            </a:xfrm>
            <a:custGeom>
              <a:avLst/>
              <a:gdLst>
                <a:gd name="connsiteX0" fmla="*/ 17149 w 48485"/>
                <a:gd name="connsiteY0" fmla="*/ 138874 h 138874"/>
                <a:gd name="connsiteX1" fmla="*/ 48486 w 48485"/>
                <a:gd name="connsiteY1" fmla="*/ 112871 h 138874"/>
                <a:gd name="connsiteX2" fmla="*/ 45533 w 48485"/>
                <a:gd name="connsiteY2" fmla="*/ 95250 h 138874"/>
                <a:gd name="connsiteX3" fmla="*/ 43723 w 48485"/>
                <a:gd name="connsiteY3" fmla="*/ 77629 h 138874"/>
                <a:gd name="connsiteX4" fmla="*/ 43723 w 48485"/>
                <a:gd name="connsiteY4" fmla="*/ 73247 h 138874"/>
                <a:gd name="connsiteX5" fmla="*/ 43152 w 48485"/>
                <a:gd name="connsiteY5" fmla="*/ 54197 h 138874"/>
                <a:gd name="connsiteX6" fmla="*/ 43723 w 48485"/>
                <a:gd name="connsiteY6" fmla="*/ 36004 h 138874"/>
                <a:gd name="connsiteX7" fmla="*/ 43723 w 48485"/>
                <a:gd name="connsiteY7" fmla="*/ 31718 h 138874"/>
                <a:gd name="connsiteX8" fmla="*/ 45343 w 48485"/>
                <a:gd name="connsiteY8" fmla="*/ 14859 h 138874"/>
                <a:gd name="connsiteX9" fmla="*/ 45343 w 48485"/>
                <a:gd name="connsiteY9" fmla="*/ 14002 h 138874"/>
                <a:gd name="connsiteX10" fmla="*/ 47629 w 48485"/>
                <a:gd name="connsiteY10" fmla="*/ 0 h 138874"/>
                <a:gd name="connsiteX11" fmla="*/ 26102 w 48485"/>
                <a:gd name="connsiteY11" fmla="*/ 8953 h 138874"/>
                <a:gd name="connsiteX12" fmla="*/ 4 w 48485"/>
                <a:gd name="connsiteY12" fmla="*/ 49911 h 138874"/>
                <a:gd name="connsiteX13" fmla="*/ 4 w 48485"/>
                <a:gd name="connsiteY13" fmla="*/ 49911 h 138874"/>
                <a:gd name="connsiteX14" fmla="*/ 17149 w 48485"/>
                <a:gd name="connsiteY14" fmla="*/ 138874 h 138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8485" h="138874">
                  <a:moveTo>
                    <a:pt x="17149" y="138874"/>
                  </a:moveTo>
                  <a:cubicBezTo>
                    <a:pt x="26635" y="129112"/>
                    <a:pt x="37141" y="120394"/>
                    <a:pt x="48486" y="112871"/>
                  </a:cubicBezTo>
                  <a:cubicBezTo>
                    <a:pt x="47248" y="106775"/>
                    <a:pt x="46105" y="100489"/>
                    <a:pt x="45533" y="95250"/>
                  </a:cubicBezTo>
                  <a:cubicBezTo>
                    <a:pt x="44962" y="90011"/>
                    <a:pt x="44295" y="84201"/>
                    <a:pt x="43723" y="77629"/>
                  </a:cubicBezTo>
                  <a:lnTo>
                    <a:pt x="43723" y="73247"/>
                  </a:lnTo>
                  <a:cubicBezTo>
                    <a:pt x="43723" y="66199"/>
                    <a:pt x="43152" y="60198"/>
                    <a:pt x="43152" y="54197"/>
                  </a:cubicBezTo>
                  <a:cubicBezTo>
                    <a:pt x="43152" y="48196"/>
                    <a:pt x="43152" y="42672"/>
                    <a:pt x="43723" y="36004"/>
                  </a:cubicBezTo>
                  <a:lnTo>
                    <a:pt x="43723" y="31718"/>
                  </a:lnTo>
                  <a:cubicBezTo>
                    <a:pt x="43723" y="25336"/>
                    <a:pt x="44771" y="19812"/>
                    <a:pt x="45343" y="14859"/>
                  </a:cubicBezTo>
                  <a:lnTo>
                    <a:pt x="45343" y="14002"/>
                  </a:lnTo>
                  <a:cubicBezTo>
                    <a:pt x="45914" y="9430"/>
                    <a:pt x="46771" y="4477"/>
                    <a:pt x="47629" y="0"/>
                  </a:cubicBezTo>
                  <a:cubicBezTo>
                    <a:pt x="40294" y="2857"/>
                    <a:pt x="33151" y="5905"/>
                    <a:pt x="26102" y="8953"/>
                  </a:cubicBezTo>
                  <a:cubicBezTo>
                    <a:pt x="10026" y="16194"/>
                    <a:pt x="-225" y="32281"/>
                    <a:pt x="4" y="49911"/>
                  </a:cubicBezTo>
                  <a:lnTo>
                    <a:pt x="4" y="49911"/>
                  </a:lnTo>
                  <a:cubicBezTo>
                    <a:pt x="523" y="80335"/>
                    <a:pt x="6325" y="110437"/>
                    <a:pt x="17149" y="13887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F0575E9-96AF-4A54-858F-E0C467336236}"/>
                </a:ext>
              </a:extLst>
            </p:cNvPr>
            <p:cNvSpPr/>
            <p:nvPr/>
          </p:nvSpPr>
          <p:spPr>
            <a:xfrm>
              <a:off x="5687288" y="2291700"/>
              <a:ext cx="57816" cy="70865"/>
            </a:xfrm>
            <a:custGeom>
              <a:avLst/>
              <a:gdLst>
                <a:gd name="connsiteX0" fmla="*/ 57817 w 57816"/>
                <a:gd name="connsiteY0" fmla="*/ 24479 h 70865"/>
                <a:gd name="connsiteX1" fmla="*/ 0 w 57816"/>
                <a:gd name="connsiteY1" fmla="*/ 70866 h 70865"/>
                <a:gd name="connsiteX2" fmla="*/ 33814 w 57816"/>
                <a:gd name="connsiteY2" fmla="*/ 0 h 70865"/>
                <a:gd name="connsiteX3" fmla="*/ 57817 w 57816"/>
                <a:gd name="connsiteY3" fmla="*/ 24479 h 70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" h="70865">
                  <a:moveTo>
                    <a:pt x="57817" y="24479"/>
                  </a:moveTo>
                  <a:cubicBezTo>
                    <a:pt x="42672" y="48101"/>
                    <a:pt x="23241" y="65627"/>
                    <a:pt x="0" y="70866"/>
                  </a:cubicBezTo>
                  <a:cubicBezTo>
                    <a:pt x="5429" y="59626"/>
                    <a:pt x="24479" y="21812"/>
                    <a:pt x="33814" y="0"/>
                  </a:cubicBezTo>
                  <a:cubicBezTo>
                    <a:pt x="43104" y="6787"/>
                    <a:pt x="51214" y="15057"/>
                    <a:pt x="57817" y="2447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0B0DC6D-A043-4EFB-AF2F-2158C5FA7360}"/>
                </a:ext>
              </a:extLst>
            </p:cNvPr>
            <p:cNvSpPr/>
            <p:nvPr/>
          </p:nvSpPr>
          <p:spPr>
            <a:xfrm>
              <a:off x="5732341" y="2139967"/>
              <a:ext cx="48485" cy="138874"/>
            </a:xfrm>
            <a:custGeom>
              <a:avLst/>
              <a:gdLst>
                <a:gd name="connsiteX0" fmla="*/ 31337 w 48485"/>
                <a:gd name="connsiteY0" fmla="*/ 138874 h 138874"/>
                <a:gd name="connsiteX1" fmla="*/ 0 w 48485"/>
                <a:gd name="connsiteY1" fmla="*/ 112871 h 138874"/>
                <a:gd name="connsiteX2" fmla="*/ 2953 w 48485"/>
                <a:gd name="connsiteY2" fmla="*/ 95250 h 138874"/>
                <a:gd name="connsiteX3" fmla="*/ 4763 w 48485"/>
                <a:gd name="connsiteY3" fmla="*/ 77629 h 138874"/>
                <a:gd name="connsiteX4" fmla="*/ 4763 w 48485"/>
                <a:gd name="connsiteY4" fmla="*/ 73247 h 138874"/>
                <a:gd name="connsiteX5" fmla="*/ 5334 w 48485"/>
                <a:gd name="connsiteY5" fmla="*/ 54197 h 138874"/>
                <a:gd name="connsiteX6" fmla="*/ 4763 w 48485"/>
                <a:gd name="connsiteY6" fmla="*/ 36004 h 138874"/>
                <a:gd name="connsiteX7" fmla="*/ 4763 w 48485"/>
                <a:gd name="connsiteY7" fmla="*/ 31718 h 138874"/>
                <a:gd name="connsiteX8" fmla="*/ 3143 w 48485"/>
                <a:gd name="connsiteY8" fmla="*/ 14859 h 138874"/>
                <a:gd name="connsiteX9" fmla="*/ 3143 w 48485"/>
                <a:gd name="connsiteY9" fmla="*/ 14002 h 138874"/>
                <a:gd name="connsiteX10" fmla="*/ 857 w 48485"/>
                <a:gd name="connsiteY10" fmla="*/ 0 h 138874"/>
                <a:gd name="connsiteX11" fmla="*/ 22384 w 48485"/>
                <a:gd name="connsiteY11" fmla="*/ 8953 h 138874"/>
                <a:gd name="connsiteX12" fmla="*/ 48482 w 48485"/>
                <a:gd name="connsiteY12" fmla="*/ 49911 h 138874"/>
                <a:gd name="connsiteX13" fmla="*/ 48482 w 48485"/>
                <a:gd name="connsiteY13" fmla="*/ 49911 h 138874"/>
                <a:gd name="connsiteX14" fmla="*/ 31337 w 48485"/>
                <a:gd name="connsiteY14" fmla="*/ 138874 h 138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8485" h="138874">
                  <a:moveTo>
                    <a:pt x="31337" y="138874"/>
                  </a:moveTo>
                  <a:cubicBezTo>
                    <a:pt x="21850" y="129112"/>
                    <a:pt x="11345" y="120394"/>
                    <a:pt x="0" y="112871"/>
                  </a:cubicBezTo>
                  <a:cubicBezTo>
                    <a:pt x="1238" y="106775"/>
                    <a:pt x="2381" y="100489"/>
                    <a:pt x="2953" y="95250"/>
                  </a:cubicBezTo>
                  <a:cubicBezTo>
                    <a:pt x="3524" y="90011"/>
                    <a:pt x="4191" y="84201"/>
                    <a:pt x="4763" y="77629"/>
                  </a:cubicBezTo>
                  <a:lnTo>
                    <a:pt x="4763" y="73247"/>
                  </a:lnTo>
                  <a:cubicBezTo>
                    <a:pt x="4763" y="66199"/>
                    <a:pt x="5334" y="60198"/>
                    <a:pt x="5334" y="54197"/>
                  </a:cubicBezTo>
                  <a:cubicBezTo>
                    <a:pt x="5334" y="48196"/>
                    <a:pt x="5334" y="42672"/>
                    <a:pt x="4763" y="36004"/>
                  </a:cubicBezTo>
                  <a:lnTo>
                    <a:pt x="4763" y="31718"/>
                  </a:lnTo>
                  <a:cubicBezTo>
                    <a:pt x="4763" y="25336"/>
                    <a:pt x="3715" y="19812"/>
                    <a:pt x="3143" y="14859"/>
                  </a:cubicBezTo>
                  <a:lnTo>
                    <a:pt x="3143" y="14002"/>
                  </a:lnTo>
                  <a:cubicBezTo>
                    <a:pt x="2572" y="9430"/>
                    <a:pt x="1714" y="4477"/>
                    <a:pt x="857" y="0"/>
                  </a:cubicBezTo>
                  <a:cubicBezTo>
                    <a:pt x="8191" y="2857"/>
                    <a:pt x="15335" y="5905"/>
                    <a:pt x="22384" y="8953"/>
                  </a:cubicBezTo>
                  <a:cubicBezTo>
                    <a:pt x="38460" y="16194"/>
                    <a:pt x="48711" y="32281"/>
                    <a:pt x="48482" y="49911"/>
                  </a:cubicBezTo>
                  <a:lnTo>
                    <a:pt x="48482" y="49911"/>
                  </a:lnTo>
                  <a:cubicBezTo>
                    <a:pt x="47962" y="80335"/>
                    <a:pt x="42161" y="110437"/>
                    <a:pt x="31337" y="13887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783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2B1F9A8C-4985-4D59-A2E0-7A3E7373A5B3}"/>
              </a:ext>
            </a:extLst>
          </p:cNvPr>
          <p:cNvSpPr/>
          <p:nvPr/>
        </p:nvSpPr>
        <p:spPr>
          <a:xfrm>
            <a:off x="5068890" y="2398371"/>
            <a:ext cx="2056885" cy="206888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C7D99B1-F607-4727-986F-B678ABCA773F}"/>
              </a:ext>
            </a:extLst>
          </p:cNvPr>
          <p:cNvSpPr/>
          <p:nvPr/>
        </p:nvSpPr>
        <p:spPr>
          <a:xfrm>
            <a:off x="3463770" y="783933"/>
            <a:ext cx="5251884" cy="528251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ement1">
            <a:extLst>
              <a:ext uri="{FF2B5EF4-FFF2-40B4-BE49-F238E27FC236}">
                <a16:creationId xmlns:a16="http://schemas.microsoft.com/office/drawing/2014/main" id="{AAE4349F-B265-47FF-B9F2-0F0DA3B72A3D}"/>
              </a:ext>
            </a:extLst>
          </p:cNvPr>
          <p:cNvSpPr/>
          <p:nvPr/>
        </p:nvSpPr>
        <p:spPr>
          <a:xfrm>
            <a:off x="5976937" y="3389312"/>
            <a:ext cx="2601912" cy="2527300"/>
          </a:xfrm>
          <a:custGeom>
            <a:avLst/>
            <a:gdLst/>
            <a:ahLst/>
            <a:cxnLst/>
            <a:rect l="l" t="t" r="r" b="b"/>
            <a:pathLst>
              <a:path w="603" h="585" extrusionOk="0">
                <a:moveTo>
                  <a:pt x="584" y="67"/>
                </a:moveTo>
                <a:cubicBezTo>
                  <a:pt x="569" y="80"/>
                  <a:pt x="548" y="87"/>
                  <a:pt x="520" y="87"/>
                </a:cubicBezTo>
                <a:cubicBezTo>
                  <a:pt x="503" y="87"/>
                  <a:pt x="485" y="83"/>
                  <a:pt x="467" y="76"/>
                </a:cubicBezTo>
                <a:cubicBezTo>
                  <a:pt x="450" y="68"/>
                  <a:pt x="428" y="55"/>
                  <a:pt x="402" y="35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93"/>
                  <a:pt x="346" y="93"/>
                  <a:pt x="346" y="93"/>
                </a:cubicBezTo>
                <a:cubicBezTo>
                  <a:pt x="297" y="93"/>
                  <a:pt x="297" y="93"/>
                  <a:pt x="297" y="93"/>
                </a:cubicBezTo>
                <a:cubicBezTo>
                  <a:pt x="297" y="48"/>
                  <a:pt x="297" y="48"/>
                  <a:pt x="297" y="48"/>
                </a:cubicBezTo>
                <a:cubicBezTo>
                  <a:pt x="279" y="169"/>
                  <a:pt x="182" y="264"/>
                  <a:pt x="61" y="279"/>
                </a:cubicBezTo>
                <a:cubicBezTo>
                  <a:pt x="71" y="283"/>
                  <a:pt x="81" y="289"/>
                  <a:pt x="89" y="298"/>
                </a:cubicBezTo>
                <a:cubicBezTo>
                  <a:pt x="104" y="314"/>
                  <a:pt x="111" y="336"/>
                  <a:pt x="111" y="362"/>
                </a:cubicBezTo>
                <a:cubicBezTo>
                  <a:pt x="58" y="362"/>
                  <a:pt x="58" y="362"/>
                  <a:pt x="58" y="362"/>
                </a:cubicBezTo>
                <a:cubicBezTo>
                  <a:pt x="58" y="351"/>
                  <a:pt x="55" y="342"/>
                  <a:pt x="50" y="334"/>
                </a:cubicBezTo>
                <a:cubicBezTo>
                  <a:pt x="45" y="327"/>
                  <a:pt x="38" y="323"/>
                  <a:pt x="30" y="323"/>
                </a:cubicBezTo>
                <a:cubicBezTo>
                  <a:pt x="21" y="323"/>
                  <a:pt x="14" y="327"/>
                  <a:pt x="8" y="334"/>
                </a:cubicBezTo>
                <a:cubicBezTo>
                  <a:pt x="3" y="342"/>
                  <a:pt x="0" y="352"/>
                  <a:pt x="0" y="365"/>
                </a:cubicBezTo>
                <a:cubicBezTo>
                  <a:pt x="0" y="395"/>
                  <a:pt x="11" y="410"/>
                  <a:pt x="32" y="410"/>
                </a:cubicBezTo>
                <a:cubicBezTo>
                  <a:pt x="58" y="410"/>
                  <a:pt x="58" y="410"/>
                  <a:pt x="58" y="410"/>
                </a:cubicBezTo>
                <a:cubicBezTo>
                  <a:pt x="58" y="458"/>
                  <a:pt x="58" y="458"/>
                  <a:pt x="58" y="458"/>
                </a:cubicBezTo>
                <a:cubicBezTo>
                  <a:pt x="32" y="458"/>
                  <a:pt x="32" y="458"/>
                  <a:pt x="32" y="458"/>
                </a:cubicBezTo>
                <a:cubicBezTo>
                  <a:pt x="22" y="458"/>
                  <a:pt x="15" y="462"/>
                  <a:pt x="11" y="470"/>
                </a:cubicBezTo>
                <a:cubicBezTo>
                  <a:pt x="6" y="477"/>
                  <a:pt x="4" y="488"/>
                  <a:pt x="4" y="500"/>
                </a:cubicBezTo>
                <a:cubicBezTo>
                  <a:pt x="4" y="513"/>
                  <a:pt x="6" y="522"/>
                  <a:pt x="11" y="529"/>
                </a:cubicBezTo>
                <a:cubicBezTo>
                  <a:pt x="16" y="536"/>
                  <a:pt x="22" y="539"/>
                  <a:pt x="30" y="539"/>
                </a:cubicBezTo>
                <a:cubicBezTo>
                  <a:pt x="37" y="539"/>
                  <a:pt x="43" y="536"/>
                  <a:pt x="48" y="529"/>
                </a:cubicBezTo>
                <a:cubicBezTo>
                  <a:pt x="53" y="523"/>
                  <a:pt x="55" y="515"/>
                  <a:pt x="55" y="505"/>
                </a:cubicBezTo>
                <a:cubicBezTo>
                  <a:pt x="109" y="505"/>
                  <a:pt x="109" y="505"/>
                  <a:pt x="109" y="505"/>
                </a:cubicBezTo>
                <a:cubicBezTo>
                  <a:pt x="109" y="521"/>
                  <a:pt x="105" y="535"/>
                  <a:pt x="99" y="548"/>
                </a:cubicBezTo>
                <a:cubicBezTo>
                  <a:pt x="92" y="560"/>
                  <a:pt x="83" y="570"/>
                  <a:pt x="71" y="577"/>
                </a:cubicBezTo>
                <a:cubicBezTo>
                  <a:pt x="65" y="581"/>
                  <a:pt x="59" y="583"/>
                  <a:pt x="53" y="585"/>
                </a:cubicBezTo>
                <a:cubicBezTo>
                  <a:pt x="351" y="572"/>
                  <a:pt x="591" y="332"/>
                  <a:pt x="603" y="34"/>
                </a:cubicBezTo>
                <a:cubicBezTo>
                  <a:pt x="600" y="47"/>
                  <a:pt x="593" y="58"/>
                  <a:pt x="584" y="6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Element1">
            <a:extLst>
              <a:ext uri="{FF2B5EF4-FFF2-40B4-BE49-F238E27FC236}">
                <a16:creationId xmlns:a16="http://schemas.microsoft.com/office/drawing/2014/main" id="{9A0339C5-C91A-4123-A6CC-2272070E4950}"/>
              </a:ext>
            </a:extLst>
          </p:cNvPr>
          <p:cNvSpPr/>
          <p:nvPr/>
        </p:nvSpPr>
        <p:spPr>
          <a:xfrm>
            <a:off x="3995737" y="3389312"/>
            <a:ext cx="439737" cy="176212"/>
          </a:xfrm>
          <a:custGeom>
            <a:avLst/>
            <a:gdLst/>
            <a:ahLst/>
            <a:cxnLst/>
            <a:rect l="l" t="t" r="r" b="b"/>
            <a:pathLst>
              <a:path w="277" h="111" extrusionOk="0">
                <a:moveTo>
                  <a:pt x="277" y="111"/>
                </a:moveTo>
                <a:lnTo>
                  <a:pt x="277" y="0"/>
                </a:lnTo>
                <a:lnTo>
                  <a:pt x="0" y="0"/>
                </a:lnTo>
                <a:lnTo>
                  <a:pt x="5" y="2"/>
                </a:lnTo>
                <a:lnTo>
                  <a:pt x="277" y="11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Element1">
            <a:extLst>
              <a:ext uri="{FF2B5EF4-FFF2-40B4-BE49-F238E27FC236}">
                <a16:creationId xmlns:a16="http://schemas.microsoft.com/office/drawing/2014/main" id="{477100E7-46BE-4CFD-BCB6-1372BE73D6D6}"/>
              </a:ext>
            </a:extLst>
          </p:cNvPr>
          <p:cNvSpPr/>
          <p:nvPr/>
        </p:nvSpPr>
        <p:spPr>
          <a:xfrm>
            <a:off x="3606800" y="3233737"/>
            <a:ext cx="2400300" cy="2682875"/>
          </a:xfrm>
          <a:custGeom>
            <a:avLst/>
            <a:gdLst/>
            <a:ahLst/>
            <a:cxnLst/>
            <a:rect l="l" t="t" r="r" b="b"/>
            <a:pathLst>
              <a:path w="556" h="621" extrusionOk="0">
                <a:moveTo>
                  <a:pt x="521" y="601"/>
                </a:moveTo>
                <a:cubicBezTo>
                  <a:pt x="506" y="585"/>
                  <a:pt x="499" y="564"/>
                  <a:pt x="499" y="537"/>
                </a:cubicBezTo>
                <a:cubicBezTo>
                  <a:pt x="499" y="523"/>
                  <a:pt x="503" y="510"/>
                  <a:pt x="509" y="498"/>
                </a:cubicBezTo>
                <a:cubicBezTo>
                  <a:pt x="515" y="487"/>
                  <a:pt x="524" y="478"/>
                  <a:pt x="535" y="471"/>
                </a:cubicBezTo>
                <a:cubicBezTo>
                  <a:pt x="522" y="465"/>
                  <a:pt x="512" y="456"/>
                  <a:pt x="506" y="444"/>
                </a:cubicBezTo>
                <a:cubicBezTo>
                  <a:pt x="499" y="431"/>
                  <a:pt x="496" y="417"/>
                  <a:pt x="496" y="400"/>
                </a:cubicBezTo>
                <a:cubicBezTo>
                  <a:pt x="496" y="373"/>
                  <a:pt x="504" y="351"/>
                  <a:pt x="519" y="335"/>
                </a:cubicBezTo>
                <a:cubicBezTo>
                  <a:pt x="528" y="326"/>
                  <a:pt x="537" y="320"/>
                  <a:pt x="548" y="316"/>
                </a:cubicBezTo>
                <a:cubicBezTo>
                  <a:pt x="411" y="301"/>
                  <a:pt x="305" y="186"/>
                  <a:pt x="305" y="45"/>
                </a:cubicBezTo>
                <a:cubicBezTo>
                  <a:pt x="305" y="42"/>
                  <a:pt x="305" y="39"/>
                  <a:pt x="305" y="36"/>
                </a:cubicBezTo>
                <a:cubicBezTo>
                  <a:pt x="241" y="36"/>
                  <a:pt x="241" y="36"/>
                  <a:pt x="241" y="36"/>
                </a:cubicBezTo>
                <a:cubicBezTo>
                  <a:pt x="241" y="127"/>
                  <a:pt x="241" y="127"/>
                  <a:pt x="241" y="127"/>
                </a:cubicBezTo>
                <a:cubicBezTo>
                  <a:pt x="203" y="129"/>
                  <a:pt x="203" y="129"/>
                  <a:pt x="203" y="129"/>
                </a:cubicBezTo>
                <a:cubicBezTo>
                  <a:pt x="2" y="36"/>
                  <a:pt x="2" y="36"/>
                  <a:pt x="2" y="36"/>
                </a:cubicBezTo>
                <a:cubicBezTo>
                  <a:pt x="2" y="0"/>
                  <a:pt x="2" y="0"/>
                  <a:pt x="2" y="0"/>
                </a:cubicBezTo>
                <a:cubicBezTo>
                  <a:pt x="1" y="15"/>
                  <a:pt x="0" y="30"/>
                  <a:pt x="0" y="45"/>
                </a:cubicBezTo>
                <a:cubicBezTo>
                  <a:pt x="0" y="357"/>
                  <a:pt x="247" y="610"/>
                  <a:pt x="556" y="621"/>
                </a:cubicBezTo>
                <a:cubicBezTo>
                  <a:pt x="542" y="618"/>
                  <a:pt x="530" y="611"/>
                  <a:pt x="521" y="60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Element1">
            <a:extLst>
              <a:ext uri="{FF2B5EF4-FFF2-40B4-BE49-F238E27FC236}">
                <a16:creationId xmlns:a16="http://schemas.microsoft.com/office/drawing/2014/main" id="{4B682474-1877-4352-8E50-AC6346EEF801}"/>
              </a:ext>
            </a:extLst>
          </p:cNvPr>
          <p:cNvSpPr/>
          <p:nvPr/>
        </p:nvSpPr>
        <p:spPr>
          <a:xfrm>
            <a:off x="6265862" y="942975"/>
            <a:ext cx="2317750" cy="2587625"/>
          </a:xfrm>
          <a:custGeom>
            <a:avLst/>
            <a:gdLst/>
            <a:ahLst/>
            <a:cxnLst/>
            <a:rect l="l" t="t" r="r" b="b"/>
            <a:pathLst>
              <a:path w="537" h="599" extrusionOk="0">
                <a:moveTo>
                  <a:pt x="0" y="306"/>
                </a:moveTo>
                <a:cubicBezTo>
                  <a:pt x="0" y="306"/>
                  <a:pt x="0" y="306"/>
                  <a:pt x="0" y="306"/>
                </a:cubicBezTo>
                <a:cubicBezTo>
                  <a:pt x="119" y="323"/>
                  <a:pt x="213" y="417"/>
                  <a:pt x="230" y="536"/>
                </a:cubicBezTo>
                <a:cubicBezTo>
                  <a:pt x="230" y="497"/>
                  <a:pt x="230" y="497"/>
                  <a:pt x="230" y="497"/>
                </a:cubicBezTo>
                <a:cubicBezTo>
                  <a:pt x="271" y="497"/>
                  <a:pt x="271" y="497"/>
                  <a:pt x="271" y="497"/>
                </a:cubicBezTo>
                <a:cubicBezTo>
                  <a:pt x="377" y="572"/>
                  <a:pt x="377" y="572"/>
                  <a:pt x="377" y="572"/>
                </a:cubicBezTo>
                <a:cubicBezTo>
                  <a:pt x="391" y="581"/>
                  <a:pt x="404" y="588"/>
                  <a:pt x="415" y="592"/>
                </a:cubicBezTo>
                <a:cubicBezTo>
                  <a:pt x="426" y="597"/>
                  <a:pt x="437" y="599"/>
                  <a:pt x="447" y="599"/>
                </a:cubicBezTo>
                <a:cubicBezTo>
                  <a:pt x="461" y="599"/>
                  <a:pt x="471" y="597"/>
                  <a:pt x="479" y="593"/>
                </a:cubicBezTo>
                <a:cubicBezTo>
                  <a:pt x="487" y="589"/>
                  <a:pt x="491" y="583"/>
                  <a:pt x="491" y="575"/>
                </a:cubicBezTo>
                <a:cubicBezTo>
                  <a:pt x="491" y="566"/>
                  <a:pt x="486" y="559"/>
                  <a:pt x="477" y="554"/>
                </a:cubicBezTo>
                <a:cubicBezTo>
                  <a:pt x="468" y="549"/>
                  <a:pt x="455" y="546"/>
                  <a:pt x="439" y="546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58" y="493"/>
                  <a:pt x="475" y="496"/>
                  <a:pt x="490" y="503"/>
                </a:cubicBezTo>
                <a:cubicBezTo>
                  <a:pt x="506" y="510"/>
                  <a:pt x="518" y="520"/>
                  <a:pt x="527" y="533"/>
                </a:cubicBezTo>
                <a:cubicBezTo>
                  <a:pt x="531" y="539"/>
                  <a:pt x="534" y="546"/>
                  <a:pt x="537" y="554"/>
                </a:cubicBezTo>
                <a:cubicBezTo>
                  <a:pt x="526" y="259"/>
                  <a:pt x="293" y="20"/>
                  <a:pt x="0" y="0"/>
                </a:cubicBezTo>
                <a:lnTo>
                  <a:pt x="0" y="3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Element1">
            <a:extLst>
              <a:ext uri="{FF2B5EF4-FFF2-40B4-BE49-F238E27FC236}">
                <a16:creationId xmlns:a16="http://schemas.microsoft.com/office/drawing/2014/main" id="{CF813847-8770-469B-993A-38D8A75E8ED3}"/>
              </a:ext>
            </a:extLst>
          </p:cNvPr>
          <p:cNvSpPr/>
          <p:nvPr/>
        </p:nvSpPr>
        <p:spPr>
          <a:xfrm>
            <a:off x="3624262" y="939800"/>
            <a:ext cx="2636837" cy="2319337"/>
          </a:xfrm>
          <a:custGeom>
            <a:avLst/>
            <a:gdLst/>
            <a:ahLst/>
            <a:cxnLst/>
            <a:rect l="l" t="t" r="r" b="b"/>
            <a:pathLst>
              <a:path w="611" h="537" extrusionOk="0">
                <a:moveTo>
                  <a:pt x="188" y="513"/>
                </a:moveTo>
                <a:cubicBezTo>
                  <a:pt x="188" y="490"/>
                  <a:pt x="188" y="490"/>
                  <a:pt x="188" y="490"/>
                </a:cubicBezTo>
                <a:cubicBezTo>
                  <a:pt x="237" y="490"/>
                  <a:pt x="237" y="490"/>
                  <a:pt x="237" y="490"/>
                </a:cubicBezTo>
                <a:cubicBezTo>
                  <a:pt x="237" y="513"/>
                  <a:pt x="237" y="513"/>
                  <a:pt x="237" y="513"/>
                </a:cubicBezTo>
                <a:cubicBezTo>
                  <a:pt x="304" y="513"/>
                  <a:pt x="304" y="513"/>
                  <a:pt x="304" y="513"/>
                </a:cubicBezTo>
                <a:cubicBezTo>
                  <a:pt x="304" y="537"/>
                  <a:pt x="304" y="537"/>
                  <a:pt x="304" y="537"/>
                </a:cubicBezTo>
                <a:cubicBezTo>
                  <a:pt x="322" y="410"/>
                  <a:pt x="428" y="311"/>
                  <a:pt x="559" y="305"/>
                </a:cubicBezTo>
                <a:cubicBezTo>
                  <a:pt x="559" y="74"/>
                  <a:pt x="559" y="74"/>
                  <a:pt x="559" y="74"/>
                </a:cubicBezTo>
                <a:cubicBezTo>
                  <a:pt x="506" y="96"/>
                  <a:pt x="506" y="96"/>
                  <a:pt x="506" y="96"/>
                </a:cubicBezTo>
                <a:cubicBezTo>
                  <a:pt x="506" y="47"/>
                  <a:pt x="506" y="47"/>
                  <a:pt x="506" y="47"/>
                </a:cubicBezTo>
                <a:cubicBezTo>
                  <a:pt x="607" y="1"/>
                  <a:pt x="607" y="1"/>
                  <a:pt x="607" y="1"/>
                </a:cubicBezTo>
                <a:cubicBezTo>
                  <a:pt x="611" y="1"/>
                  <a:pt x="611" y="1"/>
                  <a:pt x="611" y="1"/>
                </a:cubicBezTo>
                <a:cubicBezTo>
                  <a:pt x="598" y="0"/>
                  <a:pt x="586" y="0"/>
                  <a:pt x="573" y="0"/>
                </a:cubicBezTo>
                <a:cubicBezTo>
                  <a:pt x="276" y="0"/>
                  <a:pt x="31" y="225"/>
                  <a:pt x="0" y="513"/>
                </a:cubicBezTo>
                <a:lnTo>
                  <a:pt x="188" y="5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Placeholder">
            <a:extLst>
              <a:ext uri="{FF2B5EF4-FFF2-40B4-BE49-F238E27FC236}">
                <a16:creationId xmlns:a16="http://schemas.microsoft.com/office/drawing/2014/main" id="{A7C0D65B-5E5E-4AC3-A156-09CFE2669E78}"/>
              </a:ext>
            </a:extLst>
          </p:cNvPr>
          <p:cNvSpPr txBox="1"/>
          <p:nvPr/>
        </p:nvSpPr>
        <p:spPr>
          <a:xfrm>
            <a:off x="717499" y="1433512"/>
            <a:ext cx="2247951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66A9F8EC-489F-4024-ADB6-586D7903E9C2}"/>
              </a:ext>
            </a:extLst>
          </p:cNvPr>
          <p:cNvSpPr txBox="1"/>
          <p:nvPr/>
        </p:nvSpPr>
        <p:spPr>
          <a:xfrm>
            <a:off x="9382125" y="1084262"/>
            <a:ext cx="2409824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sp>
        <p:nvSpPr>
          <p:cNvPr id="22" name="Title">
            <a:extLst>
              <a:ext uri="{FF2B5EF4-FFF2-40B4-BE49-F238E27FC236}">
                <a16:creationId xmlns:a16="http://schemas.microsoft.com/office/drawing/2014/main" id="{0D0F03CA-DC95-4573-B29F-CA5F6762C350}"/>
              </a:ext>
            </a:extLst>
          </p:cNvPr>
          <p:cNvSpPr txBox="1"/>
          <p:nvPr/>
        </p:nvSpPr>
        <p:spPr>
          <a:xfrm>
            <a:off x="9382125" y="4267200"/>
            <a:ext cx="2514907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3" name="Title">
            <a:extLst>
              <a:ext uri="{FF2B5EF4-FFF2-40B4-BE49-F238E27FC236}">
                <a16:creationId xmlns:a16="http://schemas.microsoft.com/office/drawing/2014/main" id="{89E67E96-2E55-48FB-9B26-EF5BFB895A62}"/>
              </a:ext>
            </a:extLst>
          </p:cNvPr>
          <p:cNvSpPr txBox="1"/>
          <p:nvPr/>
        </p:nvSpPr>
        <p:spPr>
          <a:xfrm>
            <a:off x="658761" y="1084262"/>
            <a:ext cx="224795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Title">
            <a:extLst>
              <a:ext uri="{FF2B5EF4-FFF2-40B4-BE49-F238E27FC236}">
                <a16:creationId xmlns:a16="http://schemas.microsoft.com/office/drawing/2014/main" id="{E183D652-0E79-4A2F-82F6-FA977F3AD7C7}"/>
              </a:ext>
            </a:extLst>
          </p:cNvPr>
          <p:cNvSpPr txBox="1"/>
          <p:nvPr/>
        </p:nvSpPr>
        <p:spPr>
          <a:xfrm>
            <a:off x="658761" y="4267200"/>
            <a:ext cx="222890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000000"/>
              </a:buClr>
              <a:buSzPts val="2500"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 lang="en-US" sz="28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Placeholder">
            <a:extLst>
              <a:ext uri="{FF2B5EF4-FFF2-40B4-BE49-F238E27FC236}">
                <a16:creationId xmlns:a16="http://schemas.microsoft.com/office/drawing/2014/main" id="{A81031DD-A6A2-4724-AF0C-CD640BA43C33}"/>
              </a:ext>
            </a:extLst>
          </p:cNvPr>
          <p:cNvSpPr txBox="1"/>
          <p:nvPr/>
        </p:nvSpPr>
        <p:spPr>
          <a:xfrm>
            <a:off x="806246" y="4637087"/>
            <a:ext cx="2156030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Placeholder">
            <a:extLst>
              <a:ext uri="{FF2B5EF4-FFF2-40B4-BE49-F238E27FC236}">
                <a16:creationId xmlns:a16="http://schemas.microsoft.com/office/drawing/2014/main" id="{27B121D7-5D85-4EEF-8D98-603E901FE6CB}"/>
              </a:ext>
            </a:extLst>
          </p:cNvPr>
          <p:cNvSpPr txBox="1"/>
          <p:nvPr/>
        </p:nvSpPr>
        <p:spPr>
          <a:xfrm>
            <a:off x="9301162" y="1463675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</a:pPr>
            <a:r>
              <a:rPr lang="en-US" sz="1400" b="0" i="0" u="none"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/>
          </a:p>
        </p:txBody>
      </p:sp>
      <p:sp>
        <p:nvSpPr>
          <p:cNvPr id="28" name="Placeholder">
            <a:extLst>
              <a:ext uri="{FF2B5EF4-FFF2-40B4-BE49-F238E27FC236}">
                <a16:creationId xmlns:a16="http://schemas.microsoft.com/office/drawing/2014/main" id="{A796746D-B009-46D2-BA14-44EAEA39934E}"/>
              </a:ext>
            </a:extLst>
          </p:cNvPr>
          <p:cNvSpPr txBox="1"/>
          <p:nvPr/>
        </p:nvSpPr>
        <p:spPr>
          <a:xfrm>
            <a:off x="9297987" y="4665662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9" name="Placeholder">
            <a:extLst>
              <a:ext uri="{FF2B5EF4-FFF2-40B4-BE49-F238E27FC236}">
                <a16:creationId xmlns:a16="http://schemas.microsoft.com/office/drawing/2014/main" id="{FF477D13-F404-4FCB-ACF9-96A2533222ED}"/>
              </a:ext>
            </a:extLst>
          </p:cNvPr>
          <p:cNvSpPr txBox="1"/>
          <p:nvPr/>
        </p:nvSpPr>
        <p:spPr>
          <a:xfrm>
            <a:off x="5405422" y="3628963"/>
            <a:ext cx="1395801" cy="41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sz="1400" b="0" i="0" u="none"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en-US" sz="1400"/>
          </a:p>
        </p:txBody>
      </p:sp>
      <p:sp>
        <p:nvSpPr>
          <p:cNvPr id="30" name="Placeholder">
            <a:extLst>
              <a:ext uri="{FF2B5EF4-FFF2-40B4-BE49-F238E27FC236}">
                <a16:creationId xmlns:a16="http://schemas.microsoft.com/office/drawing/2014/main" id="{F94BF1A2-1EB0-4635-BF15-291FB6D6BE67}"/>
              </a:ext>
            </a:extLst>
          </p:cNvPr>
          <p:cNvSpPr txBox="1"/>
          <p:nvPr/>
        </p:nvSpPr>
        <p:spPr>
          <a:xfrm>
            <a:off x="5200125" y="3118618"/>
            <a:ext cx="1688919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grpSp>
        <p:nvGrpSpPr>
          <p:cNvPr id="35" name="Graphic 32" descr="Camera">
            <a:extLst>
              <a:ext uri="{FF2B5EF4-FFF2-40B4-BE49-F238E27FC236}">
                <a16:creationId xmlns:a16="http://schemas.microsoft.com/office/drawing/2014/main" id="{6D47379A-64B4-4A1E-A25C-8787C7C8ED88}"/>
              </a:ext>
            </a:extLst>
          </p:cNvPr>
          <p:cNvGrpSpPr/>
          <p:nvPr/>
        </p:nvGrpSpPr>
        <p:grpSpPr>
          <a:xfrm>
            <a:off x="7000142" y="1711576"/>
            <a:ext cx="567771" cy="567771"/>
            <a:chOff x="4585474" y="1494305"/>
            <a:chExt cx="914400" cy="914400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1505879-56AB-48F6-ABBC-81CD712CE1F5}"/>
                </a:ext>
              </a:extLst>
            </p:cNvPr>
            <p:cNvSpPr/>
            <p:nvPr/>
          </p:nvSpPr>
          <p:spPr>
            <a:xfrm>
              <a:off x="4661674" y="1637180"/>
              <a:ext cx="762000" cy="628650"/>
            </a:xfrm>
            <a:custGeom>
              <a:avLst/>
              <a:gdLst>
                <a:gd name="connsiteX0" fmla="*/ 381000 w 762000"/>
                <a:gd name="connsiteY0" fmla="*/ 552450 h 628650"/>
                <a:gd name="connsiteX1" fmla="*/ 209550 w 762000"/>
                <a:gd name="connsiteY1" fmla="*/ 381000 h 628650"/>
                <a:gd name="connsiteX2" fmla="*/ 381000 w 762000"/>
                <a:gd name="connsiteY2" fmla="*/ 209550 h 628650"/>
                <a:gd name="connsiteX3" fmla="*/ 552450 w 762000"/>
                <a:gd name="connsiteY3" fmla="*/ 381000 h 628650"/>
                <a:gd name="connsiteX4" fmla="*/ 381000 w 762000"/>
                <a:gd name="connsiteY4" fmla="*/ 552450 h 628650"/>
                <a:gd name="connsiteX5" fmla="*/ 190500 w 762000"/>
                <a:gd name="connsiteY5" fmla="*/ 247650 h 628650"/>
                <a:gd name="connsiteX6" fmla="*/ 76200 w 762000"/>
                <a:gd name="connsiteY6" fmla="*/ 247650 h 628650"/>
                <a:gd name="connsiteX7" fmla="*/ 76200 w 762000"/>
                <a:gd name="connsiteY7" fmla="*/ 171450 h 628650"/>
                <a:gd name="connsiteX8" fmla="*/ 190500 w 762000"/>
                <a:gd name="connsiteY8" fmla="*/ 171450 h 628650"/>
                <a:gd name="connsiteX9" fmla="*/ 190500 w 762000"/>
                <a:gd name="connsiteY9" fmla="*/ 247650 h 628650"/>
                <a:gd name="connsiteX10" fmla="*/ 723900 w 762000"/>
                <a:gd name="connsiteY10" fmla="*/ 95250 h 628650"/>
                <a:gd name="connsiteX11" fmla="*/ 533400 w 762000"/>
                <a:gd name="connsiteY11" fmla="*/ 95250 h 628650"/>
                <a:gd name="connsiteX12" fmla="*/ 476250 w 762000"/>
                <a:gd name="connsiteY12" fmla="*/ 0 h 628650"/>
                <a:gd name="connsiteX13" fmla="*/ 285750 w 762000"/>
                <a:gd name="connsiteY13" fmla="*/ 0 h 628650"/>
                <a:gd name="connsiteX14" fmla="*/ 228600 w 762000"/>
                <a:gd name="connsiteY14" fmla="*/ 95250 h 628650"/>
                <a:gd name="connsiteX15" fmla="*/ 38100 w 762000"/>
                <a:gd name="connsiteY15" fmla="*/ 95250 h 628650"/>
                <a:gd name="connsiteX16" fmla="*/ 0 w 762000"/>
                <a:gd name="connsiteY16" fmla="*/ 133350 h 628650"/>
                <a:gd name="connsiteX17" fmla="*/ 0 w 762000"/>
                <a:gd name="connsiteY17" fmla="*/ 590550 h 628650"/>
                <a:gd name="connsiteX18" fmla="*/ 38100 w 762000"/>
                <a:gd name="connsiteY18" fmla="*/ 628650 h 628650"/>
                <a:gd name="connsiteX19" fmla="*/ 723900 w 762000"/>
                <a:gd name="connsiteY19" fmla="*/ 628650 h 628650"/>
                <a:gd name="connsiteX20" fmla="*/ 762000 w 762000"/>
                <a:gd name="connsiteY20" fmla="*/ 590550 h 628650"/>
                <a:gd name="connsiteX21" fmla="*/ 762000 w 762000"/>
                <a:gd name="connsiteY21" fmla="*/ 133350 h 628650"/>
                <a:gd name="connsiteX22" fmla="*/ 723900 w 762000"/>
                <a:gd name="connsiteY22" fmla="*/ 95250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62000" h="628650">
                  <a:moveTo>
                    <a:pt x="381000" y="552450"/>
                  </a:moveTo>
                  <a:cubicBezTo>
                    <a:pt x="285750" y="552450"/>
                    <a:pt x="209550" y="476250"/>
                    <a:pt x="209550" y="381000"/>
                  </a:cubicBezTo>
                  <a:cubicBezTo>
                    <a:pt x="209550" y="285750"/>
                    <a:pt x="285750" y="209550"/>
                    <a:pt x="381000" y="209550"/>
                  </a:cubicBezTo>
                  <a:cubicBezTo>
                    <a:pt x="476250" y="209550"/>
                    <a:pt x="552450" y="285750"/>
                    <a:pt x="552450" y="381000"/>
                  </a:cubicBezTo>
                  <a:cubicBezTo>
                    <a:pt x="552450" y="476250"/>
                    <a:pt x="476250" y="552450"/>
                    <a:pt x="381000" y="552450"/>
                  </a:cubicBezTo>
                  <a:close/>
                  <a:moveTo>
                    <a:pt x="190500" y="247650"/>
                  </a:moveTo>
                  <a:lnTo>
                    <a:pt x="76200" y="247650"/>
                  </a:lnTo>
                  <a:lnTo>
                    <a:pt x="76200" y="171450"/>
                  </a:lnTo>
                  <a:lnTo>
                    <a:pt x="190500" y="171450"/>
                  </a:lnTo>
                  <a:lnTo>
                    <a:pt x="190500" y="247650"/>
                  </a:lnTo>
                  <a:close/>
                  <a:moveTo>
                    <a:pt x="723900" y="95250"/>
                  </a:moveTo>
                  <a:lnTo>
                    <a:pt x="533400" y="95250"/>
                  </a:lnTo>
                  <a:lnTo>
                    <a:pt x="476250" y="0"/>
                  </a:lnTo>
                  <a:lnTo>
                    <a:pt x="285750" y="0"/>
                  </a:lnTo>
                  <a:lnTo>
                    <a:pt x="228600" y="95250"/>
                  </a:lnTo>
                  <a:lnTo>
                    <a:pt x="38100" y="95250"/>
                  </a:lnTo>
                  <a:cubicBezTo>
                    <a:pt x="17145" y="95250"/>
                    <a:pt x="0" y="112395"/>
                    <a:pt x="0" y="133350"/>
                  </a:cubicBezTo>
                  <a:lnTo>
                    <a:pt x="0" y="590550"/>
                  </a:lnTo>
                  <a:cubicBezTo>
                    <a:pt x="0" y="611505"/>
                    <a:pt x="17145" y="628650"/>
                    <a:pt x="38100" y="628650"/>
                  </a:cubicBezTo>
                  <a:lnTo>
                    <a:pt x="723900" y="628650"/>
                  </a:lnTo>
                  <a:cubicBezTo>
                    <a:pt x="744855" y="628650"/>
                    <a:pt x="762000" y="611505"/>
                    <a:pt x="762000" y="590550"/>
                  </a:cubicBezTo>
                  <a:lnTo>
                    <a:pt x="762000" y="133350"/>
                  </a:lnTo>
                  <a:cubicBezTo>
                    <a:pt x="762000" y="112395"/>
                    <a:pt x="744855" y="95250"/>
                    <a:pt x="723900" y="9525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01E172E-EFC6-4BA0-B3C4-3EA42FD183DE}"/>
                </a:ext>
              </a:extLst>
            </p:cNvPr>
            <p:cNvSpPr/>
            <p:nvPr/>
          </p:nvSpPr>
          <p:spPr>
            <a:xfrm>
              <a:off x="4909324" y="1884830"/>
              <a:ext cx="266700" cy="266700"/>
            </a:xfrm>
            <a:custGeom>
              <a:avLst/>
              <a:gdLst>
                <a:gd name="connsiteX0" fmla="*/ 133350 w 266700"/>
                <a:gd name="connsiteY0" fmla="*/ 38100 h 266700"/>
                <a:gd name="connsiteX1" fmla="*/ 38100 w 266700"/>
                <a:gd name="connsiteY1" fmla="*/ 133350 h 266700"/>
                <a:gd name="connsiteX2" fmla="*/ 133350 w 266700"/>
                <a:gd name="connsiteY2" fmla="*/ 228600 h 266700"/>
                <a:gd name="connsiteX3" fmla="*/ 228600 w 266700"/>
                <a:gd name="connsiteY3" fmla="*/ 133350 h 266700"/>
                <a:gd name="connsiteX4" fmla="*/ 133350 w 266700"/>
                <a:gd name="connsiteY4" fmla="*/ 38100 h 266700"/>
                <a:gd name="connsiteX5" fmla="*/ 133350 w 266700"/>
                <a:gd name="connsiteY5" fmla="*/ 266700 h 266700"/>
                <a:gd name="connsiteX6" fmla="*/ 0 w 266700"/>
                <a:gd name="connsiteY6" fmla="*/ 133350 h 266700"/>
                <a:gd name="connsiteX7" fmla="*/ 133350 w 266700"/>
                <a:gd name="connsiteY7" fmla="*/ 0 h 266700"/>
                <a:gd name="connsiteX8" fmla="*/ 266700 w 266700"/>
                <a:gd name="connsiteY8" fmla="*/ 133350 h 266700"/>
                <a:gd name="connsiteX9" fmla="*/ 133350 w 266700"/>
                <a:gd name="connsiteY9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700" h="266700">
                  <a:moveTo>
                    <a:pt x="133350" y="38100"/>
                  </a:moveTo>
                  <a:cubicBezTo>
                    <a:pt x="80010" y="38100"/>
                    <a:pt x="38100" y="80010"/>
                    <a:pt x="38100" y="133350"/>
                  </a:cubicBezTo>
                  <a:cubicBezTo>
                    <a:pt x="38100" y="186690"/>
                    <a:pt x="80010" y="228600"/>
                    <a:pt x="133350" y="228600"/>
                  </a:cubicBezTo>
                  <a:cubicBezTo>
                    <a:pt x="186690" y="228600"/>
                    <a:pt x="228600" y="186690"/>
                    <a:pt x="228600" y="133350"/>
                  </a:cubicBezTo>
                  <a:cubicBezTo>
                    <a:pt x="228600" y="80010"/>
                    <a:pt x="186690" y="38100"/>
                    <a:pt x="133350" y="38100"/>
                  </a:cubicBezTo>
                  <a:close/>
                  <a:moveTo>
                    <a:pt x="133350" y="266700"/>
                  </a:moveTo>
                  <a:cubicBezTo>
                    <a:pt x="59055" y="266700"/>
                    <a:pt x="0" y="207645"/>
                    <a:pt x="0" y="133350"/>
                  </a:cubicBezTo>
                  <a:cubicBezTo>
                    <a:pt x="0" y="59055"/>
                    <a:pt x="59055" y="0"/>
                    <a:pt x="133350" y="0"/>
                  </a:cubicBezTo>
                  <a:cubicBezTo>
                    <a:pt x="207645" y="0"/>
                    <a:pt x="266700" y="59055"/>
                    <a:pt x="266700" y="133350"/>
                  </a:cubicBezTo>
                  <a:cubicBezTo>
                    <a:pt x="266700" y="207645"/>
                    <a:pt x="207645" y="266700"/>
                    <a:pt x="133350" y="26670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536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D5F271A1-4BBF-4E6E-8170-E313A701673C}"/>
              </a:ext>
            </a:extLst>
          </p:cNvPr>
          <p:cNvSpPr/>
          <p:nvPr/>
        </p:nvSpPr>
        <p:spPr>
          <a:xfrm>
            <a:off x="5068890" y="2398371"/>
            <a:ext cx="2056885" cy="206888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F91606-9F5C-4F11-87B4-AB1417D29D1F}"/>
              </a:ext>
            </a:extLst>
          </p:cNvPr>
          <p:cNvSpPr/>
          <p:nvPr/>
        </p:nvSpPr>
        <p:spPr>
          <a:xfrm>
            <a:off x="3463770" y="783933"/>
            <a:ext cx="5251884" cy="528251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ement1">
            <a:extLst>
              <a:ext uri="{FF2B5EF4-FFF2-40B4-BE49-F238E27FC236}">
                <a16:creationId xmlns:a16="http://schemas.microsoft.com/office/drawing/2014/main" id="{AAE4349F-B265-47FF-B9F2-0F0DA3B72A3D}"/>
              </a:ext>
            </a:extLst>
          </p:cNvPr>
          <p:cNvSpPr/>
          <p:nvPr/>
        </p:nvSpPr>
        <p:spPr>
          <a:xfrm>
            <a:off x="5976937" y="3389312"/>
            <a:ext cx="2601912" cy="2527300"/>
          </a:xfrm>
          <a:custGeom>
            <a:avLst/>
            <a:gdLst/>
            <a:ahLst/>
            <a:cxnLst/>
            <a:rect l="l" t="t" r="r" b="b"/>
            <a:pathLst>
              <a:path w="603" h="585" extrusionOk="0">
                <a:moveTo>
                  <a:pt x="584" y="67"/>
                </a:moveTo>
                <a:cubicBezTo>
                  <a:pt x="569" y="80"/>
                  <a:pt x="548" y="87"/>
                  <a:pt x="520" y="87"/>
                </a:cubicBezTo>
                <a:cubicBezTo>
                  <a:pt x="503" y="87"/>
                  <a:pt x="485" y="83"/>
                  <a:pt x="467" y="76"/>
                </a:cubicBezTo>
                <a:cubicBezTo>
                  <a:pt x="450" y="68"/>
                  <a:pt x="428" y="55"/>
                  <a:pt x="402" y="35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93"/>
                  <a:pt x="346" y="93"/>
                  <a:pt x="346" y="93"/>
                </a:cubicBezTo>
                <a:cubicBezTo>
                  <a:pt x="297" y="93"/>
                  <a:pt x="297" y="93"/>
                  <a:pt x="297" y="93"/>
                </a:cubicBezTo>
                <a:cubicBezTo>
                  <a:pt x="297" y="48"/>
                  <a:pt x="297" y="48"/>
                  <a:pt x="297" y="48"/>
                </a:cubicBezTo>
                <a:cubicBezTo>
                  <a:pt x="279" y="169"/>
                  <a:pt x="182" y="264"/>
                  <a:pt x="61" y="279"/>
                </a:cubicBezTo>
                <a:cubicBezTo>
                  <a:pt x="71" y="283"/>
                  <a:pt x="81" y="289"/>
                  <a:pt x="89" y="298"/>
                </a:cubicBezTo>
                <a:cubicBezTo>
                  <a:pt x="104" y="314"/>
                  <a:pt x="111" y="336"/>
                  <a:pt x="111" y="362"/>
                </a:cubicBezTo>
                <a:cubicBezTo>
                  <a:pt x="58" y="362"/>
                  <a:pt x="58" y="362"/>
                  <a:pt x="58" y="362"/>
                </a:cubicBezTo>
                <a:cubicBezTo>
                  <a:pt x="58" y="351"/>
                  <a:pt x="55" y="342"/>
                  <a:pt x="50" y="334"/>
                </a:cubicBezTo>
                <a:cubicBezTo>
                  <a:pt x="45" y="327"/>
                  <a:pt x="38" y="323"/>
                  <a:pt x="30" y="323"/>
                </a:cubicBezTo>
                <a:cubicBezTo>
                  <a:pt x="21" y="323"/>
                  <a:pt x="14" y="327"/>
                  <a:pt x="8" y="334"/>
                </a:cubicBezTo>
                <a:cubicBezTo>
                  <a:pt x="3" y="342"/>
                  <a:pt x="0" y="352"/>
                  <a:pt x="0" y="365"/>
                </a:cubicBezTo>
                <a:cubicBezTo>
                  <a:pt x="0" y="395"/>
                  <a:pt x="11" y="410"/>
                  <a:pt x="32" y="410"/>
                </a:cubicBezTo>
                <a:cubicBezTo>
                  <a:pt x="58" y="410"/>
                  <a:pt x="58" y="410"/>
                  <a:pt x="58" y="410"/>
                </a:cubicBezTo>
                <a:cubicBezTo>
                  <a:pt x="58" y="458"/>
                  <a:pt x="58" y="458"/>
                  <a:pt x="58" y="458"/>
                </a:cubicBezTo>
                <a:cubicBezTo>
                  <a:pt x="32" y="458"/>
                  <a:pt x="32" y="458"/>
                  <a:pt x="32" y="458"/>
                </a:cubicBezTo>
                <a:cubicBezTo>
                  <a:pt x="22" y="458"/>
                  <a:pt x="15" y="462"/>
                  <a:pt x="11" y="470"/>
                </a:cubicBezTo>
                <a:cubicBezTo>
                  <a:pt x="6" y="477"/>
                  <a:pt x="4" y="488"/>
                  <a:pt x="4" y="500"/>
                </a:cubicBezTo>
                <a:cubicBezTo>
                  <a:pt x="4" y="513"/>
                  <a:pt x="6" y="522"/>
                  <a:pt x="11" y="529"/>
                </a:cubicBezTo>
                <a:cubicBezTo>
                  <a:pt x="16" y="536"/>
                  <a:pt x="22" y="539"/>
                  <a:pt x="30" y="539"/>
                </a:cubicBezTo>
                <a:cubicBezTo>
                  <a:pt x="37" y="539"/>
                  <a:pt x="43" y="536"/>
                  <a:pt x="48" y="529"/>
                </a:cubicBezTo>
                <a:cubicBezTo>
                  <a:pt x="53" y="523"/>
                  <a:pt x="55" y="515"/>
                  <a:pt x="55" y="505"/>
                </a:cubicBezTo>
                <a:cubicBezTo>
                  <a:pt x="109" y="505"/>
                  <a:pt x="109" y="505"/>
                  <a:pt x="109" y="505"/>
                </a:cubicBezTo>
                <a:cubicBezTo>
                  <a:pt x="109" y="521"/>
                  <a:pt x="105" y="535"/>
                  <a:pt x="99" y="548"/>
                </a:cubicBezTo>
                <a:cubicBezTo>
                  <a:pt x="92" y="560"/>
                  <a:pt x="83" y="570"/>
                  <a:pt x="71" y="577"/>
                </a:cubicBezTo>
                <a:cubicBezTo>
                  <a:pt x="65" y="581"/>
                  <a:pt x="59" y="583"/>
                  <a:pt x="53" y="585"/>
                </a:cubicBezTo>
                <a:cubicBezTo>
                  <a:pt x="351" y="572"/>
                  <a:pt x="591" y="332"/>
                  <a:pt x="603" y="34"/>
                </a:cubicBezTo>
                <a:cubicBezTo>
                  <a:pt x="600" y="47"/>
                  <a:pt x="593" y="58"/>
                  <a:pt x="584" y="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Element1">
            <a:extLst>
              <a:ext uri="{FF2B5EF4-FFF2-40B4-BE49-F238E27FC236}">
                <a16:creationId xmlns:a16="http://schemas.microsoft.com/office/drawing/2014/main" id="{9A0339C5-C91A-4123-A6CC-2272070E4950}"/>
              </a:ext>
            </a:extLst>
          </p:cNvPr>
          <p:cNvSpPr/>
          <p:nvPr/>
        </p:nvSpPr>
        <p:spPr>
          <a:xfrm>
            <a:off x="3995737" y="3389312"/>
            <a:ext cx="439737" cy="176212"/>
          </a:xfrm>
          <a:custGeom>
            <a:avLst/>
            <a:gdLst/>
            <a:ahLst/>
            <a:cxnLst/>
            <a:rect l="l" t="t" r="r" b="b"/>
            <a:pathLst>
              <a:path w="277" h="111" extrusionOk="0">
                <a:moveTo>
                  <a:pt x="277" y="111"/>
                </a:moveTo>
                <a:lnTo>
                  <a:pt x="277" y="0"/>
                </a:lnTo>
                <a:lnTo>
                  <a:pt x="0" y="0"/>
                </a:lnTo>
                <a:lnTo>
                  <a:pt x="5" y="2"/>
                </a:lnTo>
                <a:lnTo>
                  <a:pt x="277" y="11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Element1">
            <a:extLst>
              <a:ext uri="{FF2B5EF4-FFF2-40B4-BE49-F238E27FC236}">
                <a16:creationId xmlns:a16="http://schemas.microsoft.com/office/drawing/2014/main" id="{477100E7-46BE-4CFD-BCB6-1372BE73D6D6}"/>
              </a:ext>
            </a:extLst>
          </p:cNvPr>
          <p:cNvSpPr/>
          <p:nvPr/>
        </p:nvSpPr>
        <p:spPr>
          <a:xfrm>
            <a:off x="3606800" y="3233737"/>
            <a:ext cx="2400300" cy="2682875"/>
          </a:xfrm>
          <a:custGeom>
            <a:avLst/>
            <a:gdLst/>
            <a:ahLst/>
            <a:cxnLst/>
            <a:rect l="l" t="t" r="r" b="b"/>
            <a:pathLst>
              <a:path w="556" h="621" extrusionOk="0">
                <a:moveTo>
                  <a:pt x="521" y="601"/>
                </a:moveTo>
                <a:cubicBezTo>
                  <a:pt x="506" y="585"/>
                  <a:pt x="499" y="564"/>
                  <a:pt x="499" y="537"/>
                </a:cubicBezTo>
                <a:cubicBezTo>
                  <a:pt x="499" y="523"/>
                  <a:pt x="503" y="510"/>
                  <a:pt x="509" y="498"/>
                </a:cubicBezTo>
                <a:cubicBezTo>
                  <a:pt x="515" y="487"/>
                  <a:pt x="524" y="478"/>
                  <a:pt x="535" y="471"/>
                </a:cubicBezTo>
                <a:cubicBezTo>
                  <a:pt x="522" y="465"/>
                  <a:pt x="512" y="456"/>
                  <a:pt x="506" y="444"/>
                </a:cubicBezTo>
                <a:cubicBezTo>
                  <a:pt x="499" y="431"/>
                  <a:pt x="496" y="417"/>
                  <a:pt x="496" y="400"/>
                </a:cubicBezTo>
                <a:cubicBezTo>
                  <a:pt x="496" y="373"/>
                  <a:pt x="504" y="351"/>
                  <a:pt x="519" y="335"/>
                </a:cubicBezTo>
                <a:cubicBezTo>
                  <a:pt x="528" y="326"/>
                  <a:pt x="537" y="320"/>
                  <a:pt x="548" y="316"/>
                </a:cubicBezTo>
                <a:cubicBezTo>
                  <a:pt x="411" y="301"/>
                  <a:pt x="305" y="186"/>
                  <a:pt x="305" y="45"/>
                </a:cubicBezTo>
                <a:cubicBezTo>
                  <a:pt x="305" y="42"/>
                  <a:pt x="305" y="39"/>
                  <a:pt x="305" y="36"/>
                </a:cubicBezTo>
                <a:cubicBezTo>
                  <a:pt x="241" y="36"/>
                  <a:pt x="241" y="36"/>
                  <a:pt x="241" y="36"/>
                </a:cubicBezTo>
                <a:cubicBezTo>
                  <a:pt x="241" y="127"/>
                  <a:pt x="241" y="127"/>
                  <a:pt x="241" y="127"/>
                </a:cubicBezTo>
                <a:cubicBezTo>
                  <a:pt x="203" y="129"/>
                  <a:pt x="203" y="129"/>
                  <a:pt x="203" y="129"/>
                </a:cubicBezTo>
                <a:cubicBezTo>
                  <a:pt x="2" y="36"/>
                  <a:pt x="2" y="36"/>
                  <a:pt x="2" y="36"/>
                </a:cubicBezTo>
                <a:cubicBezTo>
                  <a:pt x="2" y="0"/>
                  <a:pt x="2" y="0"/>
                  <a:pt x="2" y="0"/>
                </a:cubicBezTo>
                <a:cubicBezTo>
                  <a:pt x="1" y="15"/>
                  <a:pt x="0" y="30"/>
                  <a:pt x="0" y="45"/>
                </a:cubicBezTo>
                <a:cubicBezTo>
                  <a:pt x="0" y="357"/>
                  <a:pt x="247" y="610"/>
                  <a:pt x="556" y="621"/>
                </a:cubicBezTo>
                <a:cubicBezTo>
                  <a:pt x="542" y="618"/>
                  <a:pt x="530" y="611"/>
                  <a:pt x="521" y="60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Element1">
            <a:extLst>
              <a:ext uri="{FF2B5EF4-FFF2-40B4-BE49-F238E27FC236}">
                <a16:creationId xmlns:a16="http://schemas.microsoft.com/office/drawing/2014/main" id="{4B682474-1877-4352-8E50-AC6346EEF801}"/>
              </a:ext>
            </a:extLst>
          </p:cNvPr>
          <p:cNvSpPr/>
          <p:nvPr/>
        </p:nvSpPr>
        <p:spPr>
          <a:xfrm>
            <a:off x="6265862" y="942975"/>
            <a:ext cx="2317750" cy="2587625"/>
          </a:xfrm>
          <a:custGeom>
            <a:avLst/>
            <a:gdLst/>
            <a:ahLst/>
            <a:cxnLst/>
            <a:rect l="l" t="t" r="r" b="b"/>
            <a:pathLst>
              <a:path w="537" h="599" extrusionOk="0">
                <a:moveTo>
                  <a:pt x="0" y="306"/>
                </a:moveTo>
                <a:cubicBezTo>
                  <a:pt x="0" y="306"/>
                  <a:pt x="0" y="306"/>
                  <a:pt x="0" y="306"/>
                </a:cubicBezTo>
                <a:cubicBezTo>
                  <a:pt x="119" y="323"/>
                  <a:pt x="213" y="417"/>
                  <a:pt x="230" y="536"/>
                </a:cubicBezTo>
                <a:cubicBezTo>
                  <a:pt x="230" y="497"/>
                  <a:pt x="230" y="497"/>
                  <a:pt x="230" y="497"/>
                </a:cubicBezTo>
                <a:cubicBezTo>
                  <a:pt x="271" y="497"/>
                  <a:pt x="271" y="497"/>
                  <a:pt x="271" y="497"/>
                </a:cubicBezTo>
                <a:cubicBezTo>
                  <a:pt x="377" y="572"/>
                  <a:pt x="377" y="572"/>
                  <a:pt x="377" y="572"/>
                </a:cubicBezTo>
                <a:cubicBezTo>
                  <a:pt x="391" y="581"/>
                  <a:pt x="404" y="588"/>
                  <a:pt x="415" y="592"/>
                </a:cubicBezTo>
                <a:cubicBezTo>
                  <a:pt x="426" y="597"/>
                  <a:pt x="437" y="599"/>
                  <a:pt x="447" y="599"/>
                </a:cubicBezTo>
                <a:cubicBezTo>
                  <a:pt x="461" y="599"/>
                  <a:pt x="471" y="597"/>
                  <a:pt x="479" y="593"/>
                </a:cubicBezTo>
                <a:cubicBezTo>
                  <a:pt x="487" y="589"/>
                  <a:pt x="491" y="583"/>
                  <a:pt x="491" y="575"/>
                </a:cubicBezTo>
                <a:cubicBezTo>
                  <a:pt x="491" y="566"/>
                  <a:pt x="486" y="559"/>
                  <a:pt x="477" y="554"/>
                </a:cubicBezTo>
                <a:cubicBezTo>
                  <a:pt x="468" y="549"/>
                  <a:pt x="455" y="546"/>
                  <a:pt x="439" y="546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58" y="493"/>
                  <a:pt x="475" y="496"/>
                  <a:pt x="490" y="503"/>
                </a:cubicBezTo>
                <a:cubicBezTo>
                  <a:pt x="506" y="510"/>
                  <a:pt x="518" y="520"/>
                  <a:pt x="527" y="533"/>
                </a:cubicBezTo>
                <a:cubicBezTo>
                  <a:pt x="531" y="539"/>
                  <a:pt x="534" y="546"/>
                  <a:pt x="537" y="554"/>
                </a:cubicBezTo>
                <a:cubicBezTo>
                  <a:pt x="526" y="259"/>
                  <a:pt x="293" y="20"/>
                  <a:pt x="0" y="0"/>
                </a:cubicBezTo>
                <a:lnTo>
                  <a:pt x="0" y="30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Element1">
            <a:extLst>
              <a:ext uri="{FF2B5EF4-FFF2-40B4-BE49-F238E27FC236}">
                <a16:creationId xmlns:a16="http://schemas.microsoft.com/office/drawing/2014/main" id="{CF813847-8770-469B-993A-38D8A75E8ED3}"/>
              </a:ext>
            </a:extLst>
          </p:cNvPr>
          <p:cNvSpPr/>
          <p:nvPr/>
        </p:nvSpPr>
        <p:spPr>
          <a:xfrm>
            <a:off x="3624262" y="939800"/>
            <a:ext cx="2636837" cy="2319337"/>
          </a:xfrm>
          <a:custGeom>
            <a:avLst/>
            <a:gdLst/>
            <a:ahLst/>
            <a:cxnLst/>
            <a:rect l="l" t="t" r="r" b="b"/>
            <a:pathLst>
              <a:path w="611" h="537" extrusionOk="0">
                <a:moveTo>
                  <a:pt x="188" y="513"/>
                </a:moveTo>
                <a:cubicBezTo>
                  <a:pt x="188" y="490"/>
                  <a:pt x="188" y="490"/>
                  <a:pt x="188" y="490"/>
                </a:cubicBezTo>
                <a:cubicBezTo>
                  <a:pt x="237" y="490"/>
                  <a:pt x="237" y="490"/>
                  <a:pt x="237" y="490"/>
                </a:cubicBezTo>
                <a:cubicBezTo>
                  <a:pt x="237" y="513"/>
                  <a:pt x="237" y="513"/>
                  <a:pt x="237" y="513"/>
                </a:cubicBezTo>
                <a:cubicBezTo>
                  <a:pt x="304" y="513"/>
                  <a:pt x="304" y="513"/>
                  <a:pt x="304" y="513"/>
                </a:cubicBezTo>
                <a:cubicBezTo>
                  <a:pt x="304" y="537"/>
                  <a:pt x="304" y="537"/>
                  <a:pt x="304" y="537"/>
                </a:cubicBezTo>
                <a:cubicBezTo>
                  <a:pt x="322" y="410"/>
                  <a:pt x="428" y="311"/>
                  <a:pt x="559" y="305"/>
                </a:cubicBezTo>
                <a:cubicBezTo>
                  <a:pt x="559" y="74"/>
                  <a:pt x="559" y="74"/>
                  <a:pt x="559" y="74"/>
                </a:cubicBezTo>
                <a:cubicBezTo>
                  <a:pt x="506" y="96"/>
                  <a:pt x="506" y="96"/>
                  <a:pt x="506" y="96"/>
                </a:cubicBezTo>
                <a:cubicBezTo>
                  <a:pt x="506" y="47"/>
                  <a:pt x="506" y="47"/>
                  <a:pt x="506" y="47"/>
                </a:cubicBezTo>
                <a:cubicBezTo>
                  <a:pt x="607" y="1"/>
                  <a:pt x="607" y="1"/>
                  <a:pt x="607" y="1"/>
                </a:cubicBezTo>
                <a:cubicBezTo>
                  <a:pt x="611" y="1"/>
                  <a:pt x="611" y="1"/>
                  <a:pt x="611" y="1"/>
                </a:cubicBezTo>
                <a:cubicBezTo>
                  <a:pt x="598" y="0"/>
                  <a:pt x="586" y="0"/>
                  <a:pt x="573" y="0"/>
                </a:cubicBezTo>
                <a:cubicBezTo>
                  <a:pt x="276" y="0"/>
                  <a:pt x="31" y="225"/>
                  <a:pt x="0" y="513"/>
                </a:cubicBezTo>
                <a:lnTo>
                  <a:pt x="188" y="5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Placeholder">
            <a:extLst>
              <a:ext uri="{FF2B5EF4-FFF2-40B4-BE49-F238E27FC236}">
                <a16:creationId xmlns:a16="http://schemas.microsoft.com/office/drawing/2014/main" id="{F6CC6C89-3DD9-4158-A46F-37205A9F0471}"/>
              </a:ext>
            </a:extLst>
          </p:cNvPr>
          <p:cNvSpPr txBox="1"/>
          <p:nvPr/>
        </p:nvSpPr>
        <p:spPr>
          <a:xfrm>
            <a:off x="717499" y="1433512"/>
            <a:ext cx="2247951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Title">
            <a:extLst>
              <a:ext uri="{FF2B5EF4-FFF2-40B4-BE49-F238E27FC236}">
                <a16:creationId xmlns:a16="http://schemas.microsoft.com/office/drawing/2014/main" id="{71960F3B-09BD-481C-ABB2-B04A6765DD32}"/>
              </a:ext>
            </a:extLst>
          </p:cNvPr>
          <p:cNvSpPr txBox="1"/>
          <p:nvPr/>
        </p:nvSpPr>
        <p:spPr>
          <a:xfrm>
            <a:off x="9382125" y="1084262"/>
            <a:ext cx="2409824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Title">
            <a:extLst>
              <a:ext uri="{FF2B5EF4-FFF2-40B4-BE49-F238E27FC236}">
                <a16:creationId xmlns:a16="http://schemas.microsoft.com/office/drawing/2014/main" id="{139D0D59-69D7-460C-BAFE-7252E25CCB32}"/>
              </a:ext>
            </a:extLst>
          </p:cNvPr>
          <p:cNvSpPr txBox="1"/>
          <p:nvPr/>
        </p:nvSpPr>
        <p:spPr>
          <a:xfrm>
            <a:off x="9382125" y="4267200"/>
            <a:ext cx="2514907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sp>
        <p:nvSpPr>
          <p:cNvPr id="23" name="Title">
            <a:extLst>
              <a:ext uri="{FF2B5EF4-FFF2-40B4-BE49-F238E27FC236}">
                <a16:creationId xmlns:a16="http://schemas.microsoft.com/office/drawing/2014/main" id="{150DBC00-6CD2-415E-8DA2-C2C3E614D936}"/>
              </a:ext>
            </a:extLst>
          </p:cNvPr>
          <p:cNvSpPr txBox="1"/>
          <p:nvPr/>
        </p:nvSpPr>
        <p:spPr>
          <a:xfrm>
            <a:off x="658761" y="1084262"/>
            <a:ext cx="224795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5" name="Title">
            <a:extLst>
              <a:ext uri="{FF2B5EF4-FFF2-40B4-BE49-F238E27FC236}">
                <a16:creationId xmlns:a16="http://schemas.microsoft.com/office/drawing/2014/main" id="{1A3EEFB7-16EE-4F05-A6F5-FA1EA8D9BBA1}"/>
              </a:ext>
            </a:extLst>
          </p:cNvPr>
          <p:cNvSpPr txBox="1"/>
          <p:nvPr/>
        </p:nvSpPr>
        <p:spPr>
          <a:xfrm>
            <a:off x="658761" y="4267200"/>
            <a:ext cx="222890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000000"/>
              </a:buClr>
              <a:buSzPts val="2500"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 lang="en-US" sz="28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Placeholder">
            <a:extLst>
              <a:ext uri="{FF2B5EF4-FFF2-40B4-BE49-F238E27FC236}">
                <a16:creationId xmlns:a16="http://schemas.microsoft.com/office/drawing/2014/main" id="{D16707B7-FC12-45B8-9EB8-DF34EAB05460}"/>
              </a:ext>
            </a:extLst>
          </p:cNvPr>
          <p:cNvSpPr txBox="1"/>
          <p:nvPr/>
        </p:nvSpPr>
        <p:spPr>
          <a:xfrm>
            <a:off x="806246" y="4637087"/>
            <a:ext cx="2156030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Placeholder">
            <a:extLst>
              <a:ext uri="{FF2B5EF4-FFF2-40B4-BE49-F238E27FC236}">
                <a16:creationId xmlns:a16="http://schemas.microsoft.com/office/drawing/2014/main" id="{AD391817-7DF9-401C-AB22-D0D623B184B7}"/>
              </a:ext>
            </a:extLst>
          </p:cNvPr>
          <p:cNvSpPr txBox="1"/>
          <p:nvPr/>
        </p:nvSpPr>
        <p:spPr>
          <a:xfrm>
            <a:off x="9301162" y="1463675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Placeholder">
            <a:extLst>
              <a:ext uri="{FF2B5EF4-FFF2-40B4-BE49-F238E27FC236}">
                <a16:creationId xmlns:a16="http://schemas.microsoft.com/office/drawing/2014/main" id="{26E92DF4-FFA8-4B76-B568-B2B8201C53CB}"/>
              </a:ext>
            </a:extLst>
          </p:cNvPr>
          <p:cNvSpPr txBox="1"/>
          <p:nvPr/>
        </p:nvSpPr>
        <p:spPr>
          <a:xfrm>
            <a:off x="9297987" y="4665662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/>
          </a:p>
        </p:txBody>
      </p:sp>
      <p:sp>
        <p:nvSpPr>
          <p:cNvPr id="29" name="Placeholder">
            <a:extLst>
              <a:ext uri="{FF2B5EF4-FFF2-40B4-BE49-F238E27FC236}">
                <a16:creationId xmlns:a16="http://schemas.microsoft.com/office/drawing/2014/main" id="{42371C41-1686-4D64-8DED-7356CB4E7F8F}"/>
              </a:ext>
            </a:extLst>
          </p:cNvPr>
          <p:cNvSpPr txBox="1"/>
          <p:nvPr/>
        </p:nvSpPr>
        <p:spPr>
          <a:xfrm>
            <a:off x="5405422" y="3628963"/>
            <a:ext cx="1395801" cy="41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en-US" sz="1400"/>
          </a:p>
        </p:txBody>
      </p:sp>
      <p:sp>
        <p:nvSpPr>
          <p:cNvPr id="30" name="Placeholder">
            <a:extLst>
              <a:ext uri="{FF2B5EF4-FFF2-40B4-BE49-F238E27FC236}">
                <a16:creationId xmlns:a16="http://schemas.microsoft.com/office/drawing/2014/main" id="{A3794D7E-2051-4268-9A86-C03EE6445446}"/>
              </a:ext>
            </a:extLst>
          </p:cNvPr>
          <p:cNvSpPr txBox="1"/>
          <p:nvPr/>
        </p:nvSpPr>
        <p:spPr>
          <a:xfrm>
            <a:off x="5200125" y="3118618"/>
            <a:ext cx="1688919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grpSp>
        <p:nvGrpSpPr>
          <p:cNvPr id="38" name="Graphic 34" descr="Plugged Unplugged">
            <a:extLst>
              <a:ext uri="{FF2B5EF4-FFF2-40B4-BE49-F238E27FC236}">
                <a16:creationId xmlns:a16="http://schemas.microsoft.com/office/drawing/2014/main" id="{342DE469-AF6E-4EA4-95F3-6FE2E17374A5}"/>
              </a:ext>
            </a:extLst>
          </p:cNvPr>
          <p:cNvGrpSpPr/>
          <p:nvPr/>
        </p:nvGrpSpPr>
        <p:grpSpPr>
          <a:xfrm>
            <a:off x="7062359" y="4412304"/>
            <a:ext cx="567771" cy="567771"/>
            <a:chOff x="4735474" y="1644305"/>
            <a:chExt cx="914400" cy="914400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19B7452-884F-4804-B524-3B77285C1E3A}"/>
                </a:ext>
              </a:extLst>
            </p:cNvPr>
            <p:cNvSpPr/>
            <p:nvPr/>
          </p:nvSpPr>
          <p:spPr>
            <a:xfrm>
              <a:off x="4754524" y="1760157"/>
              <a:ext cx="514185" cy="417382"/>
            </a:xfrm>
            <a:custGeom>
              <a:avLst/>
              <a:gdLst>
                <a:gd name="connsiteX0" fmla="*/ 411690 w 514185"/>
                <a:gd name="connsiteY0" fmla="*/ 368770 h 417382"/>
                <a:gd name="connsiteX1" fmla="*/ 357807 w 514185"/>
                <a:gd name="connsiteY1" fmla="*/ 314887 h 417382"/>
                <a:gd name="connsiteX2" fmla="*/ 411690 w 514185"/>
                <a:gd name="connsiteY2" fmla="*/ 261004 h 417382"/>
                <a:gd name="connsiteX3" fmla="*/ 465573 w 514185"/>
                <a:gd name="connsiteY3" fmla="*/ 314887 h 417382"/>
                <a:gd name="connsiteX4" fmla="*/ 505982 w 514185"/>
                <a:gd name="connsiteY4" fmla="*/ 314554 h 417382"/>
                <a:gd name="connsiteX5" fmla="*/ 505978 w 514185"/>
                <a:gd name="connsiteY5" fmla="*/ 274472 h 417382"/>
                <a:gd name="connsiteX6" fmla="*/ 452095 w 514185"/>
                <a:gd name="connsiteY6" fmla="*/ 220599 h 417382"/>
                <a:gd name="connsiteX7" fmla="*/ 485775 w 514185"/>
                <a:gd name="connsiteY7" fmla="*/ 186919 h 417382"/>
                <a:gd name="connsiteX8" fmla="*/ 418424 w 514185"/>
                <a:gd name="connsiteY8" fmla="*/ 119567 h 417382"/>
                <a:gd name="connsiteX9" fmla="*/ 238830 w 514185"/>
                <a:gd name="connsiteY9" fmla="*/ 101232 h 417382"/>
                <a:gd name="connsiteX10" fmla="*/ 216741 w 514185"/>
                <a:gd name="connsiteY10" fmla="*/ 78372 h 417382"/>
                <a:gd name="connsiteX11" fmla="*/ 31880 w 514185"/>
                <a:gd name="connsiteY11" fmla="*/ 0 h 417382"/>
                <a:gd name="connsiteX12" fmla="*/ 0 w 514185"/>
                <a:gd name="connsiteY12" fmla="*/ 0 h 417382"/>
                <a:gd name="connsiteX13" fmla="*/ 0 w 514185"/>
                <a:gd name="connsiteY13" fmla="*/ 57150 h 417382"/>
                <a:gd name="connsiteX14" fmla="*/ 31880 w 514185"/>
                <a:gd name="connsiteY14" fmla="*/ 57150 h 417382"/>
                <a:gd name="connsiteX15" fmla="*/ 175708 w 514185"/>
                <a:gd name="connsiteY15" fmla="*/ 118110 h 417382"/>
                <a:gd name="connsiteX16" fmla="*/ 198396 w 514185"/>
                <a:gd name="connsiteY16" fmla="*/ 141580 h 417382"/>
                <a:gd name="connsiteX17" fmla="*/ 216418 w 514185"/>
                <a:gd name="connsiteY17" fmla="*/ 321602 h 417382"/>
                <a:gd name="connsiteX18" fmla="*/ 283721 w 514185"/>
                <a:gd name="connsiteY18" fmla="*/ 388972 h 417382"/>
                <a:gd name="connsiteX19" fmla="*/ 317402 w 514185"/>
                <a:gd name="connsiteY19" fmla="*/ 355292 h 417382"/>
                <a:gd name="connsiteX20" fmla="*/ 371275 w 514185"/>
                <a:gd name="connsiteY20" fmla="*/ 409175 h 417382"/>
                <a:gd name="connsiteX21" fmla="*/ 411685 w 514185"/>
                <a:gd name="connsiteY21" fmla="*/ 408851 h 417382"/>
                <a:gd name="connsiteX22" fmla="*/ 411690 w 514185"/>
                <a:gd name="connsiteY22" fmla="*/ 368770 h 417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14185" h="417382">
                  <a:moveTo>
                    <a:pt x="411690" y="368770"/>
                  </a:moveTo>
                  <a:lnTo>
                    <a:pt x="357807" y="314887"/>
                  </a:lnTo>
                  <a:lnTo>
                    <a:pt x="411690" y="261004"/>
                  </a:lnTo>
                  <a:lnTo>
                    <a:pt x="465573" y="314887"/>
                  </a:lnTo>
                  <a:cubicBezTo>
                    <a:pt x="476823" y="325954"/>
                    <a:pt x="494915" y="325805"/>
                    <a:pt x="505982" y="314554"/>
                  </a:cubicBezTo>
                  <a:cubicBezTo>
                    <a:pt x="516922" y="303431"/>
                    <a:pt x="516920" y="285592"/>
                    <a:pt x="505978" y="274472"/>
                  </a:cubicBezTo>
                  <a:lnTo>
                    <a:pt x="452095" y="220599"/>
                  </a:lnTo>
                  <a:lnTo>
                    <a:pt x="485775" y="186919"/>
                  </a:lnTo>
                  <a:lnTo>
                    <a:pt x="418424" y="119567"/>
                  </a:lnTo>
                  <a:cubicBezTo>
                    <a:pt x="370492" y="71618"/>
                    <a:pt x="295463" y="63958"/>
                    <a:pt x="238830" y="101232"/>
                  </a:cubicBezTo>
                  <a:lnTo>
                    <a:pt x="216741" y="78372"/>
                  </a:lnTo>
                  <a:cubicBezTo>
                    <a:pt x="168193" y="28414"/>
                    <a:pt x="101541" y="157"/>
                    <a:pt x="31880" y="0"/>
                  </a:cubicBezTo>
                  <a:lnTo>
                    <a:pt x="0" y="0"/>
                  </a:lnTo>
                  <a:lnTo>
                    <a:pt x="0" y="57150"/>
                  </a:lnTo>
                  <a:lnTo>
                    <a:pt x="31880" y="57150"/>
                  </a:lnTo>
                  <a:cubicBezTo>
                    <a:pt x="86078" y="57258"/>
                    <a:pt x="137939" y="79238"/>
                    <a:pt x="175708" y="118110"/>
                  </a:cubicBezTo>
                  <a:lnTo>
                    <a:pt x="198396" y="141580"/>
                  </a:lnTo>
                  <a:cubicBezTo>
                    <a:pt x="160805" y="198231"/>
                    <a:pt x="168342" y="273526"/>
                    <a:pt x="216418" y="321602"/>
                  </a:cubicBezTo>
                  <a:lnTo>
                    <a:pt x="283721" y="388972"/>
                  </a:lnTo>
                  <a:lnTo>
                    <a:pt x="317402" y="355292"/>
                  </a:lnTo>
                  <a:lnTo>
                    <a:pt x="371275" y="409175"/>
                  </a:lnTo>
                  <a:cubicBezTo>
                    <a:pt x="382523" y="420244"/>
                    <a:pt x="400616" y="420099"/>
                    <a:pt x="411685" y="408851"/>
                  </a:cubicBezTo>
                  <a:cubicBezTo>
                    <a:pt x="422627" y="397732"/>
                    <a:pt x="422629" y="379891"/>
                    <a:pt x="411690" y="36877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4E584D5-8675-4568-AC4B-88FA1287CDF3}"/>
                </a:ext>
              </a:extLst>
            </p:cNvPr>
            <p:cNvSpPr/>
            <p:nvPr/>
          </p:nvSpPr>
          <p:spPr>
            <a:xfrm>
              <a:off x="5146601" y="2058861"/>
              <a:ext cx="484222" cy="385544"/>
            </a:xfrm>
            <a:custGeom>
              <a:avLst/>
              <a:gdLst>
                <a:gd name="connsiteX0" fmla="*/ 452857 w 484222"/>
                <a:gd name="connsiteY0" fmla="*/ 328393 h 385544"/>
                <a:gd name="connsiteX1" fmla="*/ 313792 w 484222"/>
                <a:gd name="connsiteY1" fmla="*/ 272148 h 385544"/>
                <a:gd name="connsiteX2" fmla="*/ 287741 w 484222"/>
                <a:gd name="connsiteY2" fmla="*/ 246945 h 385544"/>
                <a:gd name="connsiteX3" fmla="*/ 269396 w 484222"/>
                <a:gd name="connsiteY3" fmla="*/ 67351 h 385544"/>
                <a:gd name="connsiteX4" fmla="*/ 202044 w 484222"/>
                <a:gd name="connsiteY4" fmla="*/ 0 h 385544"/>
                <a:gd name="connsiteX5" fmla="*/ 0 w 484222"/>
                <a:gd name="connsiteY5" fmla="*/ 202063 h 385544"/>
                <a:gd name="connsiteX6" fmla="*/ 67351 w 484222"/>
                <a:gd name="connsiteY6" fmla="*/ 269415 h 385544"/>
                <a:gd name="connsiteX7" fmla="*/ 247374 w 484222"/>
                <a:gd name="connsiteY7" fmla="*/ 287426 h 385544"/>
                <a:gd name="connsiteX8" fmla="*/ 274044 w 484222"/>
                <a:gd name="connsiteY8" fmla="*/ 313230 h 385544"/>
                <a:gd name="connsiteX9" fmla="*/ 452857 w 484222"/>
                <a:gd name="connsiteY9" fmla="*/ 385543 h 385544"/>
                <a:gd name="connsiteX10" fmla="*/ 484222 w 484222"/>
                <a:gd name="connsiteY10" fmla="*/ 385543 h 385544"/>
                <a:gd name="connsiteX11" fmla="*/ 484222 w 484222"/>
                <a:gd name="connsiteY11" fmla="*/ 328393 h 385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4222" h="385544">
                  <a:moveTo>
                    <a:pt x="452857" y="328393"/>
                  </a:moveTo>
                  <a:cubicBezTo>
                    <a:pt x="400940" y="328502"/>
                    <a:pt x="351036" y="308318"/>
                    <a:pt x="313792" y="272148"/>
                  </a:cubicBezTo>
                  <a:lnTo>
                    <a:pt x="287741" y="246945"/>
                  </a:lnTo>
                  <a:cubicBezTo>
                    <a:pt x="324988" y="190305"/>
                    <a:pt x="317326" y="115291"/>
                    <a:pt x="269396" y="67351"/>
                  </a:cubicBezTo>
                  <a:lnTo>
                    <a:pt x="202044" y="0"/>
                  </a:lnTo>
                  <a:lnTo>
                    <a:pt x="0" y="202063"/>
                  </a:lnTo>
                  <a:lnTo>
                    <a:pt x="67351" y="269415"/>
                  </a:lnTo>
                  <a:cubicBezTo>
                    <a:pt x="115430" y="317486"/>
                    <a:pt x="190724" y="325020"/>
                    <a:pt x="247374" y="287426"/>
                  </a:cubicBezTo>
                  <a:lnTo>
                    <a:pt x="274044" y="313230"/>
                  </a:lnTo>
                  <a:cubicBezTo>
                    <a:pt x="321934" y="359735"/>
                    <a:pt x="386102" y="385685"/>
                    <a:pt x="452857" y="385543"/>
                  </a:cubicBezTo>
                  <a:lnTo>
                    <a:pt x="484222" y="385543"/>
                  </a:lnTo>
                  <a:lnTo>
                    <a:pt x="484222" y="328393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825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DAD420B0-C7C6-4F8D-A1E8-A923A8410434}"/>
              </a:ext>
            </a:extLst>
          </p:cNvPr>
          <p:cNvSpPr/>
          <p:nvPr/>
        </p:nvSpPr>
        <p:spPr>
          <a:xfrm>
            <a:off x="5068890" y="2398371"/>
            <a:ext cx="2056885" cy="206888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B4A1DD4-BB35-45FF-8D05-CC2D5B41415D}"/>
              </a:ext>
            </a:extLst>
          </p:cNvPr>
          <p:cNvSpPr/>
          <p:nvPr/>
        </p:nvSpPr>
        <p:spPr>
          <a:xfrm>
            <a:off x="3463770" y="783933"/>
            <a:ext cx="5251884" cy="528251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ement1">
            <a:extLst>
              <a:ext uri="{FF2B5EF4-FFF2-40B4-BE49-F238E27FC236}">
                <a16:creationId xmlns:a16="http://schemas.microsoft.com/office/drawing/2014/main" id="{AAE4349F-B265-47FF-B9F2-0F0DA3B72A3D}"/>
              </a:ext>
            </a:extLst>
          </p:cNvPr>
          <p:cNvSpPr/>
          <p:nvPr/>
        </p:nvSpPr>
        <p:spPr>
          <a:xfrm>
            <a:off x="5976937" y="3389312"/>
            <a:ext cx="2601912" cy="2527300"/>
          </a:xfrm>
          <a:custGeom>
            <a:avLst/>
            <a:gdLst/>
            <a:ahLst/>
            <a:cxnLst/>
            <a:rect l="l" t="t" r="r" b="b"/>
            <a:pathLst>
              <a:path w="603" h="585" extrusionOk="0">
                <a:moveTo>
                  <a:pt x="584" y="67"/>
                </a:moveTo>
                <a:cubicBezTo>
                  <a:pt x="569" y="80"/>
                  <a:pt x="548" y="87"/>
                  <a:pt x="520" y="87"/>
                </a:cubicBezTo>
                <a:cubicBezTo>
                  <a:pt x="503" y="87"/>
                  <a:pt x="485" y="83"/>
                  <a:pt x="467" y="76"/>
                </a:cubicBezTo>
                <a:cubicBezTo>
                  <a:pt x="450" y="68"/>
                  <a:pt x="428" y="55"/>
                  <a:pt x="402" y="35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93"/>
                  <a:pt x="346" y="93"/>
                  <a:pt x="346" y="93"/>
                </a:cubicBezTo>
                <a:cubicBezTo>
                  <a:pt x="297" y="93"/>
                  <a:pt x="297" y="93"/>
                  <a:pt x="297" y="93"/>
                </a:cubicBezTo>
                <a:cubicBezTo>
                  <a:pt x="297" y="48"/>
                  <a:pt x="297" y="48"/>
                  <a:pt x="297" y="48"/>
                </a:cubicBezTo>
                <a:cubicBezTo>
                  <a:pt x="279" y="169"/>
                  <a:pt x="182" y="264"/>
                  <a:pt x="61" y="279"/>
                </a:cubicBezTo>
                <a:cubicBezTo>
                  <a:pt x="71" y="283"/>
                  <a:pt x="81" y="289"/>
                  <a:pt x="89" y="298"/>
                </a:cubicBezTo>
                <a:cubicBezTo>
                  <a:pt x="104" y="314"/>
                  <a:pt x="111" y="336"/>
                  <a:pt x="111" y="362"/>
                </a:cubicBezTo>
                <a:cubicBezTo>
                  <a:pt x="58" y="362"/>
                  <a:pt x="58" y="362"/>
                  <a:pt x="58" y="362"/>
                </a:cubicBezTo>
                <a:cubicBezTo>
                  <a:pt x="58" y="351"/>
                  <a:pt x="55" y="342"/>
                  <a:pt x="50" y="334"/>
                </a:cubicBezTo>
                <a:cubicBezTo>
                  <a:pt x="45" y="327"/>
                  <a:pt x="38" y="323"/>
                  <a:pt x="30" y="323"/>
                </a:cubicBezTo>
                <a:cubicBezTo>
                  <a:pt x="21" y="323"/>
                  <a:pt x="14" y="327"/>
                  <a:pt x="8" y="334"/>
                </a:cubicBezTo>
                <a:cubicBezTo>
                  <a:pt x="3" y="342"/>
                  <a:pt x="0" y="352"/>
                  <a:pt x="0" y="365"/>
                </a:cubicBezTo>
                <a:cubicBezTo>
                  <a:pt x="0" y="395"/>
                  <a:pt x="11" y="410"/>
                  <a:pt x="32" y="410"/>
                </a:cubicBezTo>
                <a:cubicBezTo>
                  <a:pt x="58" y="410"/>
                  <a:pt x="58" y="410"/>
                  <a:pt x="58" y="410"/>
                </a:cubicBezTo>
                <a:cubicBezTo>
                  <a:pt x="58" y="458"/>
                  <a:pt x="58" y="458"/>
                  <a:pt x="58" y="458"/>
                </a:cubicBezTo>
                <a:cubicBezTo>
                  <a:pt x="32" y="458"/>
                  <a:pt x="32" y="458"/>
                  <a:pt x="32" y="458"/>
                </a:cubicBezTo>
                <a:cubicBezTo>
                  <a:pt x="22" y="458"/>
                  <a:pt x="15" y="462"/>
                  <a:pt x="11" y="470"/>
                </a:cubicBezTo>
                <a:cubicBezTo>
                  <a:pt x="6" y="477"/>
                  <a:pt x="4" y="488"/>
                  <a:pt x="4" y="500"/>
                </a:cubicBezTo>
                <a:cubicBezTo>
                  <a:pt x="4" y="513"/>
                  <a:pt x="6" y="522"/>
                  <a:pt x="11" y="529"/>
                </a:cubicBezTo>
                <a:cubicBezTo>
                  <a:pt x="16" y="536"/>
                  <a:pt x="22" y="539"/>
                  <a:pt x="30" y="539"/>
                </a:cubicBezTo>
                <a:cubicBezTo>
                  <a:pt x="37" y="539"/>
                  <a:pt x="43" y="536"/>
                  <a:pt x="48" y="529"/>
                </a:cubicBezTo>
                <a:cubicBezTo>
                  <a:pt x="53" y="523"/>
                  <a:pt x="55" y="515"/>
                  <a:pt x="55" y="505"/>
                </a:cubicBezTo>
                <a:cubicBezTo>
                  <a:pt x="109" y="505"/>
                  <a:pt x="109" y="505"/>
                  <a:pt x="109" y="505"/>
                </a:cubicBezTo>
                <a:cubicBezTo>
                  <a:pt x="109" y="521"/>
                  <a:pt x="105" y="535"/>
                  <a:pt x="99" y="548"/>
                </a:cubicBezTo>
                <a:cubicBezTo>
                  <a:pt x="92" y="560"/>
                  <a:pt x="83" y="570"/>
                  <a:pt x="71" y="577"/>
                </a:cubicBezTo>
                <a:cubicBezTo>
                  <a:pt x="65" y="581"/>
                  <a:pt x="59" y="583"/>
                  <a:pt x="53" y="585"/>
                </a:cubicBezTo>
                <a:cubicBezTo>
                  <a:pt x="351" y="572"/>
                  <a:pt x="591" y="332"/>
                  <a:pt x="603" y="34"/>
                </a:cubicBezTo>
                <a:cubicBezTo>
                  <a:pt x="600" y="47"/>
                  <a:pt x="593" y="58"/>
                  <a:pt x="584" y="6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Element1">
            <a:extLst>
              <a:ext uri="{FF2B5EF4-FFF2-40B4-BE49-F238E27FC236}">
                <a16:creationId xmlns:a16="http://schemas.microsoft.com/office/drawing/2014/main" id="{9A0339C5-C91A-4123-A6CC-2272070E4950}"/>
              </a:ext>
            </a:extLst>
          </p:cNvPr>
          <p:cNvSpPr/>
          <p:nvPr/>
        </p:nvSpPr>
        <p:spPr>
          <a:xfrm>
            <a:off x="3995737" y="3389312"/>
            <a:ext cx="439737" cy="176212"/>
          </a:xfrm>
          <a:custGeom>
            <a:avLst/>
            <a:gdLst/>
            <a:ahLst/>
            <a:cxnLst/>
            <a:rect l="l" t="t" r="r" b="b"/>
            <a:pathLst>
              <a:path w="277" h="111" extrusionOk="0">
                <a:moveTo>
                  <a:pt x="277" y="111"/>
                </a:moveTo>
                <a:lnTo>
                  <a:pt x="277" y="0"/>
                </a:lnTo>
                <a:lnTo>
                  <a:pt x="0" y="0"/>
                </a:lnTo>
                <a:lnTo>
                  <a:pt x="5" y="2"/>
                </a:lnTo>
                <a:lnTo>
                  <a:pt x="277" y="11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Element1">
            <a:extLst>
              <a:ext uri="{FF2B5EF4-FFF2-40B4-BE49-F238E27FC236}">
                <a16:creationId xmlns:a16="http://schemas.microsoft.com/office/drawing/2014/main" id="{477100E7-46BE-4CFD-BCB6-1372BE73D6D6}"/>
              </a:ext>
            </a:extLst>
          </p:cNvPr>
          <p:cNvSpPr/>
          <p:nvPr/>
        </p:nvSpPr>
        <p:spPr>
          <a:xfrm>
            <a:off x="3606800" y="3233737"/>
            <a:ext cx="2400300" cy="2682875"/>
          </a:xfrm>
          <a:custGeom>
            <a:avLst/>
            <a:gdLst/>
            <a:ahLst/>
            <a:cxnLst/>
            <a:rect l="l" t="t" r="r" b="b"/>
            <a:pathLst>
              <a:path w="556" h="621" extrusionOk="0">
                <a:moveTo>
                  <a:pt x="521" y="601"/>
                </a:moveTo>
                <a:cubicBezTo>
                  <a:pt x="506" y="585"/>
                  <a:pt x="499" y="564"/>
                  <a:pt x="499" y="537"/>
                </a:cubicBezTo>
                <a:cubicBezTo>
                  <a:pt x="499" y="523"/>
                  <a:pt x="503" y="510"/>
                  <a:pt x="509" y="498"/>
                </a:cubicBezTo>
                <a:cubicBezTo>
                  <a:pt x="515" y="487"/>
                  <a:pt x="524" y="478"/>
                  <a:pt x="535" y="471"/>
                </a:cubicBezTo>
                <a:cubicBezTo>
                  <a:pt x="522" y="465"/>
                  <a:pt x="512" y="456"/>
                  <a:pt x="506" y="444"/>
                </a:cubicBezTo>
                <a:cubicBezTo>
                  <a:pt x="499" y="431"/>
                  <a:pt x="496" y="417"/>
                  <a:pt x="496" y="400"/>
                </a:cubicBezTo>
                <a:cubicBezTo>
                  <a:pt x="496" y="373"/>
                  <a:pt x="504" y="351"/>
                  <a:pt x="519" y="335"/>
                </a:cubicBezTo>
                <a:cubicBezTo>
                  <a:pt x="528" y="326"/>
                  <a:pt x="537" y="320"/>
                  <a:pt x="548" y="316"/>
                </a:cubicBezTo>
                <a:cubicBezTo>
                  <a:pt x="411" y="301"/>
                  <a:pt x="305" y="186"/>
                  <a:pt x="305" y="45"/>
                </a:cubicBezTo>
                <a:cubicBezTo>
                  <a:pt x="305" y="42"/>
                  <a:pt x="305" y="39"/>
                  <a:pt x="305" y="36"/>
                </a:cubicBezTo>
                <a:cubicBezTo>
                  <a:pt x="241" y="36"/>
                  <a:pt x="241" y="36"/>
                  <a:pt x="241" y="36"/>
                </a:cubicBezTo>
                <a:cubicBezTo>
                  <a:pt x="241" y="127"/>
                  <a:pt x="241" y="127"/>
                  <a:pt x="241" y="127"/>
                </a:cubicBezTo>
                <a:cubicBezTo>
                  <a:pt x="203" y="129"/>
                  <a:pt x="203" y="129"/>
                  <a:pt x="203" y="129"/>
                </a:cubicBezTo>
                <a:cubicBezTo>
                  <a:pt x="2" y="36"/>
                  <a:pt x="2" y="36"/>
                  <a:pt x="2" y="36"/>
                </a:cubicBezTo>
                <a:cubicBezTo>
                  <a:pt x="2" y="0"/>
                  <a:pt x="2" y="0"/>
                  <a:pt x="2" y="0"/>
                </a:cubicBezTo>
                <a:cubicBezTo>
                  <a:pt x="1" y="15"/>
                  <a:pt x="0" y="30"/>
                  <a:pt x="0" y="45"/>
                </a:cubicBezTo>
                <a:cubicBezTo>
                  <a:pt x="0" y="357"/>
                  <a:pt x="247" y="610"/>
                  <a:pt x="556" y="621"/>
                </a:cubicBezTo>
                <a:cubicBezTo>
                  <a:pt x="542" y="618"/>
                  <a:pt x="530" y="611"/>
                  <a:pt x="521" y="60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Element1">
            <a:extLst>
              <a:ext uri="{FF2B5EF4-FFF2-40B4-BE49-F238E27FC236}">
                <a16:creationId xmlns:a16="http://schemas.microsoft.com/office/drawing/2014/main" id="{4B682474-1877-4352-8E50-AC6346EEF801}"/>
              </a:ext>
            </a:extLst>
          </p:cNvPr>
          <p:cNvSpPr/>
          <p:nvPr/>
        </p:nvSpPr>
        <p:spPr>
          <a:xfrm>
            <a:off x="6265862" y="942975"/>
            <a:ext cx="2317750" cy="2587625"/>
          </a:xfrm>
          <a:custGeom>
            <a:avLst/>
            <a:gdLst/>
            <a:ahLst/>
            <a:cxnLst/>
            <a:rect l="l" t="t" r="r" b="b"/>
            <a:pathLst>
              <a:path w="537" h="599" extrusionOk="0">
                <a:moveTo>
                  <a:pt x="0" y="306"/>
                </a:moveTo>
                <a:cubicBezTo>
                  <a:pt x="0" y="306"/>
                  <a:pt x="0" y="306"/>
                  <a:pt x="0" y="306"/>
                </a:cubicBezTo>
                <a:cubicBezTo>
                  <a:pt x="119" y="323"/>
                  <a:pt x="213" y="417"/>
                  <a:pt x="230" y="536"/>
                </a:cubicBezTo>
                <a:cubicBezTo>
                  <a:pt x="230" y="497"/>
                  <a:pt x="230" y="497"/>
                  <a:pt x="230" y="497"/>
                </a:cubicBezTo>
                <a:cubicBezTo>
                  <a:pt x="271" y="497"/>
                  <a:pt x="271" y="497"/>
                  <a:pt x="271" y="497"/>
                </a:cubicBezTo>
                <a:cubicBezTo>
                  <a:pt x="377" y="572"/>
                  <a:pt x="377" y="572"/>
                  <a:pt x="377" y="572"/>
                </a:cubicBezTo>
                <a:cubicBezTo>
                  <a:pt x="391" y="581"/>
                  <a:pt x="404" y="588"/>
                  <a:pt x="415" y="592"/>
                </a:cubicBezTo>
                <a:cubicBezTo>
                  <a:pt x="426" y="597"/>
                  <a:pt x="437" y="599"/>
                  <a:pt x="447" y="599"/>
                </a:cubicBezTo>
                <a:cubicBezTo>
                  <a:pt x="461" y="599"/>
                  <a:pt x="471" y="597"/>
                  <a:pt x="479" y="593"/>
                </a:cubicBezTo>
                <a:cubicBezTo>
                  <a:pt x="487" y="589"/>
                  <a:pt x="491" y="583"/>
                  <a:pt x="491" y="575"/>
                </a:cubicBezTo>
                <a:cubicBezTo>
                  <a:pt x="491" y="566"/>
                  <a:pt x="486" y="559"/>
                  <a:pt x="477" y="554"/>
                </a:cubicBezTo>
                <a:cubicBezTo>
                  <a:pt x="468" y="549"/>
                  <a:pt x="455" y="546"/>
                  <a:pt x="439" y="546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58" y="493"/>
                  <a:pt x="475" y="496"/>
                  <a:pt x="490" y="503"/>
                </a:cubicBezTo>
                <a:cubicBezTo>
                  <a:pt x="506" y="510"/>
                  <a:pt x="518" y="520"/>
                  <a:pt x="527" y="533"/>
                </a:cubicBezTo>
                <a:cubicBezTo>
                  <a:pt x="531" y="539"/>
                  <a:pt x="534" y="546"/>
                  <a:pt x="537" y="554"/>
                </a:cubicBezTo>
                <a:cubicBezTo>
                  <a:pt x="526" y="259"/>
                  <a:pt x="293" y="20"/>
                  <a:pt x="0" y="0"/>
                </a:cubicBezTo>
                <a:lnTo>
                  <a:pt x="0" y="30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Element1">
            <a:extLst>
              <a:ext uri="{FF2B5EF4-FFF2-40B4-BE49-F238E27FC236}">
                <a16:creationId xmlns:a16="http://schemas.microsoft.com/office/drawing/2014/main" id="{CF813847-8770-469B-993A-38D8A75E8ED3}"/>
              </a:ext>
            </a:extLst>
          </p:cNvPr>
          <p:cNvSpPr/>
          <p:nvPr/>
        </p:nvSpPr>
        <p:spPr>
          <a:xfrm>
            <a:off x="3624262" y="939800"/>
            <a:ext cx="2636837" cy="2319337"/>
          </a:xfrm>
          <a:custGeom>
            <a:avLst/>
            <a:gdLst/>
            <a:ahLst/>
            <a:cxnLst/>
            <a:rect l="l" t="t" r="r" b="b"/>
            <a:pathLst>
              <a:path w="611" h="537" extrusionOk="0">
                <a:moveTo>
                  <a:pt x="188" y="513"/>
                </a:moveTo>
                <a:cubicBezTo>
                  <a:pt x="188" y="490"/>
                  <a:pt x="188" y="490"/>
                  <a:pt x="188" y="490"/>
                </a:cubicBezTo>
                <a:cubicBezTo>
                  <a:pt x="237" y="490"/>
                  <a:pt x="237" y="490"/>
                  <a:pt x="237" y="490"/>
                </a:cubicBezTo>
                <a:cubicBezTo>
                  <a:pt x="237" y="513"/>
                  <a:pt x="237" y="513"/>
                  <a:pt x="237" y="513"/>
                </a:cubicBezTo>
                <a:cubicBezTo>
                  <a:pt x="304" y="513"/>
                  <a:pt x="304" y="513"/>
                  <a:pt x="304" y="513"/>
                </a:cubicBezTo>
                <a:cubicBezTo>
                  <a:pt x="304" y="537"/>
                  <a:pt x="304" y="537"/>
                  <a:pt x="304" y="537"/>
                </a:cubicBezTo>
                <a:cubicBezTo>
                  <a:pt x="322" y="410"/>
                  <a:pt x="428" y="311"/>
                  <a:pt x="559" y="305"/>
                </a:cubicBezTo>
                <a:cubicBezTo>
                  <a:pt x="559" y="74"/>
                  <a:pt x="559" y="74"/>
                  <a:pt x="559" y="74"/>
                </a:cubicBezTo>
                <a:cubicBezTo>
                  <a:pt x="506" y="96"/>
                  <a:pt x="506" y="96"/>
                  <a:pt x="506" y="96"/>
                </a:cubicBezTo>
                <a:cubicBezTo>
                  <a:pt x="506" y="47"/>
                  <a:pt x="506" y="47"/>
                  <a:pt x="506" y="47"/>
                </a:cubicBezTo>
                <a:cubicBezTo>
                  <a:pt x="607" y="1"/>
                  <a:pt x="607" y="1"/>
                  <a:pt x="607" y="1"/>
                </a:cubicBezTo>
                <a:cubicBezTo>
                  <a:pt x="611" y="1"/>
                  <a:pt x="611" y="1"/>
                  <a:pt x="611" y="1"/>
                </a:cubicBezTo>
                <a:cubicBezTo>
                  <a:pt x="598" y="0"/>
                  <a:pt x="586" y="0"/>
                  <a:pt x="573" y="0"/>
                </a:cubicBezTo>
                <a:cubicBezTo>
                  <a:pt x="276" y="0"/>
                  <a:pt x="31" y="225"/>
                  <a:pt x="0" y="513"/>
                </a:cubicBezTo>
                <a:lnTo>
                  <a:pt x="188" y="5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Placeholder">
            <a:extLst>
              <a:ext uri="{FF2B5EF4-FFF2-40B4-BE49-F238E27FC236}">
                <a16:creationId xmlns:a16="http://schemas.microsoft.com/office/drawing/2014/main" id="{93DE6EED-C264-4F46-97B6-4B7D01B9E398}"/>
              </a:ext>
            </a:extLst>
          </p:cNvPr>
          <p:cNvSpPr txBox="1"/>
          <p:nvPr/>
        </p:nvSpPr>
        <p:spPr>
          <a:xfrm>
            <a:off x="717499" y="1433512"/>
            <a:ext cx="2247951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2" name="Title">
            <a:extLst>
              <a:ext uri="{FF2B5EF4-FFF2-40B4-BE49-F238E27FC236}">
                <a16:creationId xmlns:a16="http://schemas.microsoft.com/office/drawing/2014/main" id="{9941C487-9101-4D0C-84ED-8BFCEDEE28F9}"/>
              </a:ext>
            </a:extLst>
          </p:cNvPr>
          <p:cNvSpPr txBox="1"/>
          <p:nvPr/>
        </p:nvSpPr>
        <p:spPr>
          <a:xfrm>
            <a:off x="9382125" y="1084262"/>
            <a:ext cx="2409824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3" name="Title">
            <a:extLst>
              <a:ext uri="{FF2B5EF4-FFF2-40B4-BE49-F238E27FC236}">
                <a16:creationId xmlns:a16="http://schemas.microsoft.com/office/drawing/2014/main" id="{335A284C-9254-4E51-A176-9223CE521E68}"/>
              </a:ext>
            </a:extLst>
          </p:cNvPr>
          <p:cNvSpPr txBox="1"/>
          <p:nvPr/>
        </p:nvSpPr>
        <p:spPr>
          <a:xfrm>
            <a:off x="9382125" y="4267200"/>
            <a:ext cx="2514907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4" name="Title">
            <a:extLst>
              <a:ext uri="{FF2B5EF4-FFF2-40B4-BE49-F238E27FC236}">
                <a16:creationId xmlns:a16="http://schemas.microsoft.com/office/drawing/2014/main" id="{6360780E-225A-4450-B1A1-C42DDEFE44B9}"/>
              </a:ext>
            </a:extLst>
          </p:cNvPr>
          <p:cNvSpPr txBox="1"/>
          <p:nvPr/>
        </p:nvSpPr>
        <p:spPr>
          <a:xfrm>
            <a:off x="658761" y="1084262"/>
            <a:ext cx="224795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5" name="Title">
            <a:extLst>
              <a:ext uri="{FF2B5EF4-FFF2-40B4-BE49-F238E27FC236}">
                <a16:creationId xmlns:a16="http://schemas.microsoft.com/office/drawing/2014/main" id="{D9706D4F-B11D-4A6F-8F0B-2368D9E5DE6D}"/>
              </a:ext>
            </a:extLst>
          </p:cNvPr>
          <p:cNvSpPr txBox="1"/>
          <p:nvPr/>
        </p:nvSpPr>
        <p:spPr>
          <a:xfrm>
            <a:off x="658761" y="4267200"/>
            <a:ext cx="222890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000000"/>
              </a:buClr>
              <a:buSzPts val="2500"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 lang="en-US" sz="2800"/>
          </a:p>
        </p:txBody>
      </p:sp>
      <p:sp>
        <p:nvSpPr>
          <p:cNvPr id="46" name="Placeholder">
            <a:extLst>
              <a:ext uri="{FF2B5EF4-FFF2-40B4-BE49-F238E27FC236}">
                <a16:creationId xmlns:a16="http://schemas.microsoft.com/office/drawing/2014/main" id="{51E4DEB6-2D7E-4497-A5A9-904833DCA804}"/>
              </a:ext>
            </a:extLst>
          </p:cNvPr>
          <p:cNvSpPr txBox="1"/>
          <p:nvPr/>
        </p:nvSpPr>
        <p:spPr>
          <a:xfrm>
            <a:off x="806246" y="4637087"/>
            <a:ext cx="2156030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/>
          </a:p>
        </p:txBody>
      </p:sp>
      <p:sp>
        <p:nvSpPr>
          <p:cNvPr id="47" name="Placeholder">
            <a:extLst>
              <a:ext uri="{FF2B5EF4-FFF2-40B4-BE49-F238E27FC236}">
                <a16:creationId xmlns:a16="http://schemas.microsoft.com/office/drawing/2014/main" id="{1B4109B6-3082-49EC-8CF0-E814DFD00A1E}"/>
              </a:ext>
            </a:extLst>
          </p:cNvPr>
          <p:cNvSpPr txBox="1"/>
          <p:nvPr/>
        </p:nvSpPr>
        <p:spPr>
          <a:xfrm>
            <a:off x="9301162" y="1463675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Placeholder">
            <a:extLst>
              <a:ext uri="{FF2B5EF4-FFF2-40B4-BE49-F238E27FC236}">
                <a16:creationId xmlns:a16="http://schemas.microsoft.com/office/drawing/2014/main" id="{EF2B9A6F-02FD-4FD0-872B-46D6276FFCAB}"/>
              </a:ext>
            </a:extLst>
          </p:cNvPr>
          <p:cNvSpPr txBox="1"/>
          <p:nvPr/>
        </p:nvSpPr>
        <p:spPr>
          <a:xfrm>
            <a:off x="9297987" y="4665662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" name="Placeholder">
            <a:extLst>
              <a:ext uri="{FF2B5EF4-FFF2-40B4-BE49-F238E27FC236}">
                <a16:creationId xmlns:a16="http://schemas.microsoft.com/office/drawing/2014/main" id="{FC497A31-A7EC-4ECE-9B20-66150CA4C229}"/>
              </a:ext>
            </a:extLst>
          </p:cNvPr>
          <p:cNvSpPr txBox="1"/>
          <p:nvPr/>
        </p:nvSpPr>
        <p:spPr>
          <a:xfrm>
            <a:off x="5405422" y="3628963"/>
            <a:ext cx="1395801" cy="41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en-US" sz="1400"/>
          </a:p>
        </p:txBody>
      </p:sp>
      <p:sp>
        <p:nvSpPr>
          <p:cNvPr id="50" name="Placeholder">
            <a:extLst>
              <a:ext uri="{FF2B5EF4-FFF2-40B4-BE49-F238E27FC236}">
                <a16:creationId xmlns:a16="http://schemas.microsoft.com/office/drawing/2014/main" id="{CADA9C00-F8D3-4B19-A630-9D9DBFE64193}"/>
              </a:ext>
            </a:extLst>
          </p:cNvPr>
          <p:cNvSpPr txBox="1"/>
          <p:nvPr/>
        </p:nvSpPr>
        <p:spPr>
          <a:xfrm>
            <a:off x="5200125" y="3118618"/>
            <a:ext cx="1688919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grpSp>
        <p:nvGrpSpPr>
          <p:cNvPr id="61" name="Graphic 36" descr="Virtual Reality headset">
            <a:extLst>
              <a:ext uri="{FF2B5EF4-FFF2-40B4-BE49-F238E27FC236}">
                <a16:creationId xmlns:a16="http://schemas.microsoft.com/office/drawing/2014/main" id="{10203739-AA15-4981-A8FD-D837F2314812}"/>
              </a:ext>
            </a:extLst>
          </p:cNvPr>
          <p:cNvGrpSpPr/>
          <p:nvPr/>
        </p:nvGrpSpPr>
        <p:grpSpPr>
          <a:xfrm>
            <a:off x="4408681" y="4328511"/>
            <a:ext cx="687003" cy="687003"/>
            <a:chOff x="4885474" y="1794305"/>
            <a:chExt cx="914400" cy="914400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4237B8D-25AA-4A22-A58F-74FE3A852949}"/>
                </a:ext>
              </a:extLst>
            </p:cNvPr>
            <p:cNvSpPr/>
            <p:nvPr/>
          </p:nvSpPr>
          <p:spPr>
            <a:xfrm>
              <a:off x="4986153" y="2070530"/>
              <a:ext cx="713422" cy="160401"/>
            </a:xfrm>
            <a:custGeom>
              <a:avLst/>
              <a:gdLst>
                <a:gd name="connsiteX0" fmla="*/ 712946 w 713422"/>
                <a:gd name="connsiteY0" fmla="*/ 104108 h 160401"/>
                <a:gd name="connsiteX1" fmla="*/ 711422 w 713422"/>
                <a:gd name="connsiteY1" fmla="*/ 89059 h 160401"/>
                <a:gd name="connsiteX2" fmla="*/ 711422 w 713422"/>
                <a:gd name="connsiteY2" fmla="*/ 89059 h 160401"/>
                <a:gd name="connsiteX3" fmla="*/ 708755 w 713422"/>
                <a:gd name="connsiteY3" fmla="*/ 72866 h 160401"/>
                <a:gd name="connsiteX4" fmla="*/ 708755 w 713422"/>
                <a:gd name="connsiteY4" fmla="*/ 71152 h 160401"/>
                <a:gd name="connsiteX5" fmla="*/ 705136 w 713422"/>
                <a:gd name="connsiteY5" fmla="*/ 55626 h 160401"/>
                <a:gd name="connsiteX6" fmla="*/ 705136 w 713422"/>
                <a:gd name="connsiteY6" fmla="*/ 55626 h 160401"/>
                <a:gd name="connsiteX7" fmla="*/ 356521 w 713422"/>
                <a:gd name="connsiteY7" fmla="*/ 0 h 160401"/>
                <a:gd name="connsiteX8" fmla="*/ 8382 w 713422"/>
                <a:gd name="connsiteY8" fmla="*/ 55245 h 160401"/>
                <a:gd name="connsiteX9" fmla="*/ 8382 w 713422"/>
                <a:gd name="connsiteY9" fmla="*/ 55245 h 160401"/>
                <a:gd name="connsiteX10" fmla="*/ 4763 w 713422"/>
                <a:gd name="connsiteY10" fmla="*/ 70771 h 160401"/>
                <a:gd name="connsiteX11" fmla="*/ 4763 w 713422"/>
                <a:gd name="connsiteY11" fmla="*/ 72485 h 160401"/>
                <a:gd name="connsiteX12" fmla="*/ 2096 w 713422"/>
                <a:gd name="connsiteY12" fmla="*/ 88678 h 160401"/>
                <a:gd name="connsiteX13" fmla="*/ 2096 w 713422"/>
                <a:gd name="connsiteY13" fmla="*/ 88678 h 160401"/>
                <a:gd name="connsiteX14" fmla="*/ 572 w 713422"/>
                <a:gd name="connsiteY14" fmla="*/ 103727 h 160401"/>
                <a:gd name="connsiteX15" fmla="*/ 572 w 713422"/>
                <a:gd name="connsiteY15" fmla="*/ 107537 h 160401"/>
                <a:gd name="connsiteX16" fmla="*/ 0 w 713422"/>
                <a:gd name="connsiteY16" fmla="*/ 123444 h 160401"/>
                <a:gd name="connsiteX17" fmla="*/ 572 w 713422"/>
                <a:gd name="connsiteY17" fmla="*/ 139922 h 160401"/>
                <a:gd name="connsiteX18" fmla="*/ 572 w 713422"/>
                <a:gd name="connsiteY18" fmla="*/ 143732 h 160401"/>
                <a:gd name="connsiteX19" fmla="*/ 2191 w 713422"/>
                <a:gd name="connsiteY19" fmla="*/ 160020 h 160401"/>
                <a:gd name="connsiteX20" fmla="*/ 356521 w 713422"/>
                <a:gd name="connsiteY20" fmla="*/ 95250 h 160401"/>
                <a:gd name="connsiteX21" fmla="*/ 711232 w 713422"/>
                <a:gd name="connsiteY21" fmla="*/ 160401 h 160401"/>
                <a:gd name="connsiteX22" fmla="*/ 712851 w 713422"/>
                <a:gd name="connsiteY22" fmla="*/ 144113 h 160401"/>
                <a:gd name="connsiteX23" fmla="*/ 712851 w 713422"/>
                <a:gd name="connsiteY23" fmla="*/ 140303 h 160401"/>
                <a:gd name="connsiteX24" fmla="*/ 713423 w 713422"/>
                <a:gd name="connsiteY24" fmla="*/ 123825 h 160401"/>
                <a:gd name="connsiteX25" fmla="*/ 712851 w 713422"/>
                <a:gd name="connsiteY25" fmla="*/ 107918 h 160401"/>
                <a:gd name="connsiteX26" fmla="*/ 712946 w 713422"/>
                <a:gd name="connsiteY26" fmla="*/ 104108 h 160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13422" h="160401">
                  <a:moveTo>
                    <a:pt x="712946" y="104108"/>
                  </a:moveTo>
                  <a:cubicBezTo>
                    <a:pt x="712946" y="99060"/>
                    <a:pt x="712089" y="94012"/>
                    <a:pt x="711422" y="89059"/>
                  </a:cubicBezTo>
                  <a:lnTo>
                    <a:pt x="711422" y="89059"/>
                  </a:lnTo>
                  <a:cubicBezTo>
                    <a:pt x="710756" y="83534"/>
                    <a:pt x="709803" y="78200"/>
                    <a:pt x="708755" y="72866"/>
                  </a:cubicBezTo>
                  <a:cubicBezTo>
                    <a:pt x="708800" y="72296"/>
                    <a:pt x="708800" y="71722"/>
                    <a:pt x="708755" y="71152"/>
                  </a:cubicBezTo>
                  <a:cubicBezTo>
                    <a:pt x="707708" y="65913"/>
                    <a:pt x="706469" y="60770"/>
                    <a:pt x="705136" y="55626"/>
                  </a:cubicBezTo>
                  <a:lnTo>
                    <a:pt x="705136" y="55626"/>
                  </a:lnTo>
                  <a:cubicBezTo>
                    <a:pt x="608267" y="20669"/>
                    <a:pt x="487585" y="0"/>
                    <a:pt x="356521" y="0"/>
                  </a:cubicBezTo>
                  <a:cubicBezTo>
                    <a:pt x="225457" y="0"/>
                    <a:pt x="104775" y="20669"/>
                    <a:pt x="8382" y="55245"/>
                  </a:cubicBezTo>
                  <a:lnTo>
                    <a:pt x="8382" y="55245"/>
                  </a:lnTo>
                  <a:cubicBezTo>
                    <a:pt x="7049" y="60389"/>
                    <a:pt x="5810" y="65532"/>
                    <a:pt x="4763" y="70771"/>
                  </a:cubicBezTo>
                  <a:cubicBezTo>
                    <a:pt x="4718" y="71341"/>
                    <a:pt x="4718" y="71915"/>
                    <a:pt x="4763" y="72485"/>
                  </a:cubicBezTo>
                  <a:cubicBezTo>
                    <a:pt x="3715" y="77819"/>
                    <a:pt x="2762" y="83153"/>
                    <a:pt x="2096" y="88678"/>
                  </a:cubicBezTo>
                  <a:lnTo>
                    <a:pt x="2096" y="88678"/>
                  </a:lnTo>
                  <a:cubicBezTo>
                    <a:pt x="1429" y="93631"/>
                    <a:pt x="953" y="98203"/>
                    <a:pt x="572" y="103727"/>
                  </a:cubicBezTo>
                  <a:cubicBezTo>
                    <a:pt x="572" y="104966"/>
                    <a:pt x="572" y="106299"/>
                    <a:pt x="572" y="107537"/>
                  </a:cubicBezTo>
                  <a:cubicBezTo>
                    <a:pt x="572" y="112776"/>
                    <a:pt x="0" y="118110"/>
                    <a:pt x="0" y="123444"/>
                  </a:cubicBezTo>
                  <a:cubicBezTo>
                    <a:pt x="0" y="128778"/>
                    <a:pt x="0" y="134493"/>
                    <a:pt x="572" y="139922"/>
                  </a:cubicBezTo>
                  <a:lnTo>
                    <a:pt x="572" y="143732"/>
                  </a:lnTo>
                  <a:cubicBezTo>
                    <a:pt x="572" y="149257"/>
                    <a:pt x="1524" y="154686"/>
                    <a:pt x="2191" y="160020"/>
                  </a:cubicBezTo>
                  <a:cubicBezTo>
                    <a:pt x="95441" y="118967"/>
                    <a:pt x="223838" y="95250"/>
                    <a:pt x="356521" y="95250"/>
                  </a:cubicBezTo>
                  <a:cubicBezTo>
                    <a:pt x="489204" y="95250"/>
                    <a:pt x="617601" y="118967"/>
                    <a:pt x="711232" y="160401"/>
                  </a:cubicBezTo>
                  <a:cubicBezTo>
                    <a:pt x="711899" y="155067"/>
                    <a:pt x="712470" y="149638"/>
                    <a:pt x="712851" y="144113"/>
                  </a:cubicBezTo>
                  <a:lnTo>
                    <a:pt x="712851" y="140303"/>
                  </a:lnTo>
                  <a:cubicBezTo>
                    <a:pt x="712851" y="134874"/>
                    <a:pt x="713423" y="129350"/>
                    <a:pt x="713423" y="123825"/>
                  </a:cubicBezTo>
                  <a:cubicBezTo>
                    <a:pt x="713423" y="118300"/>
                    <a:pt x="713423" y="113157"/>
                    <a:pt x="712851" y="107918"/>
                  </a:cubicBezTo>
                  <a:cubicBezTo>
                    <a:pt x="713137" y="106680"/>
                    <a:pt x="713042" y="105347"/>
                    <a:pt x="712946" y="10410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F3C1827C-E906-4B19-8A35-D2F287F443BB}"/>
                </a:ext>
              </a:extLst>
            </p:cNvPr>
            <p:cNvSpPr/>
            <p:nvPr/>
          </p:nvSpPr>
          <p:spPr>
            <a:xfrm>
              <a:off x="4996249" y="2203880"/>
              <a:ext cx="692848" cy="228600"/>
            </a:xfrm>
            <a:custGeom>
              <a:avLst/>
              <a:gdLst>
                <a:gd name="connsiteX0" fmla="*/ 685705 w 692848"/>
                <a:gd name="connsiteY0" fmla="*/ 61817 h 228600"/>
                <a:gd name="connsiteX1" fmla="*/ 346424 w 692848"/>
                <a:gd name="connsiteY1" fmla="*/ 0 h 228600"/>
                <a:gd name="connsiteX2" fmla="*/ 7144 w 692848"/>
                <a:gd name="connsiteY2" fmla="*/ 61817 h 228600"/>
                <a:gd name="connsiteX3" fmla="*/ 0 w 692848"/>
                <a:gd name="connsiteY3" fmla="*/ 65056 h 228600"/>
                <a:gd name="connsiteX4" fmla="*/ 203549 w 692848"/>
                <a:gd name="connsiteY4" fmla="*/ 228600 h 228600"/>
                <a:gd name="connsiteX5" fmla="*/ 260699 w 692848"/>
                <a:gd name="connsiteY5" fmla="*/ 228600 h 228600"/>
                <a:gd name="connsiteX6" fmla="*/ 319468 w 692848"/>
                <a:gd name="connsiteY6" fmla="*/ 169831 h 228600"/>
                <a:gd name="connsiteX7" fmla="*/ 373350 w 692848"/>
                <a:gd name="connsiteY7" fmla="*/ 169801 h 228600"/>
                <a:gd name="connsiteX8" fmla="*/ 373380 w 692848"/>
                <a:gd name="connsiteY8" fmla="*/ 169831 h 228600"/>
                <a:gd name="connsiteX9" fmla="*/ 432149 w 692848"/>
                <a:gd name="connsiteY9" fmla="*/ 228600 h 228600"/>
                <a:gd name="connsiteX10" fmla="*/ 489299 w 692848"/>
                <a:gd name="connsiteY10" fmla="*/ 228600 h 228600"/>
                <a:gd name="connsiteX11" fmla="*/ 692849 w 692848"/>
                <a:gd name="connsiteY11" fmla="*/ 65056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92848" h="228600">
                  <a:moveTo>
                    <a:pt x="685705" y="61817"/>
                  </a:moveTo>
                  <a:cubicBezTo>
                    <a:pt x="596837" y="22574"/>
                    <a:pt x="473202" y="0"/>
                    <a:pt x="346424" y="0"/>
                  </a:cubicBezTo>
                  <a:cubicBezTo>
                    <a:pt x="219646" y="0"/>
                    <a:pt x="96012" y="22574"/>
                    <a:pt x="7144" y="61817"/>
                  </a:cubicBezTo>
                  <a:lnTo>
                    <a:pt x="0" y="65056"/>
                  </a:lnTo>
                  <a:cubicBezTo>
                    <a:pt x="28194" y="160020"/>
                    <a:pt x="108299" y="228600"/>
                    <a:pt x="203549" y="228600"/>
                  </a:cubicBezTo>
                  <a:lnTo>
                    <a:pt x="260699" y="228600"/>
                  </a:lnTo>
                  <a:lnTo>
                    <a:pt x="319468" y="169831"/>
                  </a:lnTo>
                  <a:cubicBezTo>
                    <a:pt x="334339" y="154943"/>
                    <a:pt x="358463" y="154930"/>
                    <a:pt x="373350" y="169801"/>
                  </a:cubicBezTo>
                  <a:cubicBezTo>
                    <a:pt x="373360" y="169811"/>
                    <a:pt x="373370" y="169821"/>
                    <a:pt x="373380" y="169831"/>
                  </a:cubicBezTo>
                  <a:lnTo>
                    <a:pt x="432149" y="228600"/>
                  </a:lnTo>
                  <a:lnTo>
                    <a:pt x="489299" y="228600"/>
                  </a:lnTo>
                  <a:cubicBezTo>
                    <a:pt x="584549" y="228600"/>
                    <a:pt x="664655" y="160020"/>
                    <a:pt x="692849" y="6505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9D8DA32-6079-412E-A8F8-2C04E76A891E}"/>
                </a:ext>
              </a:extLst>
            </p:cNvPr>
            <p:cNvSpPr/>
            <p:nvPr/>
          </p:nvSpPr>
          <p:spPr>
            <a:xfrm>
              <a:off x="4940242" y="2291700"/>
              <a:ext cx="57816" cy="70865"/>
            </a:xfrm>
            <a:custGeom>
              <a:avLst/>
              <a:gdLst>
                <a:gd name="connsiteX0" fmla="*/ 0 w 57816"/>
                <a:gd name="connsiteY0" fmla="*/ 24479 h 70865"/>
                <a:gd name="connsiteX1" fmla="*/ 57817 w 57816"/>
                <a:gd name="connsiteY1" fmla="*/ 70866 h 70865"/>
                <a:gd name="connsiteX2" fmla="*/ 24003 w 57816"/>
                <a:gd name="connsiteY2" fmla="*/ 0 h 70865"/>
                <a:gd name="connsiteX3" fmla="*/ 0 w 57816"/>
                <a:gd name="connsiteY3" fmla="*/ 24479 h 70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" h="70865">
                  <a:moveTo>
                    <a:pt x="0" y="24479"/>
                  </a:moveTo>
                  <a:cubicBezTo>
                    <a:pt x="15145" y="48101"/>
                    <a:pt x="34576" y="65627"/>
                    <a:pt x="57817" y="70866"/>
                  </a:cubicBezTo>
                  <a:cubicBezTo>
                    <a:pt x="52388" y="59626"/>
                    <a:pt x="33338" y="21812"/>
                    <a:pt x="24003" y="0"/>
                  </a:cubicBezTo>
                  <a:cubicBezTo>
                    <a:pt x="14712" y="6787"/>
                    <a:pt x="6603" y="15057"/>
                    <a:pt x="0" y="2447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C82832-F18B-47A0-93EC-52D2C043DDCD}"/>
                </a:ext>
              </a:extLst>
            </p:cNvPr>
            <p:cNvSpPr/>
            <p:nvPr/>
          </p:nvSpPr>
          <p:spPr>
            <a:xfrm>
              <a:off x="4904520" y="2139967"/>
              <a:ext cx="48485" cy="138874"/>
            </a:xfrm>
            <a:custGeom>
              <a:avLst/>
              <a:gdLst>
                <a:gd name="connsiteX0" fmla="*/ 17149 w 48485"/>
                <a:gd name="connsiteY0" fmla="*/ 138874 h 138874"/>
                <a:gd name="connsiteX1" fmla="*/ 48486 w 48485"/>
                <a:gd name="connsiteY1" fmla="*/ 112871 h 138874"/>
                <a:gd name="connsiteX2" fmla="*/ 45533 w 48485"/>
                <a:gd name="connsiteY2" fmla="*/ 95250 h 138874"/>
                <a:gd name="connsiteX3" fmla="*/ 43723 w 48485"/>
                <a:gd name="connsiteY3" fmla="*/ 77629 h 138874"/>
                <a:gd name="connsiteX4" fmla="*/ 43723 w 48485"/>
                <a:gd name="connsiteY4" fmla="*/ 73247 h 138874"/>
                <a:gd name="connsiteX5" fmla="*/ 43152 w 48485"/>
                <a:gd name="connsiteY5" fmla="*/ 54197 h 138874"/>
                <a:gd name="connsiteX6" fmla="*/ 43723 w 48485"/>
                <a:gd name="connsiteY6" fmla="*/ 36004 h 138874"/>
                <a:gd name="connsiteX7" fmla="*/ 43723 w 48485"/>
                <a:gd name="connsiteY7" fmla="*/ 31718 h 138874"/>
                <a:gd name="connsiteX8" fmla="*/ 45343 w 48485"/>
                <a:gd name="connsiteY8" fmla="*/ 14859 h 138874"/>
                <a:gd name="connsiteX9" fmla="*/ 45343 w 48485"/>
                <a:gd name="connsiteY9" fmla="*/ 14002 h 138874"/>
                <a:gd name="connsiteX10" fmla="*/ 47629 w 48485"/>
                <a:gd name="connsiteY10" fmla="*/ 0 h 138874"/>
                <a:gd name="connsiteX11" fmla="*/ 26102 w 48485"/>
                <a:gd name="connsiteY11" fmla="*/ 8953 h 138874"/>
                <a:gd name="connsiteX12" fmla="*/ 4 w 48485"/>
                <a:gd name="connsiteY12" fmla="*/ 49911 h 138874"/>
                <a:gd name="connsiteX13" fmla="*/ 4 w 48485"/>
                <a:gd name="connsiteY13" fmla="*/ 49911 h 138874"/>
                <a:gd name="connsiteX14" fmla="*/ 17149 w 48485"/>
                <a:gd name="connsiteY14" fmla="*/ 138874 h 138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8485" h="138874">
                  <a:moveTo>
                    <a:pt x="17149" y="138874"/>
                  </a:moveTo>
                  <a:cubicBezTo>
                    <a:pt x="26635" y="129112"/>
                    <a:pt x="37141" y="120394"/>
                    <a:pt x="48486" y="112871"/>
                  </a:cubicBezTo>
                  <a:cubicBezTo>
                    <a:pt x="47248" y="106775"/>
                    <a:pt x="46105" y="100489"/>
                    <a:pt x="45533" y="95250"/>
                  </a:cubicBezTo>
                  <a:cubicBezTo>
                    <a:pt x="44962" y="90011"/>
                    <a:pt x="44295" y="84201"/>
                    <a:pt x="43723" y="77629"/>
                  </a:cubicBezTo>
                  <a:lnTo>
                    <a:pt x="43723" y="73247"/>
                  </a:lnTo>
                  <a:cubicBezTo>
                    <a:pt x="43723" y="66199"/>
                    <a:pt x="43152" y="60198"/>
                    <a:pt x="43152" y="54197"/>
                  </a:cubicBezTo>
                  <a:cubicBezTo>
                    <a:pt x="43152" y="48196"/>
                    <a:pt x="43152" y="42672"/>
                    <a:pt x="43723" y="36004"/>
                  </a:cubicBezTo>
                  <a:lnTo>
                    <a:pt x="43723" y="31718"/>
                  </a:lnTo>
                  <a:cubicBezTo>
                    <a:pt x="43723" y="25336"/>
                    <a:pt x="44771" y="19812"/>
                    <a:pt x="45343" y="14859"/>
                  </a:cubicBezTo>
                  <a:lnTo>
                    <a:pt x="45343" y="14002"/>
                  </a:lnTo>
                  <a:cubicBezTo>
                    <a:pt x="45914" y="9430"/>
                    <a:pt x="46771" y="4477"/>
                    <a:pt x="47629" y="0"/>
                  </a:cubicBezTo>
                  <a:cubicBezTo>
                    <a:pt x="40294" y="2857"/>
                    <a:pt x="33151" y="5905"/>
                    <a:pt x="26102" y="8953"/>
                  </a:cubicBezTo>
                  <a:cubicBezTo>
                    <a:pt x="10026" y="16194"/>
                    <a:pt x="-225" y="32281"/>
                    <a:pt x="4" y="49911"/>
                  </a:cubicBezTo>
                  <a:lnTo>
                    <a:pt x="4" y="49911"/>
                  </a:lnTo>
                  <a:cubicBezTo>
                    <a:pt x="523" y="80335"/>
                    <a:pt x="6325" y="110437"/>
                    <a:pt x="17149" y="13887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E72BAC2A-3B11-4E43-AFB1-DF6CEC395822}"/>
                </a:ext>
              </a:extLst>
            </p:cNvPr>
            <p:cNvSpPr/>
            <p:nvPr/>
          </p:nvSpPr>
          <p:spPr>
            <a:xfrm>
              <a:off x="5687288" y="2291700"/>
              <a:ext cx="57816" cy="70865"/>
            </a:xfrm>
            <a:custGeom>
              <a:avLst/>
              <a:gdLst>
                <a:gd name="connsiteX0" fmla="*/ 57817 w 57816"/>
                <a:gd name="connsiteY0" fmla="*/ 24479 h 70865"/>
                <a:gd name="connsiteX1" fmla="*/ 0 w 57816"/>
                <a:gd name="connsiteY1" fmla="*/ 70866 h 70865"/>
                <a:gd name="connsiteX2" fmla="*/ 33814 w 57816"/>
                <a:gd name="connsiteY2" fmla="*/ 0 h 70865"/>
                <a:gd name="connsiteX3" fmla="*/ 57817 w 57816"/>
                <a:gd name="connsiteY3" fmla="*/ 24479 h 70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16" h="70865">
                  <a:moveTo>
                    <a:pt x="57817" y="24479"/>
                  </a:moveTo>
                  <a:cubicBezTo>
                    <a:pt x="42672" y="48101"/>
                    <a:pt x="23241" y="65627"/>
                    <a:pt x="0" y="70866"/>
                  </a:cubicBezTo>
                  <a:cubicBezTo>
                    <a:pt x="5429" y="59626"/>
                    <a:pt x="24479" y="21812"/>
                    <a:pt x="33814" y="0"/>
                  </a:cubicBezTo>
                  <a:cubicBezTo>
                    <a:pt x="43104" y="6787"/>
                    <a:pt x="51214" y="15057"/>
                    <a:pt x="57817" y="2447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F47ECF51-8FE3-40C0-9679-3CCA03742755}"/>
                </a:ext>
              </a:extLst>
            </p:cNvPr>
            <p:cNvSpPr/>
            <p:nvPr/>
          </p:nvSpPr>
          <p:spPr>
            <a:xfrm>
              <a:off x="5732341" y="2139967"/>
              <a:ext cx="48485" cy="138874"/>
            </a:xfrm>
            <a:custGeom>
              <a:avLst/>
              <a:gdLst>
                <a:gd name="connsiteX0" fmla="*/ 31337 w 48485"/>
                <a:gd name="connsiteY0" fmla="*/ 138874 h 138874"/>
                <a:gd name="connsiteX1" fmla="*/ 0 w 48485"/>
                <a:gd name="connsiteY1" fmla="*/ 112871 h 138874"/>
                <a:gd name="connsiteX2" fmla="*/ 2953 w 48485"/>
                <a:gd name="connsiteY2" fmla="*/ 95250 h 138874"/>
                <a:gd name="connsiteX3" fmla="*/ 4763 w 48485"/>
                <a:gd name="connsiteY3" fmla="*/ 77629 h 138874"/>
                <a:gd name="connsiteX4" fmla="*/ 4763 w 48485"/>
                <a:gd name="connsiteY4" fmla="*/ 73247 h 138874"/>
                <a:gd name="connsiteX5" fmla="*/ 5334 w 48485"/>
                <a:gd name="connsiteY5" fmla="*/ 54197 h 138874"/>
                <a:gd name="connsiteX6" fmla="*/ 4763 w 48485"/>
                <a:gd name="connsiteY6" fmla="*/ 36004 h 138874"/>
                <a:gd name="connsiteX7" fmla="*/ 4763 w 48485"/>
                <a:gd name="connsiteY7" fmla="*/ 31718 h 138874"/>
                <a:gd name="connsiteX8" fmla="*/ 3143 w 48485"/>
                <a:gd name="connsiteY8" fmla="*/ 14859 h 138874"/>
                <a:gd name="connsiteX9" fmla="*/ 3143 w 48485"/>
                <a:gd name="connsiteY9" fmla="*/ 14002 h 138874"/>
                <a:gd name="connsiteX10" fmla="*/ 857 w 48485"/>
                <a:gd name="connsiteY10" fmla="*/ 0 h 138874"/>
                <a:gd name="connsiteX11" fmla="*/ 22384 w 48485"/>
                <a:gd name="connsiteY11" fmla="*/ 8953 h 138874"/>
                <a:gd name="connsiteX12" fmla="*/ 48482 w 48485"/>
                <a:gd name="connsiteY12" fmla="*/ 49911 h 138874"/>
                <a:gd name="connsiteX13" fmla="*/ 48482 w 48485"/>
                <a:gd name="connsiteY13" fmla="*/ 49911 h 138874"/>
                <a:gd name="connsiteX14" fmla="*/ 31337 w 48485"/>
                <a:gd name="connsiteY14" fmla="*/ 138874 h 138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48485" h="138874">
                  <a:moveTo>
                    <a:pt x="31337" y="138874"/>
                  </a:moveTo>
                  <a:cubicBezTo>
                    <a:pt x="21850" y="129112"/>
                    <a:pt x="11345" y="120394"/>
                    <a:pt x="0" y="112871"/>
                  </a:cubicBezTo>
                  <a:cubicBezTo>
                    <a:pt x="1238" y="106775"/>
                    <a:pt x="2381" y="100489"/>
                    <a:pt x="2953" y="95250"/>
                  </a:cubicBezTo>
                  <a:cubicBezTo>
                    <a:pt x="3524" y="90011"/>
                    <a:pt x="4191" y="84201"/>
                    <a:pt x="4763" y="77629"/>
                  </a:cubicBezTo>
                  <a:lnTo>
                    <a:pt x="4763" y="73247"/>
                  </a:lnTo>
                  <a:cubicBezTo>
                    <a:pt x="4763" y="66199"/>
                    <a:pt x="5334" y="60198"/>
                    <a:pt x="5334" y="54197"/>
                  </a:cubicBezTo>
                  <a:cubicBezTo>
                    <a:pt x="5334" y="48196"/>
                    <a:pt x="5334" y="42672"/>
                    <a:pt x="4763" y="36004"/>
                  </a:cubicBezTo>
                  <a:lnTo>
                    <a:pt x="4763" y="31718"/>
                  </a:lnTo>
                  <a:cubicBezTo>
                    <a:pt x="4763" y="25336"/>
                    <a:pt x="3715" y="19812"/>
                    <a:pt x="3143" y="14859"/>
                  </a:cubicBezTo>
                  <a:lnTo>
                    <a:pt x="3143" y="14002"/>
                  </a:lnTo>
                  <a:cubicBezTo>
                    <a:pt x="2572" y="9430"/>
                    <a:pt x="1714" y="4477"/>
                    <a:pt x="857" y="0"/>
                  </a:cubicBezTo>
                  <a:cubicBezTo>
                    <a:pt x="8191" y="2857"/>
                    <a:pt x="15335" y="5905"/>
                    <a:pt x="22384" y="8953"/>
                  </a:cubicBezTo>
                  <a:cubicBezTo>
                    <a:pt x="38460" y="16194"/>
                    <a:pt x="48711" y="32281"/>
                    <a:pt x="48482" y="49911"/>
                  </a:cubicBezTo>
                  <a:lnTo>
                    <a:pt x="48482" y="49911"/>
                  </a:lnTo>
                  <a:cubicBezTo>
                    <a:pt x="47962" y="80335"/>
                    <a:pt x="42161" y="110437"/>
                    <a:pt x="31337" y="13887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920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FC436400-ABED-4D7F-8208-DD7E1693748D}"/>
              </a:ext>
            </a:extLst>
          </p:cNvPr>
          <p:cNvSpPr/>
          <p:nvPr/>
        </p:nvSpPr>
        <p:spPr>
          <a:xfrm>
            <a:off x="5068890" y="2398371"/>
            <a:ext cx="2056885" cy="206888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CEDF452-7860-42F0-B5BD-D84CB0BE9DCD}"/>
              </a:ext>
            </a:extLst>
          </p:cNvPr>
          <p:cNvSpPr/>
          <p:nvPr/>
        </p:nvSpPr>
        <p:spPr>
          <a:xfrm>
            <a:off x="3463770" y="783933"/>
            <a:ext cx="5251884" cy="5282516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ement1">
            <a:extLst>
              <a:ext uri="{FF2B5EF4-FFF2-40B4-BE49-F238E27FC236}">
                <a16:creationId xmlns:a16="http://schemas.microsoft.com/office/drawing/2014/main" id="{AAE4349F-B265-47FF-B9F2-0F0DA3B72A3D}"/>
              </a:ext>
            </a:extLst>
          </p:cNvPr>
          <p:cNvSpPr/>
          <p:nvPr/>
        </p:nvSpPr>
        <p:spPr>
          <a:xfrm>
            <a:off x="5976937" y="3389312"/>
            <a:ext cx="2601912" cy="2527300"/>
          </a:xfrm>
          <a:custGeom>
            <a:avLst/>
            <a:gdLst/>
            <a:ahLst/>
            <a:cxnLst/>
            <a:rect l="l" t="t" r="r" b="b"/>
            <a:pathLst>
              <a:path w="603" h="585" extrusionOk="0">
                <a:moveTo>
                  <a:pt x="584" y="67"/>
                </a:moveTo>
                <a:cubicBezTo>
                  <a:pt x="569" y="80"/>
                  <a:pt x="548" y="87"/>
                  <a:pt x="520" y="87"/>
                </a:cubicBezTo>
                <a:cubicBezTo>
                  <a:pt x="503" y="87"/>
                  <a:pt x="485" y="83"/>
                  <a:pt x="467" y="76"/>
                </a:cubicBezTo>
                <a:cubicBezTo>
                  <a:pt x="450" y="68"/>
                  <a:pt x="428" y="55"/>
                  <a:pt x="402" y="35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93"/>
                  <a:pt x="346" y="93"/>
                  <a:pt x="346" y="93"/>
                </a:cubicBezTo>
                <a:cubicBezTo>
                  <a:pt x="297" y="93"/>
                  <a:pt x="297" y="93"/>
                  <a:pt x="297" y="93"/>
                </a:cubicBezTo>
                <a:cubicBezTo>
                  <a:pt x="297" y="48"/>
                  <a:pt x="297" y="48"/>
                  <a:pt x="297" y="48"/>
                </a:cubicBezTo>
                <a:cubicBezTo>
                  <a:pt x="279" y="169"/>
                  <a:pt x="182" y="264"/>
                  <a:pt x="61" y="279"/>
                </a:cubicBezTo>
                <a:cubicBezTo>
                  <a:pt x="71" y="283"/>
                  <a:pt x="81" y="289"/>
                  <a:pt x="89" y="298"/>
                </a:cubicBezTo>
                <a:cubicBezTo>
                  <a:pt x="104" y="314"/>
                  <a:pt x="111" y="336"/>
                  <a:pt x="111" y="362"/>
                </a:cubicBezTo>
                <a:cubicBezTo>
                  <a:pt x="58" y="362"/>
                  <a:pt x="58" y="362"/>
                  <a:pt x="58" y="362"/>
                </a:cubicBezTo>
                <a:cubicBezTo>
                  <a:pt x="58" y="351"/>
                  <a:pt x="55" y="342"/>
                  <a:pt x="50" y="334"/>
                </a:cubicBezTo>
                <a:cubicBezTo>
                  <a:pt x="45" y="327"/>
                  <a:pt x="38" y="323"/>
                  <a:pt x="30" y="323"/>
                </a:cubicBezTo>
                <a:cubicBezTo>
                  <a:pt x="21" y="323"/>
                  <a:pt x="14" y="327"/>
                  <a:pt x="8" y="334"/>
                </a:cubicBezTo>
                <a:cubicBezTo>
                  <a:pt x="3" y="342"/>
                  <a:pt x="0" y="352"/>
                  <a:pt x="0" y="365"/>
                </a:cubicBezTo>
                <a:cubicBezTo>
                  <a:pt x="0" y="395"/>
                  <a:pt x="11" y="410"/>
                  <a:pt x="32" y="410"/>
                </a:cubicBezTo>
                <a:cubicBezTo>
                  <a:pt x="58" y="410"/>
                  <a:pt x="58" y="410"/>
                  <a:pt x="58" y="410"/>
                </a:cubicBezTo>
                <a:cubicBezTo>
                  <a:pt x="58" y="458"/>
                  <a:pt x="58" y="458"/>
                  <a:pt x="58" y="458"/>
                </a:cubicBezTo>
                <a:cubicBezTo>
                  <a:pt x="32" y="458"/>
                  <a:pt x="32" y="458"/>
                  <a:pt x="32" y="458"/>
                </a:cubicBezTo>
                <a:cubicBezTo>
                  <a:pt x="22" y="458"/>
                  <a:pt x="15" y="462"/>
                  <a:pt x="11" y="470"/>
                </a:cubicBezTo>
                <a:cubicBezTo>
                  <a:pt x="6" y="477"/>
                  <a:pt x="4" y="488"/>
                  <a:pt x="4" y="500"/>
                </a:cubicBezTo>
                <a:cubicBezTo>
                  <a:pt x="4" y="513"/>
                  <a:pt x="6" y="522"/>
                  <a:pt x="11" y="529"/>
                </a:cubicBezTo>
                <a:cubicBezTo>
                  <a:pt x="16" y="536"/>
                  <a:pt x="22" y="539"/>
                  <a:pt x="30" y="539"/>
                </a:cubicBezTo>
                <a:cubicBezTo>
                  <a:pt x="37" y="539"/>
                  <a:pt x="43" y="536"/>
                  <a:pt x="48" y="529"/>
                </a:cubicBezTo>
                <a:cubicBezTo>
                  <a:pt x="53" y="523"/>
                  <a:pt x="55" y="515"/>
                  <a:pt x="55" y="505"/>
                </a:cubicBezTo>
                <a:cubicBezTo>
                  <a:pt x="109" y="505"/>
                  <a:pt x="109" y="505"/>
                  <a:pt x="109" y="505"/>
                </a:cubicBezTo>
                <a:cubicBezTo>
                  <a:pt x="109" y="521"/>
                  <a:pt x="105" y="535"/>
                  <a:pt x="99" y="548"/>
                </a:cubicBezTo>
                <a:cubicBezTo>
                  <a:pt x="92" y="560"/>
                  <a:pt x="83" y="570"/>
                  <a:pt x="71" y="577"/>
                </a:cubicBezTo>
                <a:cubicBezTo>
                  <a:pt x="65" y="581"/>
                  <a:pt x="59" y="583"/>
                  <a:pt x="53" y="585"/>
                </a:cubicBezTo>
                <a:cubicBezTo>
                  <a:pt x="351" y="572"/>
                  <a:pt x="591" y="332"/>
                  <a:pt x="603" y="34"/>
                </a:cubicBezTo>
                <a:cubicBezTo>
                  <a:pt x="600" y="47"/>
                  <a:pt x="593" y="58"/>
                  <a:pt x="584" y="6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Element1">
            <a:extLst>
              <a:ext uri="{FF2B5EF4-FFF2-40B4-BE49-F238E27FC236}">
                <a16:creationId xmlns:a16="http://schemas.microsoft.com/office/drawing/2014/main" id="{9A0339C5-C91A-4123-A6CC-2272070E4950}"/>
              </a:ext>
            </a:extLst>
          </p:cNvPr>
          <p:cNvSpPr/>
          <p:nvPr/>
        </p:nvSpPr>
        <p:spPr>
          <a:xfrm>
            <a:off x="3995737" y="3389312"/>
            <a:ext cx="439737" cy="176212"/>
          </a:xfrm>
          <a:custGeom>
            <a:avLst/>
            <a:gdLst/>
            <a:ahLst/>
            <a:cxnLst/>
            <a:rect l="l" t="t" r="r" b="b"/>
            <a:pathLst>
              <a:path w="277" h="111" extrusionOk="0">
                <a:moveTo>
                  <a:pt x="277" y="111"/>
                </a:moveTo>
                <a:lnTo>
                  <a:pt x="277" y="0"/>
                </a:lnTo>
                <a:lnTo>
                  <a:pt x="0" y="0"/>
                </a:lnTo>
                <a:lnTo>
                  <a:pt x="5" y="2"/>
                </a:lnTo>
                <a:lnTo>
                  <a:pt x="277" y="11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Element1">
            <a:extLst>
              <a:ext uri="{FF2B5EF4-FFF2-40B4-BE49-F238E27FC236}">
                <a16:creationId xmlns:a16="http://schemas.microsoft.com/office/drawing/2014/main" id="{477100E7-46BE-4CFD-BCB6-1372BE73D6D6}"/>
              </a:ext>
            </a:extLst>
          </p:cNvPr>
          <p:cNvSpPr/>
          <p:nvPr/>
        </p:nvSpPr>
        <p:spPr>
          <a:xfrm>
            <a:off x="3606800" y="3233737"/>
            <a:ext cx="2400300" cy="2682875"/>
          </a:xfrm>
          <a:custGeom>
            <a:avLst/>
            <a:gdLst/>
            <a:ahLst/>
            <a:cxnLst/>
            <a:rect l="l" t="t" r="r" b="b"/>
            <a:pathLst>
              <a:path w="556" h="621" extrusionOk="0">
                <a:moveTo>
                  <a:pt x="521" y="601"/>
                </a:moveTo>
                <a:cubicBezTo>
                  <a:pt x="506" y="585"/>
                  <a:pt x="499" y="564"/>
                  <a:pt x="499" y="537"/>
                </a:cubicBezTo>
                <a:cubicBezTo>
                  <a:pt x="499" y="523"/>
                  <a:pt x="503" y="510"/>
                  <a:pt x="509" y="498"/>
                </a:cubicBezTo>
                <a:cubicBezTo>
                  <a:pt x="515" y="487"/>
                  <a:pt x="524" y="478"/>
                  <a:pt x="535" y="471"/>
                </a:cubicBezTo>
                <a:cubicBezTo>
                  <a:pt x="522" y="465"/>
                  <a:pt x="512" y="456"/>
                  <a:pt x="506" y="444"/>
                </a:cubicBezTo>
                <a:cubicBezTo>
                  <a:pt x="499" y="431"/>
                  <a:pt x="496" y="417"/>
                  <a:pt x="496" y="400"/>
                </a:cubicBezTo>
                <a:cubicBezTo>
                  <a:pt x="496" y="373"/>
                  <a:pt x="504" y="351"/>
                  <a:pt x="519" y="335"/>
                </a:cubicBezTo>
                <a:cubicBezTo>
                  <a:pt x="528" y="326"/>
                  <a:pt x="537" y="320"/>
                  <a:pt x="548" y="316"/>
                </a:cubicBezTo>
                <a:cubicBezTo>
                  <a:pt x="411" y="301"/>
                  <a:pt x="305" y="186"/>
                  <a:pt x="305" y="45"/>
                </a:cubicBezTo>
                <a:cubicBezTo>
                  <a:pt x="305" y="42"/>
                  <a:pt x="305" y="39"/>
                  <a:pt x="305" y="36"/>
                </a:cubicBezTo>
                <a:cubicBezTo>
                  <a:pt x="241" y="36"/>
                  <a:pt x="241" y="36"/>
                  <a:pt x="241" y="36"/>
                </a:cubicBezTo>
                <a:cubicBezTo>
                  <a:pt x="241" y="127"/>
                  <a:pt x="241" y="127"/>
                  <a:pt x="241" y="127"/>
                </a:cubicBezTo>
                <a:cubicBezTo>
                  <a:pt x="203" y="129"/>
                  <a:pt x="203" y="129"/>
                  <a:pt x="203" y="129"/>
                </a:cubicBezTo>
                <a:cubicBezTo>
                  <a:pt x="2" y="36"/>
                  <a:pt x="2" y="36"/>
                  <a:pt x="2" y="36"/>
                </a:cubicBezTo>
                <a:cubicBezTo>
                  <a:pt x="2" y="0"/>
                  <a:pt x="2" y="0"/>
                  <a:pt x="2" y="0"/>
                </a:cubicBezTo>
                <a:cubicBezTo>
                  <a:pt x="1" y="15"/>
                  <a:pt x="0" y="30"/>
                  <a:pt x="0" y="45"/>
                </a:cubicBezTo>
                <a:cubicBezTo>
                  <a:pt x="0" y="357"/>
                  <a:pt x="247" y="610"/>
                  <a:pt x="556" y="621"/>
                </a:cubicBezTo>
                <a:cubicBezTo>
                  <a:pt x="542" y="618"/>
                  <a:pt x="530" y="611"/>
                  <a:pt x="521" y="60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Element1">
            <a:extLst>
              <a:ext uri="{FF2B5EF4-FFF2-40B4-BE49-F238E27FC236}">
                <a16:creationId xmlns:a16="http://schemas.microsoft.com/office/drawing/2014/main" id="{4B682474-1877-4352-8E50-AC6346EEF801}"/>
              </a:ext>
            </a:extLst>
          </p:cNvPr>
          <p:cNvSpPr/>
          <p:nvPr/>
        </p:nvSpPr>
        <p:spPr>
          <a:xfrm>
            <a:off x="6265862" y="942975"/>
            <a:ext cx="2317750" cy="2587625"/>
          </a:xfrm>
          <a:custGeom>
            <a:avLst/>
            <a:gdLst/>
            <a:ahLst/>
            <a:cxnLst/>
            <a:rect l="l" t="t" r="r" b="b"/>
            <a:pathLst>
              <a:path w="537" h="599" extrusionOk="0">
                <a:moveTo>
                  <a:pt x="0" y="306"/>
                </a:moveTo>
                <a:cubicBezTo>
                  <a:pt x="0" y="306"/>
                  <a:pt x="0" y="306"/>
                  <a:pt x="0" y="306"/>
                </a:cubicBezTo>
                <a:cubicBezTo>
                  <a:pt x="119" y="323"/>
                  <a:pt x="213" y="417"/>
                  <a:pt x="230" y="536"/>
                </a:cubicBezTo>
                <a:cubicBezTo>
                  <a:pt x="230" y="497"/>
                  <a:pt x="230" y="497"/>
                  <a:pt x="230" y="497"/>
                </a:cubicBezTo>
                <a:cubicBezTo>
                  <a:pt x="271" y="497"/>
                  <a:pt x="271" y="497"/>
                  <a:pt x="271" y="497"/>
                </a:cubicBezTo>
                <a:cubicBezTo>
                  <a:pt x="377" y="572"/>
                  <a:pt x="377" y="572"/>
                  <a:pt x="377" y="572"/>
                </a:cubicBezTo>
                <a:cubicBezTo>
                  <a:pt x="391" y="581"/>
                  <a:pt x="404" y="588"/>
                  <a:pt x="415" y="592"/>
                </a:cubicBezTo>
                <a:cubicBezTo>
                  <a:pt x="426" y="597"/>
                  <a:pt x="437" y="599"/>
                  <a:pt x="447" y="599"/>
                </a:cubicBezTo>
                <a:cubicBezTo>
                  <a:pt x="461" y="599"/>
                  <a:pt x="471" y="597"/>
                  <a:pt x="479" y="593"/>
                </a:cubicBezTo>
                <a:cubicBezTo>
                  <a:pt x="487" y="589"/>
                  <a:pt x="491" y="583"/>
                  <a:pt x="491" y="575"/>
                </a:cubicBezTo>
                <a:cubicBezTo>
                  <a:pt x="491" y="566"/>
                  <a:pt x="486" y="559"/>
                  <a:pt x="477" y="554"/>
                </a:cubicBezTo>
                <a:cubicBezTo>
                  <a:pt x="468" y="549"/>
                  <a:pt x="455" y="546"/>
                  <a:pt x="439" y="546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58" y="493"/>
                  <a:pt x="475" y="496"/>
                  <a:pt x="490" y="503"/>
                </a:cubicBezTo>
                <a:cubicBezTo>
                  <a:pt x="506" y="510"/>
                  <a:pt x="518" y="520"/>
                  <a:pt x="527" y="533"/>
                </a:cubicBezTo>
                <a:cubicBezTo>
                  <a:pt x="531" y="539"/>
                  <a:pt x="534" y="546"/>
                  <a:pt x="537" y="554"/>
                </a:cubicBezTo>
                <a:cubicBezTo>
                  <a:pt x="526" y="259"/>
                  <a:pt x="293" y="20"/>
                  <a:pt x="0" y="0"/>
                </a:cubicBezTo>
                <a:lnTo>
                  <a:pt x="0" y="30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Element1">
            <a:extLst>
              <a:ext uri="{FF2B5EF4-FFF2-40B4-BE49-F238E27FC236}">
                <a16:creationId xmlns:a16="http://schemas.microsoft.com/office/drawing/2014/main" id="{CF813847-8770-469B-993A-38D8A75E8ED3}"/>
              </a:ext>
            </a:extLst>
          </p:cNvPr>
          <p:cNvSpPr/>
          <p:nvPr/>
        </p:nvSpPr>
        <p:spPr>
          <a:xfrm>
            <a:off x="3624262" y="939800"/>
            <a:ext cx="2636837" cy="2319337"/>
          </a:xfrm>
          <a:custGeom>
            <a:avLst/>
            <a:gdLst/>
            <a:ahLst/>
            <a:cxnLst/>
            <a:rect l="l" t="t" r="r" b="b"/>
            <a:pathLst>
              <a:path w="611" h="537" extrusionOk="0">
                <a:moveTo>
                  <a:pt x="188" y="513"/>
                </a:moveTo>
                <a:cubicBezTo>
                  <a:pt x="188" y="490"/>
                  <a:pt x="188" y="490"/>
                  <a:pt x="188" y="490"/>
                </a:cubicBezTo>
                <a:cubicBezTo>
                  <a:pt x="237" y="490"/>
                  <a:pt x="237" y="490"/>
                  <a:pt x="237" y="490"/>
                </a:cubicBezTo>
                <a:cubicBezTo>
                  <a:pt x="237" y="513"/>
                  <a:pt x="237" y="513"/>
                  <a:pt x="237" y="513"/>
                </a:cubicBezTo>
                <a:cubicBezTo>
                  <a:pt x="304" y="513"/>
                  <a:pt x="304" y="513"/>
                  <a:pt x="304" y="513"/>
                </a:cubicBezTo>
                <a:cubicBezTo>
                  <a:pt x="304" y="537"/>
                  <a:pt x="304" y="537"/>
                  <a:pt x="304" y="537"/>
                </a:cubicBezTo>
                <a:cubicBezTo>
                  <a:pt x="322" y="410"/>
                  <a:pt x="428" y="311"/>
                  <a:pt x="559" y="305"/>
                </a:cubicBezTo>
                <a:cubicBezTo>
                  <a:pt x="559" y="74"/>
                  <a:pt x="559" y="74"/>
                  <a:pt x="559" y="74"/>
                </a:cubicBezTo>
                <a:cubicBezTo>
                  <a:pt x="506" y="96"/>
                  <a:pt x="506" y="96"/>
                  <a:pt x="506" y="96"/>
                </a:cubicBezTo>
                <a:cubicBezTo>
                  <a:pt x="506" y="47"/>
                  <a:pt x="506" y="47"/>
                  <a:pt x="506" y="47"/>
                </a:cubicBezTo>
                <a:cubicBezTo>
                  <a:pt x="607" y="1"/>
                  <a:pt x="607" y="1"/>
                  <a:pt x="607" y="1"/>
                </a:cubicBezTo>
                <a:cubicBezTo>
                  <a:pt x="611" y="1"/>
                  <a:pt x="611" y="1"/>
                  <a:pt x="611" y="1"/>
                </a:cubicBezTo>
                <a:cubicBezTo>
                  <a:pt x="598" y="0"/>
                  <a:pt x="586" y="0"/>
                  <a:pt x="573" y="0"/>
                </a:cubicBezTo>
                <a:cubicBezTo>
                  <a:pt x="276" y="0"/>
                  <a:pt x="31" y="225"/>
                  <a:pt x="0" y="513"/>
                </a:cubicBezTo>
                <a:lnTo>
                  <a:pt x="188" y="51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Placeholder">
            <a:extLst>
              <a:ext uri="{FF2B5EF4-FFF2-40B4-BE49-F238E27FC236}">
                <a16:creationId xmlns:a16="http://schemas.microsoft.com/office/drawing/2014/main" id="{8336625D-B8A2-4DCD-B2C8-ABE219239570}"/>
              </a:ext>
            </a:extLst>
          </p:cNvPr>
          <p:cNvSpPr txBox="1"/>
          <p:nvPr/>
        </p:nvSpPr>
        <p:spPr>
          <a:xfrm>
            <a:off x="717499" y="1433512"/>
            <a:ext cx="2247951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/>
          </a:p>
        </p:txBody>
      </p:sp>
      <p:sp>
        <p:nvSpPr>
          <p:cNvPr id="32" name="Title">
            <a:extLst>
              <a:ext uri="{FF2B5EF4-FFF2-40B4-BE49-F238E27FC236}">
                <a16:creationId xmlns:a16="http://schemas.microsoft.com/office/drawing/2014/main" id="{E1E768B3-B87A-4B7C-A363-F5E1FF68E8A7}"/>
              </a:ext>
            </a:extLst>
          </p:cNvPr>
          <p:cNvSpPr txBox="1"/>
          <p:nvPr/>
        </p:nvSpPr>
        <p:spPr>
          <a:xfrm>
            <a:off x="9382125" y="1084262"/>
            <a:ext cx="2409824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3" name="Title">
            <a:extLst>
              <a:ext uri="{FF2B5EF4-FFF2-40B4-BE49-F238E27FC236}">
                <a16:creationId xmlns:a16="http://schemas.microsoft.com/office/drawing/2014/main" id="{D716D212-FA1D-4095-BBB2-52417580B750}"/>
              </a:ext>
            </a:extLst>
          </p:cNvPr>
          <p:cNvSpPr txBox="1"/>
          <p:nvPr/>
        </p:nvSpPr>
        <p:spPr>
          <a:xfrm>
            <a:off x="9382125" y="4267200"/>
            <a:ext cx="2514907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4" name="Title">
            <a:extLst>
              <a:ext uri="{FF2B5EF4-FFF2-40B4-BE49-F238E27FC236}">
                <a16:creationId xmlns:a16="http://schemas.microsoft.com/office/drawing/2014/main" id="{6A14EC75-22AF-4335-BB0C-A5871B00531B}"/>
              </a:ext>
            </a:extLst>
          </p:cNvPr>
          <p:cNvSpPr txBox="1"/>
          <p:nvPr/>
        </p:nvSpPr>
        <p:spPr>
          <a:xfrm>
            <a:off x="658761" y="1084262"/>
            <a:ext cx="224795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sp>
        <p:nvSpPr>
          <p:cNvPr id="35" name="Title">
            <a:extLst>
              <a:ext uri="{FF2B5EF4-FFF2-40B4-BE49-F238E27FC236}">
                <a16:creationId xmlns:a16="http://schemas.microsoft.com/office/drawing/2014/main" id="{C6DEFC5C-BC1A-403C-A8C1-5E8A5AAC7F90}"/>
              </a:ext>
            </a:extLst>
          </p:cNvPr>
          <p:cNvSpPr txBox="1"/>
          <p:nvPr/>
        </p:nvSpPr>
        <p:spPr>
          <a:xfrm>
            <a:off x="658761" y="4267200"/>
            <a:ext cx="2228901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>
              <a:buClr>
                <a:srgbClr val="000000"/>
              </a:buClr>
              <a:buSzPts val="2500"/>
            </a:pPr>
            <a:r>
              <a:rPr lang="en-US" sz="2500" b="1" i="0" u="none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 lang="en-US" sz="28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6" name="Placeholder">
            <a:extLst>
              <a:ext uri="{FF2B5EF4-FFF2-40B4-BE49-F238E27FC236}">
                <a16:creationId xmlns:a16="http://schemas.microsoft.com/office/drawing/2014/main" id="{16CB39E6-9536-4A17-B03F-CB7C3B6E1C3C}"/>
              </a:ext>
            </a:extLst>
          </p:cNvPr>
          <p:cNvSpPr txBox="1"/>
          <p:nvPr/>
        </p:nvSpPr>
        <p:spPr>
          <a:xfrm>
            <a:off x="806246" y="4637087"/>
            <a:ext cx="2156030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7" name="Placeholder">
            <a:extLst>
              <a:ext uri="{FF2B5EF4-FFF2-40B4-BE49-F238E27FC236}">
                <a16:creationId xmlns:a16="http://schemas.microsoft.com/office/drawing/2014/main" id="{CA59602E-82D8-4F5A-80DD-520209D2D87C}"/>
              </a:ext>
            </a:extLst>
          </p:cNvPr>
          <p:cNvSpPr txBox="1"/>
          <p:nvPr/>
        </p:nvSpPr>
        <p:spPr>
          <a:xfrm>
            <a:off x="9301162" y="1463675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8" name="Placeholder">
            <a:extLst>
              <a:ext uri="{FF2B5EF4-FFF2-40B4-BE49-F238E27FC236}">
                <a16:creationId xmlns:a16="http://schemas.microsoft.com/office/drawing/2014/main" id="{CFBEDD64-1B6B-471C-8F12-68B3E02DE3E9}"/>
              </a:ext>
            </a:extLst>
          </p:cNvPr>
          <p:cNvSpPr txBox="1"/>
          <p:nvPr/>
        </p:nvSpPr>
        <p:spPr>
          <a:xfrm>
            <a:off x="9297987" y="4665662"/>
            <a:ext cx="2409824" cy="7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bg1">
                    <a:lumMod val="75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You can edit this text. You can edit this text. This text can be edited.</a:t>
            </a:r>
            <a:endParaRPr lang="en-US" sz="140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9" name="Placeholder">
            <a:extLst>
              <a:ext uri="{FF2B5EF4-FFF2-40B4-BE49-F238E27FC236}">
                <a16:creationId xmlns:a16="http://schemas.microsoft.com/office/drawing/2014/main" id="{BF2AF178-CC69-4E71-A5FE-60695996CD4A}"/>
              </a:ext>
            </a:extLst>
          </p:cNvPr>
          <p:cNvSpPr txBox="1"/>
          <p:nvPr/>
        </p:nvSpPr>
        <p:spPr>
          <a:xfrm>
            <a:off x="5405422" y="3628963"/>
            <a:ext cx="1395801" cy="417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1400"/>
            </a:pPr>
            <a:r>
              <a:rPr lang="en-US" sz="1400" b="0" i="0" u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You can edit here</a:t>
            </a:r>
            <a:endParaRPr lang="en-US" sz="1400"/>
          </a:p>
        </p:txBody>
      </p:sp>
      <p:sp>
        <p:nvSpPr>
          <p:cNvPr id="40" name="Placeholder">
            <a:extLst>
              <a:ext uri="{FF2B5EF4-FFF2-40B4-BE49-F238E27FC236}">
                <a16:creationId xmlns:a16="http://schemas.microsoft.com/office/drawing/2014/main" id="{AA9DF888-B1F4-4546-9FF9-552FAA227F2C}"/>
              </a:ext>
            </a:extLst>
          </p:cNvPr>
          <p:cNvSpPr txBox="1"/>
          <p:nvPr/>
        </p:nvSpPr>
        <p:spPr>
          <a:xfrm>
            <a:off x="5200125" y="3118618"/>
            <a:ext cx="1688919" cy="5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</a:pPr>
            <a:r>
              <a:rPr lang="en-US" sz="2500" b="1" i="0" u="none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SemiBold"/>
              </a:rPr>
              <a:t>Edit Here</a:t>
            </a:r>
            <a:endParaRPr/>
          </a:p>
        </p:txBody>
      </p:sp>
      <p:grpSp>
        <p:nvGrpSpPr>
          <p:cNvPr id="41" name="Graphic 30" descr="3d Glasses">
            <a:extLst>
              <a:ext uri="{FF2B5EF4-FFF2-40B4-BE49-F238E27FC236}">
                <a16:creationId xmlns:a16="http://schemas.microsoft.com/office/drawing/2014/main" id="{F1BF5C52-8B93-4DEB-90A0-A21BE9A80A3F}"/>
              </a:ext>
            </a:extLst>
          </p:cNvPr>
          <p:cNvGrpSpPr/>
          <p:nvPr/>
        </p:nvGrpSpPr>
        <p:grpSpPr>
          <a:xfrm>
            <a:off x="4557096" y="1620689"/>
            <a:ext cx="687003" cy="687003"/>
            <a:chOff x="4435474" y="1344305"/>
            <a:chExt cx="914400" cy="914400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481B079-A7FE-40FC-9B9D-63C8AABDBF25}"/>
                </a:ext>
              </a:extLst>
            </p:cNvPr>
            <p:cNvSpPr/>
            <p:nvPr/>
          </p:nvSpPr>
          <p:spPr>
            <a:xfrm>
              <a:off x="4525504" y="1745426"/>
              <a:ext cx="123053" cy="161019"/>
            </a:xfrm>
            <a:custGeom>
              <a:avLst/>
              <a:gdLst>
                <a:gd name="connsiteX0" fmla="*/ 20669 w 123053"/>
                <a:gd name="connsiteY0" fmla="*/ 125925 h 161019"/>
                <a:gd name="connsiteX1" fmla="*/ 102165 w 123053"/>
                <a:gd name="connsiteY1" fmla="*/ 159901 h 161019"/>
                <a:gd name="connsiteX2" fmla="*/ 122949 w 123053"/>
                <a:gd name="connsiteY2" fmla="*/ 135583 h 161019"/>
                <a:gd name="connsiteX3" fmla="*/ 123054 w 123053"/>
                <a:gd name="connsiteY3" fmla="*/ 76624 h 161019"/>
                <a:gd name="connsiteX4" fmla="*/ 102384 w 123053"/>
                <a:gd name="connsiteY4" fmla="*/ 35047 h 161019"/>
                <a:gd name="connsiteX5" fmla="*/ 20888 w 123053"/>
                <a:gd name="connsiteY5" fmla="*/ 1119 h 161019"/>
                <a:gd name="connsiteX6" fmla="*/ 105 w 123053"/>
                <a:gd name="connsiteY6" fmla="*/ 25436 h 161019"/>
                <a:gd name="connsiteX7" fmla="*/ 0 w 123053"/>
                <a:gd name="connsiteY7" fmla="*/ 84396 h 161019"/>
                <a:gd name="connsiteX8" fmla="*/ 20669 w 123053"/>
                <a:gd name="connsiteY8" fmla="*/ 125925 h 161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053" h="161019">
                  <a:moveTo>
                    <a:pt x="20669" y="125925"/>
                  </a:moveTo>
                  <a:lnTo>
                    <a:pt x="102165" y="159901"/>
                  </a:lnTo>
                  <a:cubicBezTo>
                    <a:pt x="113595" y="164663"/>
                    <a:pt x="122911" y="153786"/>
                    <a:pt x="122949" y="135583"/>
                  </a:cubicBezTo>
                  <a:lnTo>
                    <a:pt x="123054" y="76624"/>
                  </a:lnTo>
                  <a:cubicBezTo>
                    <a:pt x="123054" y="58431"/>
                    <a:pt x="113833" y="39810"/>
                    <a:pt x="102384" y="35047"/>
                  </a:cubicBezTo>
                  <a:lnTo>
                    <a:pt x="20888" y="1119"/>
                  </a:lnTo>
                  <a:cubicBezTo>
                    <a:pt x="9458" y="-3644"/>
                    <a:pt x="133" y="7234"/>
                    <a:pt x="105" y="25436"/>
                  </a:cubicBezTo>
                  <a:lnTo>
                    <a:pt x="0" y="84396"/>
                  </a:lnTo>
                  <a:cubicBezTo>
                    <a:pt x="-29" y="102541"/>
                    <a:pt x="9220" y="121163"/>
                    <a:pt x="20669" y="12592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C634FDC-FA5C-48E3-B42B-237D9327AF0B}"/>
                </a:ext>
              </a:extLst>
            </p:cNvPr>
            <p:cNvSpPr/>
            <p:nvPr/>
          </p:nvSpPr>
          <p:spPr>
            <a:xfrm>
              <a:off x="4765267" y="1845205"/>
              <a:ext cx="123053" cy="161029"/>
            </a:xfrm>
            <a:custGeom>
              <a:avLst/>
              <a:gdLst>
                <a:gd name="connsiteX0" fmla="*/ 20669 w 123053"/>
                <a:gd name="connsiteY0" fmla="*/ 125978 h 161029"/>
                <a:gd name="connsiteX1" fmla="*/ 102165 w 123053"/>
                <a:gd name="connsiteY1" fmla="*/ 159906 h 161029"/>
                <a:gd name="connsiteX2" fmla="*/ 107433 w 123053"/>
                <a:gd name="connsiteY2" fmla="*/ 161030 h 161029"/>
                <a:gd name="connsiteX3" fmla="*/ 122949 w 123053"/>
                <a:gd name="connsiteY3" fmla="*/ 135588 h 161029"/>
                <a:gd name="connsiteX4" fmla="*/ 123054 w 123053"/>
                <a:gd name="connsiteY4" fmla="*/ 76629 h 161029"/>
                <a:gd name="connsiteX5" fmla="*/ 102384 w 123053"/>
                <a:gd name="connsiteY5" fmla="*/ 35052 h 161029"/>
                <a:gd name="connsiteX6" fmla="*/ 20898 w 123053"/>
                <a:gd name="connsiteY6" fmla="*/ 1124 h 161029"/>
                <a:gd name="connsiteX7" fmla="*/ 15631 w 123053"/>
                <a:gd name="connsiteY7" fmla="*/ 0 h 161029"/>
                <a:gd name="connsiteX8" fmla="*/ 105 w 123053"/>
                <a:gd name="connsiteY8" fmla="*/ 25441 h 161029"/>
                <a:gd name="connsiteX9" fmla="*/ 0 w 123053"/>
                <a:gd name="connsiteY9" fmla="*/ 84401 h 161029"/>
                <a:gd name="connsiteX10" fmla="*/ 20669 w 123053"/>
                <a:gd name="connsiteY10" fmla="*/ 125978 h 161029"/>
                <a:gd name="connsiteX11" fmla="*/ 38167 w 123053"/>
                <a:gd name="connsiteY11" fmla="*/ 49587 h 161029"/>
                <a:gd name="connsiteX12" fmla="*/ 83182 w 123053"/>
                <a:gd name="connsiteY12" fmla="*/ 68323 h 161029"/>
                <a:gd name="connsiteX13" fmla="*/ 84954 w 123053"/>
                <a:gd name="connsiteY13" fmla="*/ 76562 h 161029"/>
                <a:gd name="connsiteX14" fmla="*/ 84896 w 123053"/>
                <a:gd name="connsiteY14" fmla="*/ 111452 h 161029"/>
                <a:gd name="connsiteX15" fmla="*/ 39881 w 123053"/>
                <a:gd name="connsiteY15" fmla="*/ 92707 h 161029"/>
                <a:gd name="connsiteX16" fmla="*/ 38100 w 123053"/>
                <a:gd name="connsiteY16" fmla="*/ 84468 h 16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3053" h="161029">
                  <a:moveTo>
                    <a:pt x="20669" y="125978"/>
                  </a:moveTo>
                  <a:lnTo>
                    <a:pt x="102165" y="159906"/>
                  </a:lnTo>
                  <a:cubicBezTo>
                    <a:pt x="103828" y="160628"/>
                    <a:pt x="105619" y="161010"/>
                    <a:pt x="107433" y="161030"/>
                  </a:cubicBezTo>
                  <a:cubicBezTo>
                    <a:pt x="116338" y="161030"/>
                    <a:pt x="122920" y="150895"/>
                    <a:pt x="122949" y="135588"/>
                  </a:cubicBezTo>
                  <a:lnTo>
                    <a:pt x="123054" y="76629"/>
                  </a:lnTo>
                  <a:cubicBezTo>
                    <a:pt x="123054" y="58436"/>
                    <a:pt x="113833" y="39815"/>
                    <a:pt x="102384" y="35052"/>
                  </a:cubicBezTo>
                  <a:lnTo>
                    <a:pt x="20898" y="1124"/>
                  </a:lnTo>
                  <a:cubicBezTo>
                    <a:pt x="19235" y="403"/>
                    <a:pt x="17443" y="21"/>
                    <a:pt x="15631" y="0"/>
                  </a:cubicBezTo>
                  <a:cubicBezTo>
                    <a:pt x="6725" y="0"/>
                    <a:pt x="133" y="10135"/>
                    <a:pt x="105" y="25441"/>
                  </a:cubicBezTo>
                  <a:lnTo>
                    <a:pt x="0" y="84401"/>
                  </a:lnTo>
                  <a:cubicBezTo>
                    <a:pt x="-29" y="102594"/>
                    <a:pt x="9220" y="121215"/>
                    <a:pt x="20669" y="125978"/>
                  </a:cubicBezTo>
                  <a:close/>
                  <a:moveTo>
                    <a:pt x="38167" y="49587"/>
                  </a:moveTo>
                  <a:lnTo>
                    <a:pt x="83182" y="68323"/>
                  </a:lnTo>
                  <a:cubicBezTo>
                    <a:pt x="84311" y="70925"/>
                    <a:pt x="84913" y="73725"/>
                    <a:pt x="84954" y="76562"/>
                  </a:cubicBezTo>
                  <a:lnTo>
                    <a:pt x="84896" y="111452"/>
                  </a:lnTo>
                  <a:lnTo>
                    <a:pt x="39881" y="92707"/>
                  </a:lnTo>
                  <a:cubicBezTo>
                    <a:pt x="38747" y="90106"/>
                    <a:pt x="38141" y="87305"/>
                    <a:pt x="38100" y="8446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7DF2EFA-873E-4F71-8D57-77BFF19D77D7}"/>
                </a:ext>
              </a:extLst>
            </p:cNvPr>
            <p:cNvSpPr/>
            <p:nvPr/>
          </p:nvSpPr>
          <p:spPr>
            <a:xfrm>
              <a:off x="4454523" y="1521382"/>
              <a:ext cx="876301" cy="572099"/>
            </a:xfrm>
            <a:custGeom>
              <a:avLst/>
              <a:gdLst>
                <a:gd name="connsiteX0" fmla="*/ 12002 w 876301"/>
                <a:gd name="connsiteY0" fmla="*/ 119826 h 572099"/>
                <a:gd name="connsiteX1" fmla="*/ 8877 w 876301"/>
                <a:gd name="connsiteY1" fmla="*/ 121389 h 572099"/>
                <a:gd name="connsiteX2" fmla="*/ 381 w 876301"/>
                <a:gd name="connsiteY2" fmla="*/ 137248 h 572099"/>
                <a:gd name="connsiteX3" fmla="*/ 0 w 876301"/>
                <a:gd name="connsiteY3" fmla="*/ 351379 h 572099"/>
                <a:gd name="connsiteX4" fmla="*/ 11725 w 876301"/>
                <a:gd name="connsiteY4" fmla="*/ 369000 h 572099"/>
                <a:gd name="connsiteX5" fmla="*/ 31071 w 876301"/>
                <a:gd name="connsiteY5" fmla="*/ 377049 h 572099"/>
                <a:gd name="connsiteX6" fmla="*/ 43396 w 876301"/>
                <a:gd name="connsiteY6" fmla="*/ 401814 h 572099"/>
                <a:gd name="connsiteX7" fmla="*/ 53140 w 876301"/>
                <a:gd name="connsiteY7" fmla="*/ 410920 h 572099"/>
                <a:gd name="connsiteX8" fmla="*/ 174927 w 876301"/>
                <a:gd name="connsiteY8" fmla="*/ 461631 h 572099"/>
                <a:gd name="connsiteX9" fmla="*/ 235658 w 876301"/>
                <a:gd name="connsiteY9" fmla="*/ 437819 h 572099"/>
                <a:gd name="connsiteX10" fmla="*/ 248860 w 876301"/>
                <a:gd name="connsiteY10" fmla="*/ 413111 h 572099"/>
                <a:gd name="connsiteX11" fmla="*/ 251231 w 876301"/>
                <a:gd name="connsiteY11" fmla="*/ 418292 h 572099"/>
                <a:gd name="connsiteX12" fmla="*/ 267719 w 876301"/>
                <a:gd name="connsiteY12" fmla="*/ 463203 h 572099"/>
                <a:gd name="connsiteX13" fmla="*/ 314782 w 876301"/>
                <a:gd name="connsiteY13" fmla="*/ 519886 h 572099"/>
                <a:gd name="connsiteX14" fmla="*/ 436578 w 876301"/>
                <a:gd name="connsiteY14" fmla="*/ 570635 h 572099"/>
                <a:gd name="connsiteX15" fmla="*/ 458381 w 876301"/>
                <a:gd name="connsiteY15" fmla="*/ 565425 h 572099"/>
                <a:gd name="connsiteX16" fmla="*/ 467525 w 876301"/>
                <a:gd name="connsiteY16" fmla="*/ 554728 h 572099"/>
                <a:gd name="connsiteX17" fmla="*/ 483565 w 876301"/>
                <a:gd name="connsiteY17" fmla="*/ 556271 h 572099"/>
                <a:gd name="connsiteX18" fmla="*/ 485775 w 876301"/>
                <a:gd name="connsiteY18" fmla="*/ 556348 h 572099"/>
                <a:gd name="connsiteX19" fmla="*/ 488023 w 876301"/>
                <a:gd name="connsiteY19" fmla="*/ 556129 h 572099"/>
                <a:gd name="connsiteX20" fmla="*/ 492947 w 876301"/>
                <a:gd name="connsiteY20" fmla="*/ 554947 h 572099"/>
                <a:gd name="connsiteX21" fmla="*/ 616772 w 876301"/>
                <a:gd name="connsiteY21" fmla="*/ 504598 h 572099"/>
                <a:gd name="connsiteX22" fmla="*/ 628202 w 876301"/>
                <a:gd name="connsiteY22" fmla="*/ 491139 h 572099"/>
                <a:gd name="connsiteX23" fmla="*/ 656987 w 876301"/>
                <a:gd name="connsiteY23" fmla="*/ 363333 h 572099"/>
                <a:gd name="connsiteX24" fmla="*/ 761324 w 876301"/>
                <a:gd name="connsiteY24" fmla="*/ 320128 h 572099"/>
                <a:gd name="connsiteX25" fmla="*/ 764477 w 876301"/>
                <a:gd name="connsiteY25" fmla="*/ 320442 h 572099"/>
                <a:gd name="connsiteX26" fmla="*/ 765972 w 876301"/>
                <a:gd name="connsiteY26" fmla="*/ 323233 h 572099"/>
                <a:gd name="connsiteX27" fmla="*/ 765972 w 876301"/>
                <a:gd name="connsiteY27" fmla="*/ 330015 h 572099"/>
                <a:gd name="connsiteX28" fmla="*/ 763638 w 876301"/>
                <a:gd name="connsiteY28" fmla="*/ 333205 h 572099"/>
                <a:gd name="connsiteX29" fmla="*/ 735063 w 876301"/>
                <a:gd name="connsiteY29" fmla="*/ 372639 h 572099"/>
                <a:gd name="connsiteX30" fmla="*/ 735063 w 876301"/>
                <a:gd name="connsiteY30" fmla="*/ 382888 h 572099"/>
                <a:gd name="connsiteX31" fmla="*/ 776579 w 876301"/>
                <a:gd name="connsiteY31" fmla="*/ 424278 h 572099"/>
                <a:gd name="connsiteX32" fmla="*/ 791528 w 876301"/>
                <a:gd name="connsiteY32" fmla="*/ 421464 h 572099"/>
                <a:gd name="connsiteX33" fmla="*/ 800767 w 876301"/>
                <a:gd name="connsiteY33" fmla="*/ 417864 h 572099"/>
                <a:gd name="connsiteX34" fmla="*/ 876300 w 876301"/>
                <a:gd name="connsiteY34" fmla="*/ 307317 h 572099"/>
                <a:gd name="connsiteX35" fmla="*/ 876300 w 876301"/>
                <a:gd name="connsiteY35" fmla="*/ 285628 h 572099"/>
                <a:gd name="connsiteX36" fmla="*/ 790678 w 876301"/>
                <a:gd name="connsiteY36" fmla="*/ 200029 h 572099"/>
                <a:gd name="connsiteX37" fmla="*/ 759038 w 876301"/>
                <a:gd name="connsiteY37" fmla="*/ 206094 h 572099"/>
                <a:gd name="connsiteX38" fmla="*/ 490776 w 876301"/>
                <a:gd name="connsiteY38" fmla="*/ 312870 h 572099"/>
                <a:gd name="connsiteX39" fmla="*/ 184071 w 876301"/>
                <a:gd name="connsiteY39" fmla="*/ 185168 h 572099"/>
                <a:gd name="connsiteX40" fmla="*/ 189786 w 876301"/>
                <a:gd name="connsiteY40" fmla="*/ 163480 h 572099"/>
                <a:gd name="connsiteX41" fmla="*/ 294561 w 876301"/>
                <a:gd name="connsiteY41" fmla="*/ 120065 h 572099"/>
                <a:gd name="connsiteX42" fmla="*/ 298954 w 876301"/>
                <a:gd name="connsiteY42" fmla="*/ 121886 h 572099"/>
                <a:gd name="connsiteX43" fmla="*/ 299209 w 876301"/>
                <a:gd name="connsiteY43" fmla="*/ 123170 h 572099"/>
                <a:gd name="connsiteX44" fmla="*/ 299209 w 876301"/>
                <a:gd name="connsiteY44" fmla="*/ 129952 h 572099"/>
                <a:gd name="connsiteX45" fmla="*/ 296875 w 876301"/>
                <a:gd name="connsiteY45" fmla="*/ 133142 h 572099"/>
                <a:gd name="connsiteX46" fmla="*/ 268300 w 876301"/>
                <a:gd name="connsiteY46" fmla="*/ 172576 h 572099"/>
                <a:gd name="connsiteX47" fmla="*/ 268300 w 876301"/>
                <a:gd name="connsiteY47" fmla="*/ 182825 h 572099"/>
                <a:gd name="connsiteX48" fmla="*/ 309716 w 876301"/>
                <a:gd name="connsiteY48" fmla="*/ 224277 h 572099"/>
                <a:gd name="connsiteX49" fmla="*/ 324803 w 876301"/>
                <a:gd name="connsiteY49" fmla="*/ 221439 h 572099"/>
                <a:gd name="connsiteX50" fmla="*/ 334042 w 876301"/>
                <a:gd name="connsiteY50" fmla="*/ 217839 h 572099"/>
                <a:gd name="connsiteX51" fmla="*/ 409575 w 876301"/>
                <a:gd name="connsiteY51" fmla="*/ 107292 h 572099"/>
                <a:gd name="connsiteX52" fmla="*/ 409575 w 876301"/>
                <a:gd name="connsiteY52" fmla="*/ 85603 h 572099"/>
                <a:gd name="connsiteX53" fmla="*/ 323957 w 876301"/>
                <a:gd name="connsiteY53" fmla="*/ 0 h 572099"/>
                <a:gd name="connsiteX54" fmla="*/ 292208 w 876301"/>
                <a:gd name="connsiteY54" fmla="*/ 6107 h 572099"/>
                <a:gd name="connsiteX55" fmla="*/ 306400 w 876301"/>
                <a:gd name="connsiteY55" fmla="*/ 41474 h 572099"/>
                <a:gd name="connsiteX56" fmla="*/ 368105 w 876301"/>
                <a:gd name="connsiteY56" fmla="*/ 68031 h 572099"/>
                <a:gd name="connsiteX57" fmla="*/ 371475 w 876301"/>
                <a:gd name="connsiteY57" fmla="*/ 85603 h 572099"/>
                <a:gd name="connsiteX58" fmla="*/ 371475 w 876301"/>
                <a:gd name="connsiteY58" fmla="*/ 107292 h 572099"/>
                <a:gd name="connsiteX59" fmla="*/ 320211 w 876301"/>
                <a:gd name="connsiteY59" fmla="*/ 182349 h 572099"/>
                <a:gd name="connsiteX60" fmla="*/ 310963 w 876301"/>
                <a:gd name="connsiteY60" fmla="*/ 185949 h 572099"/>
                <a:gd name="connsiteX61" fmla="*/ 306625 w 876301"/>
                <a:gd name="connsiteY61" fmla="*/ 184069 h 572099"/>
                <a:gd name="connsiteX62" fmla="*/ 306391 w 876301"/>
                <a:gd name="connsiteY62" fmla="*/ 182825 h 572099"/>
                <a:gd name="connsiteX63" fmla="*/ 306391 w 876301"/>
                <a:gd name="connsiteY63" fmla="*/ 172576 h 572099"/>
                <a:gd name="connsiteX64" fmla="*/ 308705 w 876301"/>
                <a:gd name="connsiteY64" fmla="*/ 169385 h 572099"/>
                <a:gd name="connsiteX65" fmla="*/ 337347 w 876301"/>
                <a:gd name="connsiteY65" fmla="*/ 129952 h 572099"/>
                <a:gd name="connsiteX66" fmla="*/ 337347 w 876301"/>
                <a:gd name="connsiteY66" fmla="*/ 123170 h 572099"/>
                <a:gd name="connsiteX67" fmla="*/ 295905 w 876301"/>
                <a:gd name="connsiteY67" fmla="*/ 81706 h 572099"/>
                <a:gd name="connsiteX68" fmla="*/ 280035 w 876301"/>
                <a:gd name="connsiteY68" fmla="*/ 84860 h 572099"/>
                <a:gd name="connsiteX69" fmla="*/ 166535 w 876301"/>
                <a:gd name="connsiteY69" fmla="*/ 131895 h 572099"/>
                <a:gd name="connsiteX70" fmla="*/ 155419 w 876301"/>
                <a:gd name="connsiteY70" fmla="*/ 144610 h 572099"/>
                <a:gd name="connsiteX71" fmla="*/ 148590 w 876301"/>
                <a:gd name="connsiteY71" fmla="*/ 170395 h 572099"/>
                <a:gd name="connsiteX72" fmla="*/ 69399 w 876301"/>
                <a:gd name="connsiteY72" fmla="*/ 137419 h 572099"/>
                <a:gd name="connsiteX73" fmla="*/ 466382 w 876301"/>
                <a:gd name="connsiteY73" fmla="*/ 516343 h 572099"/>
                <a:gd name="connsiteX74" fmla="*/ 461315 w 876301"/>
                <a:gd name="connsiteY74" fmla="*/ 515857 h 572099"/>
                <a:gd name="connsiteX75" fmla="*/ 444999 w 876301"/>
                <a:gd name="connsiteY75" fmla="*/ 522439 h 572099"/>
                <a:gd name="connsiteX76" fmla="*/ 438426 w 876301"/>
                <a:gd name="connsiteY76" fmla="*/ 530144 h 572099"/>
                <a:gd name="connsiteX77" fmla="*/ 329422 w 876301"/>
                <a:gd name="connsiteY77" fmla="*/ 484739 h 572099"/>
                <a:gd name="connsiteX78" fmla="*/ 303486 w 876301"/>
                <a:gd name="connsiteY78" fmla="*/ 450096 h 572099"/>
                <a:gd name="connsiteX79" fmla="*/ 286998 w 876301"/>
                <a:gd name="connsiteY79" fmla="*/ 405186 h 572099"/>
                <a:gd name="connsiteX80" fmla="*/ 249231 w 876301"/>
                <a:gd name="connsiteY80" fmla="*/ 370658 h 572099"/>
                <a:gd name="connsiteX81" fmla="*/ 247059 w 876301"/>
                <a:gd name="connsiteY81" fmla="*/ 370582 h 572099"/>
                <a:gd name="connsiteX82" fmla="*/ 218675 w 876301"/>
                <a:gd name="connsiteY82" fmla="*/ 388774 h 572099"/>
                <a:gd name="connsiteX83" fmla="*/ 202054 w 876301"/>
                <a:gd name="connsiteY83" fmla="*/ 419893 h 572099"/>
                <a:gd name="connsiteX84" fmla="*/ 189576 w 876301"/>
                <a:gd name="connsiteY84" fmla="*/ 426560 h 572099"/>
                <a:gd name="connsiteX85" fmla="*/ 74324 w 876301"/>
                <a:gd name="connsiteY85" fmla="*/ 378583 h 572099"/>
                <a:gd name="connsiteX86" fmla="*/ 62017 w 876301"/>
                <a:gd name="connsiteY86" fmla="*/ 353722 h 572099"/>
                <a:gd name="connsiteX87" fmla="*/ 52283 w 876301"/>
                <a:gd name="connsiteY87" fmla="*/ 344616 h 572099"/>
                <a:gd name="connsiteX88" fmla="*/ 38100 w 876301"/>
                <a:gd name="connsiteY88" fmla="*/ 338720 h 572099"/>
                <a:gd name="connsiteX89" fmla="*/ 38433 w 876301"/>
                <a:gd name="connsiteY89" fmla="*/ 165823 h 572099"/>
                <a:gd name="connsiteX90" fmla="*/ 466725 w 876301"/>
                <a:gd name="connsiteY90" fmla="*/ 344112 h 572099"/>
                <a:gd name="connsiteX91" fmla="*/ 838200 w 876301"/>
                <a:gd name="connsiteY91" fmla="*/ 307317 h 572099"/>
                <a:gd name="connsiteX92" fmla="*/ 786936 w 876301"/>
                <a:gd name="connsiteY92" fmla="*/ 382374 h 572099"/>
                <a:gd name="connsiteX93" fmla="*/ 777688 w 876301"/>
                <a:gd name="connsiteY93" fmla="*/ 385974 h 572099"/>
                <a:gd name="connsiteX94" fmla="*/ 773350 w 876301"/>
                <a:gd name="connsiteY94" fmla="*/ 384094 h 572099"/>
                <a:gd name="connsiteX95" fmla="*/ 773116 w 876301"/>
                <a:gd name="connsiteY95" fmla="*/ 382850 h 572099"/>
                <a:gd name="connsiteX96" fmla="*/ 773116 w 876301"/>
                <a:gd name="connsiteY96" fmla="*/ 372601 h 572099"/>
                <a:gd name="connsiteX97" fmla="*/ 775430 w 876301"/>
                <a:gd name="connsiteY97" fmla="*/ 369410 h 572099"/>
                <a:gd name="connsiteX98" fmla="*/ 804072 w 876301"/>
                <a:gd name="connsiteY98" fmla="*/ 329977 h 572099"/>
                <a:gd name="connsiteX99" fmla="*/ 804072 w 876301"/>
                <a:gd name="connsiteY99" fmla="*/ 323195 h 572099"/>
                <a:gd name="connsiteX100" fmla="*/ 762630 w 876301"/>
                <a:gd name="connsiteY100" fmla="*/ 281731 h 572099"/>
                <a:gd name="connsiteX101" fmla="*/ 746760 w 876301"/>
                <a:gd name="connsiteY101" fmla="*/ 284885 h 572099"/>
                <a:gd name="connsiteX102" fmla="*/ 633260 w 876301"/>
                <a:gd name="connsiteY102" fmla="*/ 331920 h 572099"/>
                <a:gd name="connsiteX103" fmla="*/ 621983 w 876301"/>
                <a:gd name="connsiteY103" fmla="*/ 345331 h 572099"/>
                <a:gd name="connsiteX104" fmla="*/ 593198 w 876301"/>
                <a:gd name="connsiteY104" fmla="*/ 473052 h 572099"/>
                <a:gd name="connsiteX105" fmla="*/ 504825 w 876301"/>
                <a:gd name="connsiteY105" fmla="*/ 508989 h 572099"/>
                <a:gd name="connsiteX106" fmla="*/ 504825 w 876301"/>
                <a:gd name="connsiteY106" fmla="*/ 348284 h 572099"/>
                <a:gd name="connsiteX107" fmla="*/ 773125 w 876301"/>
                <a:gd name="connsiteY107" fmla="*/ 241499 h 572099"/>
                <a:gd name="connsiteX108" fmla="*/ 834830 w 876301"/>
                <a:gd name="connsiteY108" fmla="*/ 268056 h 572099"/>
                <a:gd name="connsiteX109" fmla="*/ 838200 w 876301"/>
                <a:gd name="connsiteY109" fmla="*/ 285628 h 572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876301" h="572099">
                  <a:moveTo>
                    <a:pt x="12002" y="119826"/>
                  </a:moveTo>
                  <a:cubicBezTo>
                    <a:pt x="10914" y="120248"/>
                    <a:pt x="9868" y="120772"/>
                    <a:pt x="8877" y="121389"/>
                  </a:cubicBezTo>
                  <a:cubicBezTo>
                    <a:pt x="3570" y="124920"/>
                    <a:pt x="381" y="130873"/>
                    <a:pt x="381" y="137248"/>
                  </a:cubicBezTo>
                  <a:lnTo>
                    <a:pt x="0" y="351379"/>
                  </a:lnTo>
                  <a:cubicBezTo>
                    <a:pt x="-14" y="359084"/>
                    <a:pt x="4613" y="366038"/>
                    <a:pt x="11725" y="369000"/>
                  </a:cubicBezTo>
                  <a:lnTo>
                    <a:pt x="31071" y="377049"/>
                  </a:lnTo>
                  <a:lnTo>
                    <a:pt x="43396" y="401814"/>
                  </a:lnTo>
                  <a:cubicBezTo>
                    <a:pt x="45441" y="405924"/>
                    <a:pt x="48901" y="409158"/>
                    <a:pt x="53140" y="410920"/>
                  </a:cubicBezTo>
                  <a:lnTo>
                    <a:pt x="174927" y="461631"/>
                  </a:lnTo>
                  <a:cubicBezTo>
                    <a:pt x="198787" y="471585"/>
                    <a:pt x="222618" y="462203"/>
                    <a:pt x="235658" y="437819"/>
                  </a:cubicBezTo>
                  <a:lnTo>
                    <a:pt x="248860" y="413111"/>
                  </a:lnTo>
                  <a:cubicBezTo>
                    <a:pt x="249793" y="414769"/>
                    <a:pt x="250587" y="416503"/>
                    <a:pt x="251231" y="418292"/>
                  </a:cubicBezTo>
                  <a:lnTo>
                    <a:pt x="267719" y="463203"/>
                  </a:lnTo>
                  <a:cubicBezTo>
                    <a:pt x="277940" y="491025"/>
                    <a:pt x="295094" y="511685"/>
                    <a:pt x="314782" y="519886"/>
                  </a:cubicBezTo>
                  <a:lnTo>
                    <a:pt x="436578" y="570635"/>
                  </a:lnTo>
                  <a:cubicBezTo>
                    <a:pt x="444207" y="573811"/>
                    <a:pt x="453013" y="571707"/>
                    <a:pt x="458381" y="565425"/>
                  </a:cubicBezTo>
                  <a:lnTo>
                    <a:pt x="467525" y="554728"/>
                  </a:lnTo>
                  <a:lnTo>
                    <a:pt x="483565" y="556271"/>
                  </a:lnTo>
                  <a:lnTo>
                    <a:pt x="485775" y="556348"/>
                  </a:lnTo>
                  <a:lnTo>
                    <a:pt x="488023" y="556129"/>
                  </a:lnTo>
                  <a:cubicBezTo>
                    <a:pt x="489710" y="555957"/>
                    <a:pt x="491366" y="555560"/>
                    <a:pt x="492947" y="554947"/>
                  </a:cubicBezTo>
                  <a:lnTo>
                    <a:pt x="616772" y="504598"/>
                  </a:lnTo>
                  <a:cubicBezTo>
                    <a:pt x="622557" y="502255"/>
                    <a:pt x="626827" y="497227"/>
                    <a:pt x="628202" y="491139"/>
                  </a:cubicBezTo>
                  <a:lnTo>
                    <a:pt x="656987" y="363333"/>
                  </a:lnTo>
                  <a:lnTo>
                    <a:pt x="761324" y="320128"/>
                  </a:lnTo>
                  <a:cubicBezTo>
                    <a:pt x="762357" y="319672"/>
                    <a:pt x="763554" y="319791"/>
                    <a:pt x="764477" y="320442"/>
                  </a:cubicBezTo>
                  <a:cubicBezTo>
                    <a:pt x="765436" y="321040"/>
                    <a:pt x="766004" y="322103"/>
                    <a:pt x="765972" y="323233"/>
                  </a:cubicBezTo>
                  <a:lnTo>
                    <a:pt x="765972" y="330015"/>
                  </a:lnTo>
                  <a:cubicBezTo>
                    <a:pt x="765974" y="331474"/>
                    <a:pt x="765029" y="332764"/>
                    <a:pt x="763638" y="333205"/>
                  </a:cubicBezTo>
                  <a:cubicBezTo>
                    <a:pt x="746568" y="338760"/>
                    <a:pt x="735025" y="354687"/>
                    <a:pt x="735063" y="372639"/>
                  </a:cubicBezTo>
                  <a:lnTo>
                    <a:pt x="735063" y="382888"/>
                  </a:lnTo>
                  <a:cubicBezTo>
                    <a:pt x="735099" y="405781"/>
                    <a:pt x="753686" y="424312"/>
                    <a:pt x="776579" y="424278"/>
                  </a:cubicBezTo>
                  <a:cubicBezTo>
                    <a:pt x="781693" y="424270"/>
                    <a:pt x="786761" y="423316"/>
                    <a:pt x="791528" y="421464"/>
                  </a:cubicBezTo>
                  <a:lnTo>
                    <a:pt x="800767" y="417864"/>
                  </a:lnTo>
                  <a:cubicBezTo>
                    <a:pt x="846444" y="400258"/>
                    <a:pt x="876500" y="356269"/>
                    <a:pt x="876300" y="307317"/>
                  </a:cubicBezTo>
                  <a:lnTo>
                    <a:pt x="876300" y="285628"/>
                  </a:lnTo>
                  <a:cubicBezTo>
                    <a:pt x="876294" y="238347"/>
                    <a:pt x="837960" y="200022"/>
                    <a:pt x="790678" y="200029"/>
                  </a:cubicBezTo>
                  <a:cubicBezTo>
                    <a:pt x="779842" y="200030"/>
                    <a:pt x="769106" y="202088"/>
                    <a:pt x="759038" y="206094"/>
                  </a:cubicBezTo>
                  <a:lnTo>
                    <a:pt x="490776" y="312870"/>
                  </a:lnTo>
                  <a:lnTo>
                    <a:pt x="184071" y="185168"/>
                  </a:lnTo>
                  <a:lnTo>
                    <a:pt x="189786" y="163480"/>
                  </a:lnTo>
                  <a:lnTo>
                    <a:pt x="294561" y="120065"/>
                  </a:lnTo>
                  <a:cubicBezTo>
                    <a:pt x="296276" y="119354"/>
                    <a:pt x="298243" y="120169"/>
                    <a:pt x="298954" y="121886"/>
                  </a:cubicBezTo>
                  <a:cubicBezTo>
                    <a:pt x="299122" y="122292"/>
                    <a:pt x="299209" y="122729"/>
                    <a:pt x="299209" y="123170"/>
                  </a:cubicBezTo>
                  <a:lnTo>
                    <a:pt x="299209" y="129952"/>
                  </a:lnTo>
                  <a:cubicBezTo>
                    <a:pt x="299211" y="131411"/>
                    <a:pt x="298266" y="132701"/>
                    <a:pt x="296875" y="133142"/>
                  </a:cubicBezTo>
                  <a:cubicBezTo>
                    <a:pt x="279805" y="138696"/>
                    <a:pt x="268262" y="154624"/>
                    <a:pt x="268300" y="172576"/>
                  </a:cubicBezTo>
                  <a:lnTo>
                    <a:pt x="268300" y="182825"/>
                  </a:lnTo>
                  <a:cubicBezTo>
                    <a:pt x="268291" y="205708"/>
                    <a:pt x="286833" y="224266"/>
                    <a:pt x="309716" y="224277"/>
                  </a:cubicBezTo>
                  <a:cubicBezTo>
                    <a:pt x="314877" y="224279"/>
                    <a:pt x="319994" y="223316"/>
                    <a:pt x="324803" y="221439"/>
                  </a:cubicBezTo>
                  <a:lnTo>
                    <a:pt x="334042" y="217839"/>
                  </a:lnTo>
                  <a:cubicBezTo>
                    <a:pt x="379719" y="200233"/>
                    <a:pt x="409775" y="156244"/>
                    <a:pt x="409575" y="107292"/>
                  </a:cubicBezTo>
                  <a:lnTo>
                    <a:pt x="409575" y="85603"/>
                  </a:lnTo>
                  <a:cubicBezTo>
                    <a:pt x="409571" y="38322"/>
                    <a:pt x="371239" y="-5"/>
                    <a:pt x="323957" y="0"/>
                  </a:cubicBezTo>
                  <a:cubicBezTo>
                    <a:pt x="313082" y="1"/>
                    <a:pt x="302307" y="2074"/>
                    <a:pt x="292208" y="6107"/>
                  </a:cubicBezTo>
                  <a:close/>
                  <a:moveTo>
                    <a:pt x="306400" y="41474"/>
                  </a:moveTo>
                  <a:cubicBezTo>
                    <a:pt x="330773" y="31768"/>
                    <a:pt x="358399" y="43658"/>
                    <a:pt x="368105" y="68031"/>
                  </a:cubicBezTo>
                  <a:cubicBezTo>
                    <a:pt x="370331" y="73622"/>
                    <a:pt x="371475" y="79585"/>
                    <a:pt x="371475" y="85603"/>
                  </a:cubicBezTo>
                  <a:lnTo>
                    <a:pt x="371475" y="107292"/>
                  </a:lnTo>
                  <a:cubicBezTo>
                    <a:pt x="371612" y="140522"/>
                    <a:pt x="351215" y="170386"/>
                    <a:pt x="320211" y="182349"/>
                  </a:cubicBezTo>
                  <a:lnTo>
                    <a:pt x="310963" y="185949"/>
                  </a:lnTo>
                  <a:cubicBezTo>
                    <a:pt x="309245" y="186627"/>
                    <a:pt x="307303" y="185786"/>
                    <a:pt x="306625" y="184069"/>
                  </a:cubicBezTo>
                  <a:cubicBezTo>
                    <a:pt x="306468" y="183672"/>
                    <a:pt x="306389" y="183251"/>
                    <a:pt x="306391" y="182825"/>
                  </a:cubicBezTo>
                  <a:lnTo>
                    <a:pt x="306391" y="172576"/>
                  </a:lnTo>
                  <a:cubicBezTo>
                    <a:pt x="306387" y="171122"/>
                    <a:pt x="307322" y="169833"/>
                    <a:pt x="308705" y="169385"/>
                  </a:cubicBezTo>
                  <a:cubicBezTo>
                    <a:pt x="325803" y="163855"/>
                    <a:pt x="337376" y="147920"/>
                    <a:pt x="337347" y="129952"/>
                  </a:cubicBezTo>
                  <a:lnTo>
                    <a:pt x="337347" y="123170"/>
                  </a:lnTo>
                  <a:cubicBezTo>
                    <a:pt x="337353" y="100276"/>
                    <a:pt x="318798" y="81712"/>
                    <a:pt x="295905" y="81706"/>
                  </a:cubicBezTo>
                  <a:cubicBezTo>
                    <a:pt x="290459" y="81705"/>
                    <a:pt x="285066" y="82777"/>
                    <a:pt x="280035" y="84860"/>
                  </a:cubicBezTo>
                  <a:lnTo>
                    <a:pt x="166535" y="131895"/>
                  </a:lnTo>
                  <a:cubicBezTo>
                    <a:pt x="161051" y="134169"/>
                    <a:pt x="156941" y="138872"/>
                    <a:pt x="155419" y="144610"/>
                  </a:cubicBezTo>
                  <a:lnTo>
                    <a:pt x="148590" y="170395"/>
                  </a:lnTo>
                  <a:lnTo>
                    <a:pt x="69399" y="137419"/>
                  </a:lnTo>
                  <a:close/>
                  <a:moveTo>
                    <a:pt x="466382" y="516343"/>
                  </a:moveTo>
                  <a:lnTo>
                    <a:pt x="461315" y="515857"/>
                  </a:lnTo>
                  <a:cubicBezTo>
                    <a:pt x="455128" y="515258"/>
                    <a:pt x="449038" y="517714"/>
                    <a:pt x="444999" y="522439"/>
                  </a:cubicBezTo>
                  <a:lnTo>
                    <a:pt x="438426" y="530144"/>
                  </a:lnTo>
                  <a:lnTo>
                    <a:pt x="329422" y="484739"/>
                  </a:lnTo>
                  <a:cubicBezTo>
                    <a:pt x="322231" y="481738"/>
                    <a:pt x="311115" y="470870"/>
                    <a:pt x="303486" y="450096"/>
                  </a:cubicBezTo>
                  <a:lnTo>
                    <a:pt x="286998" y="405186"/>
                  </a:lnTo>
                  <a:cubicBezTo>
                    <a:pt x="279587" y="384993"/>
                    <a:pt x="265090" y="371763"/>
                    <a:pt x="249231" y="370658"/>
                  </a:cubicBezTo>
                  <a:cubicBezTo>
                    <a:pt x="248498" y="370610"/>
                    <a:pt x="247783" y="370582"/>
                    <a:pt x="247059" y="370582"/>
                  </a:cubicBezTo>
                  <a:cubicBezTo>
                    <a:pt x="234924" y="370804"/>
                    <a:pt x="223946" y="377841"/>
                    <a:pt x="218675" y="388774"/>
                  </a:cubicBezTo>
                  <a:lnTo>
                    <a:pt x="202054" y="419893"/>
                  </a:lnTo>
                  <a:cubicBezTo>
                    <a:pt x="196891" y="429551"/>
                    <a:pt x="192310" y="427646"/>
                    <a:pt x="189576" y="426560"/>
                  </a:cubicBezTo>
                  <a:lnTo>
                    <a:pt x="74324" y="378583"/>
                  </a:lnTo>
                  <a:lnTo>
                    <a:pt x="62017" y="353722"/>
                  </a:lnTo>
                  <a:cubicBezTo>
                    <a:pt x="59979" y="349610"/>
                    <a:pt x="56521" y="346376"/>
                    <a:pt x="52283" y="344616"/>
                  </a:cubicBezTo>
                  <a:lnTo>
                    <a:pt x="38100" y="338720"/>
                  </a:lnTo>
                  <a:lnTo>
                    <a:pt x="38433" y="165823"/>
                  </a:lnTo>
                  <a:lnTo>
                    <a:pt x="466725" y="344112"/>
                  </a:lnTo>
                  <a:close/>
                  <a:moveTo>
                    <a:pt x="838200" y="307317"/>
                  </a:moveTo>
                  <a:cubicBezTo>
                    <a:pt x="838337" y="340547"/>
                    <a:pt x="817940" y="370411"/>
                    <a:pt x="786936" y="382374"/>
                  </a:cubicBezTo>
                  <a:lnTo>
                    <a:pt x="777688" y="385974"/>
                  </a:lnTo>
                  <a:cubicBezTo>
                    <a:pt x="775970" y="386652"/>
                    <a:pt x="774028" y="385811"/>
                    <a:pt x="773350" y="384094"/>
                  </a:cubicBezTo>
                  <a:cubicBezTo>
                    <a:pt x="773193" y="383698"/>
                    <a:pt x="773114" y="383276"/>
                    <a:pt x="773116" y="382850"/>
                  </a:cubicBezTo>
                  <a:lnTo>
                    <a:pt x="773116" y="372601"/>
                  </a:lnTo>
                  <a:cubicBezTo>
                    <a:pt x="773111" y="371147"/>
                    <a:pt x="774047" y="369858"/>
                    <a:pt x="775430" y="369410"/>
                  </a:cubicBezTo>
                  <a:cubicBezTo>
                    <a:pt x="792528" y="363880"/>
                    <a:pt x="804101" y="347945"/>
                    <a:pt x="804072" y="329977"/>
                  </a:cubicBezTo>
                  <a:lnTo>
                    <a:pt x="804072" y="323195"/>
                  </a:lnTo>
                  <a:cubicBezTo>
                    <a:pt x="804078" y="300301"/>
                    <a:pt x="785523" y="281737"/>
                    <a:pt x="762630" y="281731"/>
                  </a:cubicBezTo>
                  <a:cubicBezTo>
                    <a:pt x="757184" y="281730"/>
                    <a:pt x="751791" y="282802"/>
                    <a:pt x="746760" y="284885"/>
                  </a:cubicBezTo>
                  <a:lnTo>
                    <a:pt x="633260" y="331920"/>
                  </a:lnTo>
                  <a:cubicBezTo>
                    <a:pt x="627546" y="334293"/>
                    <a:pt x="623341" y="339294"/>
                    <a:pt x="621983" y="345331"/>
                  </a:cubicBezTo>
                  <a:lnTo>
                    <a:pt x="593198" y="473052"/>
                  </a:lnTo>
                  <a:lnTo>
                    <a:pt x="504825" y="508989"/>
                  </a:lnTo>
                  <a:lnTo>
                    <a:pt x="504825" y="348284"/>
                  </a:lnTo>
                  <a:lnTo>
                    <a:pt x="773125" y="241499"/>
                  </a:lnTo>
                  <a:cubicBezTo>
                    <a:pt x="797498" y="231793"/>
                    <a:pt x="825124" y="243683"/>
                    <a:pt x="834830" y="268056"/>
                  </a:cubicBezTo>
                  <a:cubicBezTo>
                    <a:pt x="837056" y="273647"/>
                    <a:pt x="838200" y="279610"/>
                    <a:pt x="838200" y="28562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1003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454" y="2206628"/>
            <a:ext cx="1812876" cy="44497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9221" y="2937222"/>
            <a:ext cx="92413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en-US" altLang="zh-CN" sz="4800" kern="0" dirty="0">
                <a:solidFill>
                  <a:srgbClr val="FFFFFF"/>
                </a:solidFill>
                <a:latin typeface="Arial"/>
                <a:cs typeface="Arial"/>
                <a:sym typeface="Arial"/>
                <a:hlinkClick r:id="rId4"/>
              </a:rPr>
              <a:t>www.greatppt.com</a:t>
            </a:r>
            <a:endParaRPr lang="en-US" altLang="zh-CN" sz="4800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Free Templates and Themes</a:t>
            </a:r>
          </a:p>
          <a:p>
            <a:pPr algn="ctr" defTabSz="121917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Create beautiful presentations in minutes</a:t>
            </a:r>
            <a:endParaRPr lang="zh-CN" altLang="en-US" sz="3200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444</Words>
  <Application>Microsoft Office PowerPoint</Application>
  <PresentationFormat>宽屏</PresentationFormat>
  <Paragraphs>53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Open Sans</vt:lpstr>
      <vt:lpstr>Open Sans SemiBold</vt:lpstr>
      <vt:lpstr>Arial</vt:lpstr>
      <vt:lpstr>Calibri</vt:lpstr>
      <vt:lpstr>Calibri Light</vt:lpstr>
      <vt:lpstr>Proxima Nova</vt:lpstr>
      <vt:lpstr>Proxima Nova Semibold</vt:lpstr>
      <vt:lpstr>Office Theme</vt:lpstr>
      <vt:lpstr>Slidesgo Final Pages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刘 龙</cp:lastModifiedBy>
  <cp:revision>8</cp:revision>
  <dcterms:created xsi:type="dcterms:W3CDTF">2020-08-07T13:33:07Z</dcterms:created>
  <dcterms:modified xsi:type="dcterms:W3CDTF">2020-08-14T15:32:43Z</dcterms:modified>
</cp:coreProperties>
</file>