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4"/>
  </p:notesMasterIdLst>
  <p:sldIdLst>
    <p:sldId id="467" r:id="rId2"/>
    <p:sldId id="466" r:id="rId3"/>
    <p:sldId id="454" r:id="rId4"/>
    <p:sldId id="390" r:id="rId5"/>
    <p:sldId id="391" r:id="rId6"/>
    <p:sldId id="402" r:id="rId7"/>
    <p:sldId id="408" r:id="rId8"/>
    <p:sldId id="392" r:id="rId9"/>
    <p:sldId id="397" r:id="rId10"/>
    <p:sldId id="455" r:id="rId11"/>
    <p:sldId id="393" r:id="rId12"/>
    <p:sldId id="398" r:id="rId13"/>
    <p:sldId id="406" r:id="rId14"/>
    <p:sldId id="394" r:id="rId15"/>
    <p:sldId id="399" r:id="rId16"/>
    <p:sldId id="405" r:id="rId17"/>
    <p:sldId id="395" r:id="rId18"/>
    <p:sldId id="400" r:id="rId19"/>
    <p:sldId id="404" r:id="rId20"/>
    <p:sldId id="396" r:id="rId21"/>
    <p:sldId id="401" r:id="rId22"/>
    <p:sldId id="403" r:id="rId23"/>
    <p:sldId id="456" r:id="rId24"/>
    <p:sldId id="457" r:id="rId25"/>
    <p:sldId id="458" r:id="rId26"/>
    <p:sldId id="459" r:id="rId27"/>
    <p:sldId id="460" r:id="rId28"/>
    <p:sldId id="461" r:id="rId29"/>
    <p:sldId id="462" r:id="rId30"/>
    <p:sldId id="463" r:id="rId31"/>
    <p:sldId id="464" r:id="rId32"/>
    <p:sldId id="465" r:id="rId33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37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6979166-911F-462E-9E9F-39A0097B9AFE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D49904F-253B-402A-B2D3-69D3EC5D831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068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4105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2C61153-0489-B1C9-ACBC-A31DA31851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BC31C7D2-7DAF-9E14-C0A1-3C7981FF80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EF1D033-5E42-E138-1D80-AA693F82C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2F76574-D866-0836-D3F9-2173EFD3F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36F1611-AA5E-C41C-8C44-4C92A735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4440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C2E2877-8EF3-8E92-40D1-85778F3E4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579F2A6-B91E-3CB6-17AE-43206FDE4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87DE5FA-E777-F742-B958-32681F0AB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E1C6BA4-9F84-D4F2-BF19-4547301CC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6A35C88-EDBB-0ABA-66C4-F95626AB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0079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50E4FA8E-681B-8554-9F0D-036403A332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D45C44C-F1C5-91CF-8B17-973AB8C69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C5F11E2-D3AB-467B-0736-11E52E751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021A991-EDE5-382A-47BC-50890DDAB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BBBBE0B-F075-9748-A338-6D174761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0572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002 Intro">
    <p:bg>
      <p:bgPr>
        <a:solidFill>
          <a:schemeClr val="lt2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6"/>
          <p:cNvSpPr/>
          <p:nvPr/>
        </p:nvSpPr>
        <p:spPr>
          <a:xfrm>
            <a:off x="0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206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5" name="Google Shape;215;p6"/>
          <p:cNvGrpSpPr/>
          <p:nvPr/>
        </p:nvGrpSpPr>
        <p:grpSpPr>
          <a:xfrm>
            <a:off x="-61" y="3822219"/>
            <a:ext cx="12191838" cy="3035758"/>
            <a:chOff x="2579427" y="3822219"/>
            <a:chExt cx="6852812" cy="3035758"/>
          </a:xfrm>
        </p:grpSpPr>
        <p:sp>
          <p:nvSpPr>
            <p:cNvPr id="216" name="Google Shape;216;p6"/>
            <p:cNvSpPr/>
            <p:nvPr/>
          </p:nvSpPr>
          <p:spPr>
            <a:xfrm>
              <a:off x="2579427" y="3822219"/>
              <a:ext cx="6852812" cy="3030592"/>
            </a:xfrm>
            <a:custGeom>
              <a:avLst/>
              <a:gdLst/>
              <a:ahLst/>
              <a:cxnLst/>
              <a:rect l="l" t="t" r="r" b="b"/>
              <a:pathLst>
                <a:path w="6852812" h="3030592" extrusionOk="0">
                  <a:moveTo>
                    <a:pt x="0" y="0"/>
                  </a:moveTo>
                  <a:lnTo>
                    <a:pt x="6852813" y="0"/>
                  </a:lnTo>
                  <a:lnTo>
                    <a:pt x="6852813" y="610580"/>
                  </a:lnTo>
                  <a:lnTo>
                    <a:pt x="6852813" y="3030593"/>
                  </a:lnTo>
                  <a:lnTo>
                    <a:pt x="0" y="3030593"/>
                  </a:lnTo>
                  <a:lnTo>
                    <a:pt x="0" y="1878013"/>
                  </a:lnTo>
                  <a:close/>
                </a:path>
              </a:pathLst>
            </a:custGeom>
            <a:solidFill>
              <a:srgbClr val="3B9A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2579427" y="4519224"/>
              <a:ext cx="6852812" cy="1607324"/>
            </a:xfrm>
            <a:custGeom>
              <a:avLst/>
              <a:gdLst/>
              <a:ahLst/>
              <a:cxnLst/>
              <a:rect l="l" t="t" r="r" b="b"/>
              <a:pathLst>
                <a:path w="6852812" h="1607324" extrusionOk="0">
                  <a:moveTo>
                    <a:pt x="418950" y="547499"/>
                  </a:moveTo>
                  <a:lnTo>
                    <a:pt x="6554422" y="818291"/>
                  </a:lnTo>
                  <a:lnTo>
                    <a:pt x="6554422" y="1607324"/>
                  </a:lnTo>
                  <a:lnTo>
                    <a:pt x="695553" y="1607324"/>
                  </a:lnTo>
                  <a:lnTo>
                    <a:pt x="418950" y="547499"/>
                  </a:lnTo>
                  <a:lnTo>
                    <a:pt x="418950" y="547499"/>
                  </a:lnTo>
                  <a:close/>
                  <a:moveTo>
                    <a:pt x="0" y="0"/>
                  </a:moveTo>
                  <a:lnTo>
                    <a:pt x="6852813" y="253466"/>
                  </a:lnTo>
                  <a:lnTo>
                    <a:pt x="6852813" y="368630"/>
                  </a:lnTo>
                  <a:lnTo>
                    <a:pt x="0" y="575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B3E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2877713" y="4957167"/>
              <a:ext cx="6256135" cy="1486343"/>
            </a:xfrm>
            <a:custGeom>
              <a:avLst/>
              <a:gdLst/>
              <a:ahLst/>
              <a:cxnLst/>
              <a:rect l="l" t="t" r="r" b="b"/>
              <a:pathLst>
                <a:path w="6256135" h="1486343" extrusionOk="0">
                  <a:moveTo>
                    <a:pt x="6256135" y="186333"/>
                  </a:moveTo>
                  <a:lnTo>
                    <a:pt x="6256135" y="1486344"/>
                  </a:lnTo>
                  <a:lnTo>
                    <a:pt x="0" y="1486344"/>
                  </a:lnTo>
                  <a:lnTo>
                    <a:pt x="0" y="4352"/>
                  </a:lnTo>
                  <a:cubicBezTo>
                    <a:pt x="458687" y="-13805"/>
                    <a:pt x="984709" y="26658"/>
                    <a:pt x="1293371" y="92126"/>
                  </a:cubicBezTo>
                  <a:cubicBezTo>
                    <a:pt x="1647061" y="167139"/>
                    <a:pt x="1848340" y="285519"/>
                    <a:pt x="1557212" y="355967"/>
                  </a:cubicBezTo>
                  <a:cubicBezTo>
                    <a:pt x="1266188" y="426415"/>
                    <a:pt x="1369421" y="404004"/>
                    <a:pt x="1173849" y="451419"/>
                  </a:cubicBezTo>
                  <a:cubicBezTo>
                    <a:pt x="978277" y="498833"/>
                    <a:pt x="758011" y="574884"/>
                    <a:pt x="1187648" y="673552"/>
                  </a:cubicBezTo>
                  <a:cubicBezTo>
                    <a:pt x="1617181" y="772116"/>
                    <a:pt x="2198399" y="814758"/>
                    <a:pt x="2891254" y="824822"/>
                  </a:cubicBezTo>
                  <a:cubicBezTo>
                    <a:pt x="3584109" y="834886"/>
                    <a:pt x="4293565" y="858438"/>
                    <a:pt x="5052406" y="743169"/>
                  </a:cubicBezTo>
                  <a:cubicBezTo>
                    <a:pt x="5348514" y="698245"/>
                    <a:pt x="5379640" y="599888"/>
                    <a:pt x="5064338" y="549257"/>
                  </a:cubicBezTo>
                  <a:cubicBezTo>
                    <a:pt x="5061848" y="548842"/>
                    <a:pt x="5059254" y="548427"/>
                    <a:pt x="5056764" y="548012"/>
                  </a:cubicBezTo>
                  <a:cubicBezTo>
                    <a:pt x="4760137" y="500390"/>
                    <a:pt x="4874783" y="380037"/>
                    <a:pt x="5171720" y="332312"/>
                  </a:cubicBezTo>
                  <a:cubicBezTo>
                    <a:pt x="5534749" y="273899"/>
                    <a:pt x="5897050" y="225966"/>
                    <a:pt x="6256135" y="1863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2579427" y="4786847"/>
              <a:ext cx="6852812" cy="2065965"/>
            </a:xfrm>
            <a:custGeom>
              <a:avLst/>
              <a:gdLst/>
              <a:ahLst/>
              <a:cxnLst/>
              <a:rect l="l" t="t" r="r" b="b"/>
              <a:pathLst>
                <a:path w="6852812" h="2065965" extrusionOk="0">
                  <a:moveTo>
                    <a:pt x="6852813" y="259022"/>
                  </a:moveTo>
                  <a:lnTo>
                    <a:pt x="6852813" y="2065965"/>
                  </a:lnTo>
                  <a:lnTo>
                    <a:pt x="0" y="2065965"/>
                  </a:lnTo>
                  <a:lnTo>
                    <a:pt x="0" y="913385"/>
                  </a:lnTo>
                  <a:lnTo>
                    <a:pt x="0" y="6075"/>
                  </a:lnTo>
                  <a:cubicBezTo>
                    <a:pt x="502367" y="-19241"/>
                    <a:pt x="1078605" y="37097"/>
                    <a:pt x="1416628" y="127983"/>
                  </a:cubicBezTo>
                  <a:cubicBezTo>
                    <a:pt x="1804038" y="232254"/>
                    <a:pt x="1958213" y="382798"/>
                    <a:pt x="1639384" y="480740"/>
                  </a:cubicBezTo>
                  <a:cubicBezTo>
                    <a:pt x="1320554" y="578682"/>
                    <a:pt x="1435304" y="543510"/>
                    <a:pt x="1221056" y="609288"/>
                  </a:cubicBezTo>
                  <a:cubicBezTo>
                    <a:pt x="1006912" y="675067"/>
                    <a:pt x="765585" y="780894"/>
                    <a:pt x="1236100" y="918054"/>
                  </a:cubicBezTo>
                  <a:cubicBezTo>
                    <a:pt x="1706615" y="1055111"/>
                    <a:pt x="2407978" y="1132302"/>
                    <a:pt x="3166819" y="1146412"/>
                  </a:cubicBezTo>
                  <a:cubicBezTo>
                    <a:pt x="3925660" y="1160418"/>
                    <a:pt x="4829132" y="1160211"/>
                    <a:pt x="5660185" y="1000018"/>
                  </a:cubicBezTo>
                  <a:cubicBezTo>
                    <a:pt x="5984513" y="937559"/>
                    <a:pt x="6018647" y="800815"/>
                    <a:pt x="5673257" y="730471"/>
                  </a:cubicBezTo>
                  <a:cubicBezTo>
                    <a:pt x="5670456" y="729952"/>
                    <a:pt x="5667655" y="729329"/>
                    <a:pt x="5664957" y="728811"/>
                  </a:cubicBezTo>
                  <a:cubicBezTo>
                    <a:pt x="5340006" y="662617"/>
                    <a:pt x="5339384" y="528258"/>
                    <a:pt x="5664646" y="461857"/>
                  </a:cubicBezTo>
                  <a:cubicBezTo>
                    <a:pt x="6062639" y="380723"/>
                    <a:pt x="6459386" y="314218"/>
                    <a:pt x="6852813" y="259022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2579427" y="5819632"/>
              <a:ext cx="6852812" cy="1038345"/>
            </a:xfrm>
            <a:custGeom>
              <a:avLst/>
              <a:gdLst/>
              <a:ahLst/>
              <a:cxnLst/>
              <a:rect l="l" t="t" r="r" b="b"/>
              <a:pathLst>
                <a:path w="6852812" h="1033179" extrusionOk="0">
                  <a:moveTo>
                    <a:pt x="6852813" y="129708"/>
                  </a:moveTo>
                  <a:lnTo>
                    <a:pt x="6852813" y="1033180"/>
                  </a:lnTo>
                  <a:lnTo>
                    <a:pt x="0" y="1033180"/>
                  </a:lnTo>
                  <a:lnTo>
                    <a:pt x="0" y="3234"/>
                  </a:lnTo>
                  <a:cubicBezTo>
                    <a:pt x="2696927" y="-64619"/>
                    <a:pt x="1637620" y="961902"/>
                    <a:pt x="3166923" y="573351"/>
                  </a:cubicBezTo>
                  <a:cubicBezTo>
                    <a:pt x="3832491" y="404340"/>
                    <a:pt x="5385968" y="516495"/>
                    <a:pt x="5664854" y="231074"/>
                  </a:cubicBezTo>
                  <a:cubicBezTo>
                    <a:pt x="5944257" y="-54866"/>
                    <a:pt x="6459386" y="157306"/>
                    <a:pt x="6852813" y="129708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2579427" y="3822219"/>
              <a:ext cx="6852812" cy="167040"/>
            </a:xfrm>
            <a:custGeom>
              <a:avLst/>
              <a:gdLst/>
              <a:ahLst/>
              <a:cxnLst/>
              <a:rect l="l" t="t" r="r" b="b"/>
              <a:pathLst>
                <a:path w="6852812" h="167040" extrusionOk="0">
                  <a:moveTo>
                    <a:pt x="0" y="0"/>
                  </a:moveTo>
                  <a:lnTo>
                    <a:pt x="6852813" y="0"/>
                  </a:lnTo>
                  <a:lnTo>
                    <a:pt x="6852813" y="167041"/>
                  </a:lnTo>
                  <a:lnTo>
                    <a:pt x="0" y="74805"/>
                  </a:lnTo>
                  <a:close/>
                </a:path>
              </a:pathLst>
            </a:custGeom>
            <a:solidFill>
              <a:srgbClr val="2181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6"/>
          <p:cNvSpPr/>
          <p:nvPr/>
        </p:nvSpPr>
        <p:spPr>
          <a:xfrm>
            <a:off x="7443925" y="543656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386331" y="2627023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9904760" y="2300076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>
            <a:off x="10891" y="1616344"/>
            <a:ext cx="1593911" cy="5252541"/>
          </a:xfrm>
          <a:custGeom>
            <a:avLst/>
            <a:gdLst/>
            <a:ahLst/>
            <a:cxnLst/>
            <a:rect l="l" t="t" r="r" b="b"/>
            <a:pathLst>
              <a:path w="1593911" h="5252541" extrusionOk="0">
                <a:moveTo>
                  <a:pt x="1489392" y="0"/>
                </a:moveTo>
                <a:lnTo>
                  <a:pt x="1593911" y="49758"/>
                </a:lnTo>
                <a:cubicBezTo>
                  <a:pt x="793738" y="1625520"/>
                  <a:pt x="439437" y="3185239"/>
                  <a:pt x="383315" y="4842177"/>
                </a:cubicBezTo>
                <a:lnTo>
                  <a:pt x="376718" y="5252541"/>
                </a:lnTo>
                <a:lnTo>
                  <a:pt x="0" y="5252541"/>
                </a:lnTo>
                <a:lnTo>
                  <a:pt x="0" y="4384801"/>
                </a:lnTo>
                <a:lnTo>
                  <a:pt x="56868" y="4002098"/>
                </a:lnTo>
                <a:cubicBezTo>
                  <a:pt x="289022" y="2598026"/>
                  <a:pt x="772485" y="1241704"/>
                  <a:pt x="1489392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>
            <a:off x="1303636" y="1616562"/>
            <a:ext cx="301327" cy="419161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/>
          <p:nvPr/>
        </p:nvSpPr>
        <p:spPr>
          <a:xfrm>
            <a:off x="715866" y="237275"/>
            <a:ext cx="2582156" cy="1362641"/>
          </a:xfrm>
          <a:custGeom>
            <a:avLst/>
            <a:gdLst/>
            <a:ahLst/>
            <a:cxnLst/>
            <a:rect l="l" t="t" r="r" b="b"/>
            <a:pathLst>
              <a:path w="1131284" h="596995" extrusionOk="0">
                <a:moveTo>
                  <a:pt x="371665" y="596995"/>
                </a:moveTo>
                <a:lnTo>
                  <a:pt x="966121" y="477171"/>
                </a:lnTo>
                <a:lnTo>
                  <a:pt x="967645" y="398971"/>
                </a:lnTo>
                <a:lnTo>
                  <a:pt x="1008793" y="468598"/>
                </a:lnTo>
                <a:lnTo>
                  <a:pt x="1131284" y="443929"/>
                </a:lnTo>
                <a:cubicBezTo>
                  <a:pt x="1104615" y="163989"/>
                  <a:pt x="894302" y="143034"/>
                  <a:pt x="412337" y="505365"/>
                </a:cubicBezTo>
                <a:cubicBezTo>
                  <a:pt x="316992" y="107125"/>
                  <a:pt x="196025" y="-135382"/>
                  <a:pt x="0" y="81121"/>
                </a:cubicBezTo>
                <a:lnTo>
                  <a:pt x="71628" y="180467"/>
                </a:lnTo>
                <a:lnTo>
                  <a:pt x="155353" y="138652"/>
                </a:lnTo>
                <a:lnTo>
                  <a:pt x="96679" y="215233"/>
                </a:lnTo>
                <a:lnTo>
                  <a:pt x="371665" y="596995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>
            <a:off x="3" y="744831"/>
            <a:ext cx="3794074" cy="2301935"/>
          </a:xfrm>
          <a:custGeom>
            <a:avLst/>
            <a:gdLst/>
            <a:ahLst/>
            <a:cxnLst/>
            <a:rect l="l" t="t" r="r" b="b"/>
            <a:pathLst>
              <a:path w="3794074" h="2301935" extrusionOk="0">
                <a:moveTo>
                  <a:pt x="39386" y="589"/>
                </a:moveTo>
                <a:cubicBezTo>
                  <a:pt x="692397" y="-13400"/>
                  <a:pt x="1397287" y="221708"/>
                  <a:pt x="1604798" y="752004"/>
                </a:cubicBezTo>
                <a:cubicBezTo>
                  <a:pt x="2415293" y="246370"/>
                  <a:pt x="3901558" y="997760"/>
                  <a:pt x="3787914" y="2301935"/>
                </a:cubicBezTo>
                <a:lnTo>
                  <a:pt x="3392446" y="2053355"/>
                </a:lnTo>
                <a:lnTo>
                  <a:pt x="3403528" y="1740240"/>
                </a:lnTo>
                <a:lnTo>
                  <a:pt x="3234911" y="1954270"/>
                </a:lnTo>
                <a:lnTo>
                  <a:pt x="2618457" y="1566627"/>
                </a:lnTo>
                <a:lnTo>
                  <a:pt x="2755784" y="1150949"/>
                </a:lnTo>
                <a:lnTo>
                  <a:pt x="2458098" y="1465586"/>
                </a:lnTo>
                <a:lnTo>
                  <a:pt x="1984839" y="1168116"/>
                </a:lnTo>
                <a:lnTo>
                  <a:pt x="2099568" y="902586"/>
                </a:lnTo>
                <a:lnTo>
                  <a:pt x="1867068" y="1094020"/>
                </a:lnTo>
                <a:lnTo>
                  <a:pt x="1552649" y="896285"/>
                </a:lnTo>
                <a:lnTo>
                  <a:pt x="893392" y="859997"/>
                </a:lnTo>
                <a:lnTo>
                  <a:pt x="844719" y="518200"/>
                </a:lnTo>
                <a:lnTo>
                  <a:pt x="798001" y="854782"/>
                </a:lnTo>
                <a:lnTo>
                  <a:pt x="153083" y="819147"/>
                </a:lnTo>
                <a:lnTo>
                  <a:pt x="164166" y="402602"/>
                </a:lnTo>
                <a:lnTo>
                  <a:pt x="50087" y="813498"/>
                </a:lnTo>
                <a:lnTo>
                  <a:pt x="0" y="810731"/>
                </a:lnTo>
                <a:lnTo>
                  <a:pt x="0" y="3335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/>
          <p:nvPr/>
        </p:nvSpPr>
        <p:spPr>
          <a:xfrm>
            <a:off x="10890" y="1452629"/>
            <a:ext cx="2295706" cy="1594137"/>
          </a:xfrm>
          <a:custGeom>
            <a:avLst/>
            <a:gdLst/>
            <a:ahLst/>
            <a:cxnLst/>
            <a:rect l="l" t="t" r="r" b="b"/>
            <a:pathLst>
              <a:path w="2295706" h="1594137" extrusionOk="0">
                <a:moveTo>
                  <a:pt x="913608" y="606"/>
                </a:moveTo>
                <a:cubicBezTo>
                  <a:pt x="1132454" y="6005"/>
                  <a:pt x="1361751" y="46854"/>
                  <a:pt x="1593912" y="97442"/>
                </a:cubicBezTo>
                <a:cubicBezTo>
                  <a:pt x="2241437" y="303214"/>
                  <a:pt x="2448949" y="794726"/>
                  <a:pt x="2182767" y="1594137"/>
                </a:cubicBezTo>
                <a:lnTo>
                  <a:pt x="1977212" y="1143042"/>
                </a:lnTo>
                <a:lnTo>
                  <a:pt x="2154085" y="797117"/>
                </a:lnTo>
                <a:lnTo>
                  <a:pt x="1907679" y="990720"/>
                </a:lnTo>
                <a:lnTo>
                  <a:pt x="1780781" y="712589"/>
                </a:lnTo>
                <a:lnTo>
                  <a:pt x="1920280" y="556576"/>
                </a:lnTo>
                <a:lnTo>
                  <a:pt x="1755143" y="656313"/>
                </a:lnTo>
                <a:lnTo>
                  <a:pt x="1541762" y="188485"/>
                </a:lnTo>
                <a:lnTo>
                  <a:pt x="954209" y="368837"/>
                </a:lnTo>
                <a:lnTo>
                  <a:pt x="841869" y="146549"/>
                </a:lnTo>
                <a:lnTo>
                  <a:pt x="873161" y="393826"/>
                </a:lnTo>
                <a:lnTo>
                  <a:pt x="413155" y="535063"/>
                </a:lnTo>
                <a:lnTo>
                  <a:pt x="312769" y="277792"/>
                </a:lnTo>
                <a:lnTo>
                  <a:pt x="309509" y="566789"/>
                </a:lnTo>
                <a:lnTo>
                  <a:pt x="0" y="661843"/>
                </a:lnTo>
                <a:lnTo>
                  <a:pt x="0" y="328451"/>
                </a:lnTo>
                <a:lnTo>
                  <a:pt x="76723" y="256915"/>
                </a:lnTo>
                <a:cubicBezTo>
                  <a:pt x="321324" y="54968"/>
                  <a:pt x="607224" y="-6953"/>
                  <a:pt x="913608" y="606"/>
                </a:cubicBez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/>
          <p:nvPr/>
        </p:nvSpPr>
        <p:spPr>
          <a:xfrm flipH="1">
            <a:off x="10625760" y="1523083"/>
            <a:ext cx="1577126" cy="5345802"/>
          </a:xfrm>
          <a:custGeom>
            <a:avLst/>
            <a:gdLst/>
            <a:ahLst/>
            <a:cxnLst/>
            <a:rect l="l" t="t" r="r" b="b"/>
            <a:pathLst>
              <a:path w="1577126" h="5345802" extrusionOk="0">
                <a:moveTo>
                  <a:pt x="1472608" y="0"/>
                </a:moveTo>
                <a:cubicBezTo>
                  <a:pt x="755701" y="1241705"/>
                  <a:pt x="272238" y="2598027"/>
                  <a:pt x="40084" y="4002099"/>
                </a:cubicBezTo>
                <a:lnTo>
                  <a:pt x="0" y="4271849"/>
                </a:lnTo>
                <a:lnTo>
                  <a:pt x="0" y="5345802"/>
                </a:lnTo>
                <a:lnTo>
                  <a:pt x="358553" y="5345802"/>
                </a:lnTo>
                <a:lnTo>
                  <a:pt x="358491" y="5342289"/>
                </a:lnTo>
                <a:cubicBezTo>
                  <a:pt x="356250" y="3497024"/>
                  <a:pt x="696936" y="1783097"/>
                  <a:pt x="1577126" y="49759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/>
          <p:nvPr/>
        </p:nvSpPr>
        <p:spPr>
          <a:xfrm flipH="1">
            <a:off x="10625598" y="1523302"/>
            <a:ext cx="301327" cy="419161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/>
          <p:nvPr/>
        </p:nvSpPr>
        <p:spPr>
          <a:xfrm flipH="1">
            <a:off x="8932540" y="144015"/>
            <a:ext cx="2582156" cy="1362641"/>
          </a:xfrm>
          <a:custGeom>
            <a:avLst/>
            <a:gdLst/>
            <a:ahLst/>
            <a:cxnLst/>
            <a:rect l="l" t="t" r="r" b="b"/>
            <a:pathLst>
              <a:path w="1131284" h="596995" extrusionOk="0">
                <a:moveTo>
                  <a:pt x="371665" y="596995"/>
                </a:moveTo>
                <a:lnTo>
                  <a:pt x="966121" y="477171"/>
                </a:lnTo>
                <a:lnTo>
                  <a:pt x="967645" y="398971"/>
                </a:lnTo>
                <a:lnTo>
                  <a:pt x="1008793" y="468598"/>
                </a:lnTo>
                <a:lnTo>
                  <a:pt x="1131284" y="443929"/>
                </a:lnTo>
                <a:cubicBezTo>
                  <a:pt x="1104615" y="163989"/>
                  <a:pt x="894302" y="143034"/>
                  <a:pt x="412337" y="505365"/>
                </a:cubicBezTo>
                <a:cubicBezTo>
                  <a:pt x="316992" y="107125"/>
                  <a:pt x="196025" y="-135382"/>
                  <a:pt x="0" y="81121"/>
                </a:cubicBezTo>
                <a:lnTo>
                  <a:pt x="71628" y="180467"/>
                </a:lnTo>
                <a:lnTo>
                  <a:pt x="155353" y="138652"/>
                </a:lnTo>
                <a:lnTo>
                  <a:pt x="96679" y="215233"/>
                </a:lnTo>
                <a:lnTo>
                  <a:pt x="371665" y="596995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6"/>
          <p:cNvSpPr/>
          <p:nvPr/>
        </p:nvSpPr>
        <p:spPr>
          <a:xfrm flipH="1">
            <a:off x="8436484" y="651571"/>
            <a:ext cx="3766402" cy="2301934"/>
          </a:xfrm>
          <a:custGeom>
            <a:avLst/>
            <a:gdLst/>
            <a:ahLst/>
            <a:cxnLst/>
            <a:rect l="l" t="t" r="r" b="b"/>
            <a:pathLst>
              <a:path w="3766402" h="2301934" extrusionOk="0">
                <a:moveTo>
                  <a:pt x="11713" y="588"/>
                </a:moveTo>
                <a:lnTo>
                  <a:pt x="0" y="1405"/>
                </a:lnTo>
                <a:lnTo>
                  <a:pt x="0" y="812260"/>
                </a:lnTo>
                <a:lnTo>
                  <a:pt x="22414" y="813498"/>
                </a:lnTo>
                <a:lnTo>
                  <a:pt x="136493" y="402602"/>
                </a:lnTo>
                <a:lnTo>
                  <a:pt x="125411" y="819146"/>
                </a:lnTo>
                <a:lnTo>
                  <a:pt x="770328" y="854782"/>
                </a:lnTo>
                <a:lnTo>
                  <a:pt x="817046" y="518200"/>
                </a:lnTo>
                <a:lnTo>
                  <a:pt x="865719" y="859997"/>
                </a:lnTo>
                <a:lnTo>
                  <a:pt x="1524976" y="896285"/>
                </a:lnTo>
                <a:lnTo>
                  <a:pt x="1839396" y="1094020"/>
                </a:lnTo>
                <a:lnTo>
                  <a:pt x="2071895" y="902586"/>
                </a:lnTo>
                <a:lnTo>
                  <a:pt x="1957166" y="1168116"/>
                </a:lnTo>
                <a:lnTo>
                  <a:pt x="2430425" y="1465585"/>
                </a:lnTo>
                <a:lnTo>
                  <a:pt x="2728112" y="1150949"/>
                </a:lnTo>
                <a:lnTo>
                  <a:pt x="2590784" y="1566627"/>
                </a:lnTo>
                <a:lnTo>
                  <a:pt x="3207238" y="1954270"/>
                </a:lnTo>
                <a:lnTo>
                  <a:pt x="3375856" y="1740240"/>
                </a:lnTo>
                <a:lnTo>
                  <a:pt x="3364774" y="2053354"/>
                </a:lnTo>
                <a:lnTo>
                  <a:pt x="3760242" y="2301934"/>
                </a:lnTo>
                <a:cubicBezTo>
                  <a:pt x="3873885" y="997760"/>
                  <a:pt x="2387620" y="246370"/>
                  <a:pt x="1577126" y="752004"/>
                </a:cubicBezTo>
                <a:cubicBezTo>
                  <a:pt x="1369614" y="221708"/>
                  <a:pt x="664725" y="-13400"/>
                  <a:pt x="11713" y="588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6"/>
          <p:cNvSpPr/>
          <p:nvPr/>
        </p:nvSpPr>
        <p:spPr>
          <a:xfrm flipH="1">
            <a:off x="9923965" y="1359369"/>
            <a:ext cx="2278921" cy="1594137"/>
          </a:xfrm>
          <a:custGeom>
            <a:avLst/>
            <a:gdLst/>
            <a:ahLst/>
            <a:cxnLst/>
            <a:rect l="l" t="t" r="r" b="b"/>
            <a:pathLst>
              <a:path w="2278921" h="1594137" extrusionOk="0">
                <a:moveTo>
                  <a:pt x="896822" y="607"/>
                </a:moveTo>
                <a:cubicBezTo>
                  <a:pt x="590438" y="-6953"/>
                  <a:pt x="304538" y="54969"/>
                  <a:pt x="59938" y="256915"/>
                </a:cubicBezTo>
                <a:lnTo>
                  <a:pt x="0" y="312800"/>
                </a:lnTo>
                <a:lnTo>
                  <a:pt x="0" y="656688"/>
                </a:lnTo>
                <a:lnTo>
                  <a:pt x="292723" y="566789"/>
                </a:lnTo>
                <a:lnTo>
                  <a:pt x="295983" y="277792"/>
                </a:lnTo>
                <a:lnTo>
                  <a:pt x="396370" y="535063"/>
                </a:lnTo>
                <a:lnTo>
                  <a:pt x="856375" y="393826"/>
                </a:lnTo>
                <a:lnTo>
                  <a:pt x="825083" y="146549"/>
                </a:lnTo>
                <a:lnTo>
                  <a:pt x="937424" y="368837"/>
                </a:lnTo>
                <a:lnTo>
                  <a:pt x="1524976" y="188485"/>
                </a:lnTo>
                <a:lnTo>
                  <a:pt x="1738357" y="656312"/>
                </a:lnTo>
                <a:lnTo>
                  <a:pt x="1903495" y="556576"/>
                </a:lnTo>
                <a:lnTo>
                  <a:pt x="1763996" y="712589"/>
                </a:lnTo>
                <a:lnTo>
                  <a:pt x="1890893" y="990720"/>
                </a:lnTo>
                <a:lnTo>
                  <a:pt x="2137299" y="797116"/>
                </a:lnTo>
                <a:lnTo>
                  <a:pt x="1960426" y="1143043"/>
                </a:lnTo>
                <a:lnTo>
                  <a:pt x="2165982" y="1594137"/>
                </a:lnTo>
                <a:cubicBezTo>
                  <a:pt x="2432164" y="794726"/>
                  <a:pt x="2224651" y="303214"/>
                  <a:pt x="1577126" y="97442"/>
                </a:cubicBezTo>
                <a:cubicBezTo>
                  <a:pt x="1344965" y="46854"/>
                  <a:pt x="1115668" y="6006"/>
                  <a:pt x="896822" y="607"/>
                </a:cubicBez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6"/>
          <p:cNvSpPr txBox="1">
            <a:spLocks noGrp="1"/>
          </p:cNvSpPr>
          <p:nvPr>
            <p:ph type="title"/>
          </p:nvPr>
        </p:nvSpPr>
        <p:spPr>
          <a:xfrm>
            <a:off x="3028980" y="2637600"/>
            <a:ext cx="65340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36" name="Google Shape;236;p6"/>
          <p:cNvSpPr txBox="1">
            <a:spLocks noGrp="1"/>
          </p:cNvSpPr>
          <p:nvPr>
            <p:ph type="body" idx="1"/>
          </p:nvPr>
        </p:nvSpPr>
        <p:spPr>
          <a:xfrm>
            <a:off x="3028950" y="4041900"/>
            <a:ext cx="65340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37" name="Google Shape;237;p6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7171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17171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156535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E1CA1D5-A4B9-0701-7B43-F81B4ABD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E4DDD89-CD1A-7A23-2429-747113EB1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BCEDD41-1E28-41A3-1063-C8A87150F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8088942-5983-2DBE-C8A2-A2B159000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F16B3FD-CDF3-8044-6D03-977F732AB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827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5F87990-DDC3-65E1-03EF-44C899CE9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0EEE02C-2410-6704-3769-E455A5BD2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0E6D2E3-9E7A-2AF8-15C3-0C96E539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7E9231E-5AB6-877F-A993-BF077A497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F3FEF95-3733-F854-4829-B237FC72D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5474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E89CCF1-5CB5-4A77-3227-80F7977A4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484E67A-52FB-902B-D28E-214210DFDF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D6B091CA-DE20-B732-80AE-B1C0D3090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4EF32CA3-E231-53E1-9985-CB1867F2B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29F8CE5-302C-A87B-EB70-C31A7446E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E9EA4F0-B2A3-A557-0BFE-B887757C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6437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DEF60C3-6657-B954-B014-21AB472B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44F1B83-E864-C36D-02AA-19EBDAD7E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277642E-47DB-F471-4ABE-85AB65C09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518FF4B5-34C3-816D-C082-6ABA84CFA3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37D5178D-F145-00D5-E93C-2EF077D4F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A2A58A4F-56C2-B15B-7D38-7CAF5A9AE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848FBFBA-8E21-77CD-417D-5DF570F1D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F199D4C0-611F-D028-2068-29A77F5A2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49437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CF63F6D-CDAE-3F8D-8119-E8A459DA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E9818803-01BD-06D9-95D8-16A3F771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10E51880-677B-EB20-E690-217621A40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5EABA6F1-2DA0-682A-576A-50D592706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8942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A455A7BD-2971-DB2D-FD5C-7823CDB2C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E32D26A1-F7A2-54F2-B0FD-07B2E673C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D8A7C1C-E9E9-E97E-E46F-69EA506AC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97502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F0AE1D5-DDFF-7B6C-F427-964ED7E58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300D532-977C-4841-4BD1-1758E8F9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9D935F65-DBBF-C161-1EB3-CB88F80E9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96B9446-46B9-E9DC-4704-5122FC9B5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6C2F37D-E0FE-44E1-4537-82ACB520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742C2A81-1CB5-DF81-D97D-488372D5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2325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5A354B0-CB9F-729B-8528-C25DA6F5D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1C2C3989-3CCC-9EF3-66B8-562AD1808E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215CA9F-8E15-44C5-00AE-EF0B8A7C0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9C8A3BA-4231-933D-8A77-8C45EF80B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1D94FBC8-C566-5EBF-9BD5-2A5AD57E0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4E90DAD-50A2-B92D-FC94-FB64C94E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4962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7E19780-25EC-F09B-2744-6ACDD9C7F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3D94278-BCD9-30BE-8D68-84099F668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6A44A42-D03A-D3D5-A638-05216B2590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C0DD9-D7DC-42E0-8993-C9A16DF0A338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81A4217-108E-B501-E58B-13B20CC8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B9B2443-EF57-09AC-4FE6-095F9D101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59B75-A025-4319-8967-3CF169F11C6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0147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jpeg"/><Relationship Id="rId5" Type="http://schemas.openxmlformats.org/officeDocument/2006/relationships/slide" Target="slide8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5.png"/><Relationship Id="rId3" Type="http://schemas.microsoft.com/office/2007/relationships/media" Target="../media/media8.mp3"/><Relationship Id="rId7" Type="http://schemas.openxmlformats.org/officeDocument/2006/relationships/slide" Target="slide1.xml"/><Relationship Id="rId12" Type="http://schemas.openxmlformats.org/officeDocument/2006/relationships/image" Target="../media/image2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jpeg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8.mp3"/><Relationship Id="rId9" Type="http://schemas.openxmlformats.org/officeDocument/2006/relationships/slide" Target="slide12.xml"/><Relationship Id="rId1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" Target="slide1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jpeg"/><Relationship Id="rId5" Type="http://schemas.openxmlformats.org/officeDocument/2006/relationships/slide" Target="slide1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5.png"/><Relationship Id="rId3" Type="http://schemas.microsoft.com/office/2007/relationships/media" Target="../media/media8.mp3"/><Relationship Id="rId7" Type="http://schemas.openxmlformats.org/officeDocument/2006/relationships/slide" Target="slide1.xml"/><Relationship Id="rId12" Type="http://schemas.openxmlformats.org/officeDocument/2006/relationships/image" Target="../media/image2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jpe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8.mp3"/><Relationship Id="rId9" Type="http://schemas.openxmlformats.org/officeDocument/2006/relationships/slide" Target="slide16.xml"/><Relationship Id="rId1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" Target="slide1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jpeg"/><Relationship Id="rId5" Type="http://schemas.openxmlformats.org/officeDocument/2006/relationships/slide" Target="slide14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5.png"/><Relationship Id="rId3" Type="http://schemas.microsoft.com/office/2007/relationships/media" Target="../media/media8.mp3"/><Relationship Id="rId7" Type="http://schemas.openxmlformats.org/officeDocument/2006/relationships/image" Target="../media/image10.jpeg"/><Relationship Id="rId12" Type="http://schemas.openxmlformats.org/officeDocument/2006/relationships/image" Target="../media/image2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18.xml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8.mp3"/><Relationship Id="rId9" Type="http://schemas.openxmlformats.org/officeDocument/2006/relationships/slide" Target="slide19.xml"/><Relationship Id="rId1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" Target="slide20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jpeg"/><Relationship Id="rId5" Type="http://schemas.openxmlformats.org/officeDocument/2006/relationships/slide" Target="slide1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mp3"/><Relationship Id="rId7" Type="http://schemas.openxmlformats.org/officeDocument/2006/relationships/slide" Target="slide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3.mp3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5.png"/><Relationship Id="rId3" Type="http://schemas.microsoft.com/office/2007/relationships/media" Target="../media/media8.mp3"/><Relationship Id="rId7" Type="http://schemas.openxmlformats.org/officeDocument/2006/relationships/image" Target="../media/image10.jpeg"/><Relationship Id="rId12" Type="http://schemas.openxmlformats.org/officeDocument/2006/relationships/image" Target="../media/image26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21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8.mp3"/><Relationship Id="rId9" Type="http://schemas.openxmlformats.org/officeDocument/2006/relationships/slide" Target="slide22.xml"/><Relationship Id="rId1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" Target="slide23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jpeg"/><Relationship Id="rId5" Type="http://schemas.openxmlformats.org/officeDocument/2006/relationships/slide" Target="slide20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5.png"/><Relationship Id="rId3" Type="http://schemas.microsoft.com/office/2007/relationships/media" Target="../media/media8.mp3"/><Relationship Id="rId7" Type="http://schemas.openxmlformats.org/officeDocument/2006/relationships/slide" Target="slide1.xml"/><Relationship Id="rId12" Type="http://schemas.openxmlformats.org/officeDocument/2006/relationships/image" Target="../media/image26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jpeg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8.mp3"/><Relationship Id="rId9" Type="http://schemas.openxmlformats.org/officeDocument/2006/relationships/slide" Target="slide24.xml"/><Relationship Id="rId1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" Target="slide26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slide" Target="slide20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jpeg"/><Relationship Id="rId5" Type="http://schemas.openxmlformats.org/officeDocument/2006/relationships/slide" Target="slide23.xml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image" Target="../media/image5.png"/><Relationship Id="rId3" Type="http://schemas.microsoft.com/office/2007/relationships/media" Target="../media/media8.mp3"/><Relationship Id="rId7" Type="http://schemas.openxmlformats.org/officeDocument/2006/relationships/slide" Target="slide1.xml"/><Relationship Id="rId12" Type="http://schemas.openxmlformats.org/officeDocument/2006/relationships/image" Target="../media/image2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jpe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8.mp3"/><Relationship Id="rId9" Type="http://schemas.openxmlformats.org/officeDocument/2006/relationships/slide" Target="slide28.xml"/><Relationship Id="rId1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" Target="slide29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slide" Target="slide20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slide" Target="slide26.xml"/><Relationship Id="rId9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5.png"/><Relationship Id="rId3" Type="http://schemas.microsoft.com/office/2007/relationships/media" Target="../media/media8.mp3"/><Relationship Id="rId7" Type="http://schemas.openxmlformats.org/officeDocument/2006/relationships/slide" Target="slide1.xml"/><Relationship Id="rId12" Type="http://schemas.openxmlformats.org/officeDocument/2006/relationships/image" Target="../media/image2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jpe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8.mp3"/><Relationship Id="rId9" Type="http://schemas.openxmlformats.org/officeDocument/2006/relationships/slide" Target="slide31.xml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microsoft.com/office/2007/relationships/media" Target="../media/media5.m4a"/><Relationship Id="rId7" Type="http://schemas.openxmlformats.org/officeDocument/2006/relationships/slide" Target="slide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5.m4a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" Target="slide32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slide" Target="slide20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jpeg"/><Relationship Id="rId5" Type="http://schemas.openxmlformats.org/officeDocument/2006/relationships/slide" Target="slide29.xml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7.png"/><Relationship Id="rId5" Type="http://schemas.openxmlformats.org/officeDocument/2006/relationships/slide" Target="slide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jpeg"/><Relationship Id="rId5" Type="http://schemas.openxmlformats.org/officeDocument/2006/relationships/image" Target="../media/image6.jpeg"/><Relationship Id="rId4" Type="http://schemas.openxmlformats.org/officeDocument/2006/relationships/slide" Target="slide5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3" Type="http://schemas.microsoft.com/office/2007/relationships/media" Target="../media/media8.mp3"/><Relationship Id="rId7" Type="http://schemas.openxmlformats.org/officeDocument/2006/relationships/image" Target="../media/image11.png"/><Relationship Id="rId12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jpeg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2.xml"/><Relationship Id="rId10" Type="http://schemas.openxmlformats.org/officeDocument/2006/relationships/slide" Target="slide6.xml"/><Relationship Id="rId4" Type="http://schemas.openxmlformats.org/officeDocument/2006/relationships/audio" Target="../media/media8.mp3"/><Relationship Id="rId9" Type="http://schemas.openxmlformats.org/officeDocument/2006/relationships/slide" Target="slide7.xml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" Target="slide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jpeg"/><Relationship Id="rId5" Type="http://schemas.openxmlformats.org/officeDocument/2006/relationships/slide" Target="slide5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5.png"/><Relationship Id="rId3" Type="http://schemas.microsoft.com/office/2007/relationships/media" Target="../media/media8.mp3"/><Relationship Id="rId7" Type="http://schemas.openxmlformats.org/officeDocument/2006/relationships/slide" Target="slide1.xml"/><Relationship Id="rId12" Type="http://schemas.openxmlformats.org/officeDocument/2006/relationships/image" Target="../media/image18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jpeg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jpeg"/><Relationship Id="rId4" Type="http://schemas.openxmlformats.org/officeDocument/2006/relationships/audio" Target="../media/media8.mp3"/><Relationship Id="rId9" Type="http://schemas.openxmlformats.org/officeDocument/2006/relationships/slide" Target="slide10.xml"/><Relationship Id="rId1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.jpeg"/><Relationship Id="rId5" Type="http://schemas.openxmlformats.org/officeDocument/2006/relationships/slide" Target="slide1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529EC69-2136-19BE-B2E6-03D767D68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3C99DA79-42C9-D6BC-C516-F375DD4868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88206" y="5057191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כותרת 1">
            <a:extLst>
              <a:ext uri="{FF2B5EF4-FFF2-40B4-BE49-F238E27FC236}">
                <a16:creationId xmlns:a16="http://schemas.microsoft.com/office/drawing/2014/main" id="{E05401D5-66BA-0C2D-521F-DDBE81FB1F91}"/>
              </a:ext>
            </a:extLst>
          </p:cNvPr>
          <p:cNvSpPr txBox="1">
            <a:spLocks/>
          </p:cNvSpPr>
          <p:nvPr/>
        </p:nvSpPr>
        <p:spPr>
          <a:xfrm>
            <a:off x="7614168" y="796260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6" name="לחצן פעולה: קדימה או הבא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6795328-551B-A4D6-36F3-AF3663A5ECEB}"/>
              </a:ext>
            </a:extLst>
          </p:cNvPr>
          <p:cNvSpPr/>
          <p:nvPr/>
        </p:nvSpPr>
        <p:spPr>
          <a:xfrm>
            <a:off x="6675571" y="6085028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מציין מיקום תוכן 5">
            <a:extLst>
              <a:ext uri="{FF2B5EF4-FFF2-40B4-BE49-F238E27FC236}">
                <a16:creationId xmlns:a16="http://schemas.microsoft.com/office/drawing/2014/main" id="{C1249D75-80DC-97AA-2CAA-8740C6C3C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37" y="226581"/>
            <a:ext cx="2977037" cy="64048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תמונה 4" descr="תמונה שמכילה טקסט,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82A8467-8AD5-EFCD-429B-654228DAB7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3463">
            <a:off x="3906663" y="692105"/>
            <a:ext cx="3984348" cy="53910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3004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C73D41-06C5-4734-8A77-C89D42B8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890290" y="806063"/>
            <a:ext cx="4698009" cy="1343499"/>
          </a:xfrm>
          <a:prstGeom prst="wedgeEllipseCallout">
            <a:avLst>
              <a:gd name="adj1" fmla="val 9953"/>
              <a:gd name="adj2" fmla="val 94993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75450" y="1201256"/>
            <a:ext cx="353286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David" panose="020E0502060401010101" pitchFamily="34" charset="-79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70985" y="5507346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7B0537B6-D73C-CBAE-65F1-2C2127763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5540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E31298AC-EA50-21A5-9D98-5E08B74687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68" y="2799671"/>
            <a:ext cx="4034517" cy="403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7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C 0.00196 0.05301 0.00703 0.12709 0.025 0.12593 C 0.05104 0.12593 0.053 -0.12199 0.08399 -0.12291 C 0.11198 -0.12291 0.09701 0.09399 0.12396 0.09306 C 0.15196 0.09306 0.13698 -0.06388 0.16706 -0.06388 C 0.19401 -0.06388 0.17904 0.0419 0.203 0.0419 C 0.22604 0.0419 0.21406 -0.03888 0.23503 -0.03888 C 0.24701 -0.03888 0.24805 -0.01689 0.24896 -4.81481E-6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67" y="98710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676747" y="4719766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804728" y="4719765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149444" y="2131815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Arial" panose="020B0604020202020204" pitchFamily="34" charset="0"/>
                <a:cs typeface="Arial" panose="020B0604020202020204" pitchFamily="34" charset="0"/>
              </a:rPr>
              <a:t>6-0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59293"/>
            <a:ext cx="6338656" cy="1874198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318" y="732187"/>
            <a:ext cx="2525018" cy="1206718"/>
          </a:xfrm>
        </p:spPr>
        <p:txBody>
          <a:bodyPr>
            <a:normAutofit/>
          </a:bodyPr>
          <a:lstStyle/>
          <a:p>
            <a:pPr algn="ctr"/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lang="he-IL" sz="2700" spc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18" name="תמונה 17" descr="המבורגר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6C05F23C-9DBD-43D5-A930-604A94748B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871" y="2601466"/>
            <a:ext cx="1905000" cy="1905000"/>
          </a:xfrm>
          <a:prstGeom prst="rect">
            <a:avLst/>
          </a:prstGeom>
        </p:spPr>
      </p:pic>
      <p:pic>
        <p:nvPicPr>
          <p:cNvPr id="20" name="תמונה 19" descr="אגס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9CF27FB3-1DB2-4307-BD88-E9C5CDB05B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11" y="2710945"/>
            <a:ext cx="1836938" cy="1836938"/>
          </a:xfrm>
          <a:prstGeom prst="rect">
            <a:avLst/>
          </a:prstGeom>
        </p:spPr>
      </p:pic>
      <p:pic>
        <p:nvPicPr>
          <p:cNvPr id="2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E2B1BB2-422C-4679-BD16-7F62F95A88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841423" y="626124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D1DF2D28-8F2E-DC5E-2113-B2991A65C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C22539F9-7C41-8551-D242-933332BD5E9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6" y="2795101"/>
            <a:ext cx="2937734" cy="2937734"/>
          </a:xfrm>
          <a:prstGeom prst="rect">
            <a:avLst/>
          </a:prstGeom>
        </p:spPr>
      </p:pic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F60E47C0-86FF-6CB8-E8F1-AFDC7E8C7E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6109" y="1565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0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hlinkClick r:id="rId5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620463" y="804226"/>
            <a:ext cx="218936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A30C90A6-85CB-3EAA-8D06-401E10032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7611" y="6533587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עבודה טובה ברוקולי">
            <a:extLst>
              <a:ext uri="{FF2B5EF4-FFF2-40B4-BE49-F238E27FC236}">
                <a16:creationId xmlns:a16="http://schemas.microsoft.com/office/drawing/2014/main" id="{FB3B7719-E5E6-8EB1-2680-2CFCEE056E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7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C73D41-06C5-4734-8A77-C89D42B8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578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hlinkClick r:id="rId5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5511"/>
              <a:gd name="adj2" fmla="val 80556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379855" y="1017657"/>
            <a:ext cx="338119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David" panose="020E0502060401010101" pitchFamily="34" charset="-79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862640" y="5645891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75612E0C-4CA0-6EBE-A489-EB481C5E9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93211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C1F5EEF3-78B9-351A-FF62-D773B2097F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68" y="2799671"/>
            <a:ext cx="4034517" cy="403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4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C 0.00196 0.05301 0.00703 0.12709 0.025 0.12593 C 0.05104 0.12593 0.053 -0.12199 0.08399 -0.12291 C 0.11198 -0.12291 0.09701 0.09399 0.12396 0.09306 C 0.15196 0.09306 0.13698 -0.06388 0.16706 -0.06388 C 0.19401 -0.06388 0.17904 0.0419 0.203 0.0419 C 0.22604 0.0419 0.21406 -0.03888 0.23503 -0.03888 C 0.24701 -0.03888 0.24805 -0.01689 0.24896 -4.81481E-6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79" y="150265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761031" y="4684256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</a:rPr>
              <a:t>9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870711" y="4684256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692818" y="2275801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9-0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66001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David" panose="020E0502060401010101" pitchFamily="34" charset="-79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</a:br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David" panose="020E0502060401010101" pitchFamily="34" charset="-79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David" panose="020E0502060401010101" pitchFamily="34" charset="-79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</a:endParaRPr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105" y="649094"/>
            <a:ext cx="2639862" cy="1206718"/>
          </a:xfrm>
        </p:spPr>
        <p:txBody>
          <a:bodyPr>
            <a:normAutofit/>
          </a:bodyPr>
          <a:lstStyle/>
          <a:p>
            <a:pPr algn="ctr"/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lang="he-IL" sz="2700" spc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16" name="תמונה 15" descr="קרטון חלב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199CB02C-4606-4B78-AD26-CCC99B050A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611" y="2706463"/>
            <a:ext cx="1804909" cy="1804909"/>
          </a:xfrm>
          <a:prstGeom prst="rect">
            <a:avLst/>
          </a:prstGeom>
        </p:spPr>
      </p:pic>
      <p:pic>
        <p:nvPicPr>
          <p:cNvPr id="18" name="תמונה 17" descr="מודי פודיז של גלידה מובכת">
            <a:hlinkClick r:id="rId9" action="ppaction://hlinksldjump"/>
            <a:extLst>
              <a:ext uri="{FF2B5EF4-FFF2-40B4-BE49-F238E27FC236}">
                <a16:creationId xmlns:a16="http://schemas.microsoft.com/office/drawing/2014/main" id="{DD7EEE36-7CE0-4DD7-90E5-5B3302FB965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014" y="2840145"/>
            <a:ext cx="1614857" cy="1614857"/>
          </a:xfrm>
          <a:prstGeom prst="rect">
            <a:avLst/>
          </a:prstGeom>
        </p:spPr>
      </p:pic>
      <p:pic>
        <p:nvPicPr>
          <p:cNvPr id="1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EC4B36B-76BA-4CAA-9A19-370CBA90B4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08157" y="534843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5E144016-6886-1E5B-C776-CEFBE5B09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F2132438-4E20-A80F-46F7-9E3C44FEA4F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6" y="2795101"/>
            <a:ext cx="2937734" cy="2937734"/>
          </a:xfrm>
          <a:prstGeom prst="rect">
            <a:avLst/>
          </a:prstGeom>
        </p:spPr>
      </p:pic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43CA2F61-949D-DFB8-0DF5-1C6DDE0FD28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6109" y="1565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hlinkClick r:id="rId5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800975" y="874658"/>
            <a:ext cx="20357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E97CC3F4-7465-22A3-59B1-0B994DF70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6156" y="6527567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עבודה טובה ברוקולי">
            <a:extLst>
              <a:ext uri="{FF2B5EF4-FFF2-40B4-BE49-F238E27FC236}">
                <a16:creationId xmlns:a16="http://schemas.microsoft.com/office/drawing/2014/main" id="{879D3E12-902B-2F9E-83AD-71FFE4BB93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1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C73D41-06C5-4734-8A77-C89D42B8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hlinkClick r:id="rId5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9600"/>
              <a:gd name="adj2" fmla="val 92930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389091" y="1017657"/>
            <a:ext cx="355707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614101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B7835D69-46D7-A333-CA1A-611AE7A65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40077" y="6485691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1B2A9777-49B2-9B08-8458-15160DDC48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68" y="2799671"/>
            <a:ext cx="4034517" cy="403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1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C 0.00196 0.05301 0.00703 0.12709 0.025 0.12593 C 0.05104 0.12593 0.053 -0.12199 0.08399 -0.12291 C 0.11198 -0.12291 0.09701 0.09399 0.12396 0.09306 C 0.15196 0.09306 0.13698 -0.06388 0.16706 -0.06388 C 0.19401 -0.06388 0.17904 0.0419 0.203 0.0419 C 0.22604 0.0419 0.21406 -0.03888 0.23503 -0.03888 C 0.24701 -0.03888 0.24805 -0.01689 0.24896 -4.81481E-6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hlinkClick r:id="rId6" action="ppaction://hlinksldjump"/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47426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551671" y="47463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748904" y="4746398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529132" y="2197196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7-0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613151" y="476835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תמונה 7" descr="המבורגר אכול של מודי פודיז">
            <a:hlinkClick r:id="rId6" action="ppaction://hlinksldjump"/>
            <a:extLst>
              <a:ext uri="{FF2B5EF4-FFF2-40B4-BE49-F238E27FC236}">
                <a16:creationId xmlns:a16="http://schemas.microsoft.com/office/drawing/2014/main" id="{8230B52A-1D6C-41DF-B4B0-B049B98401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89" y="2956264"/>
            <a:ext cx="1576834" cy="1576834"/>
          </a:xfrm>
          <a:prstGeom prst="rect">
            <a:avLst/>
          </a:prstGeom>
        </p:spPr>
      </p:pic>
      <p:pic>
        <p:nvPicPr>
          <p:cNvPr id="14" name="תמונה 13" descr="בירה רוקדת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9B6226A5-4AD9-48E1-8ECD-37A700D866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89" y="2635930"/>
            <a:ext cx="1964275" cy="1964275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A4C7834-5F05-42FC-A2BA-4D1872A969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54811" y="383529"/>
            <a:ext cx="487363" cy="487363"/>
          </a:xfrm>
          <a:prstGeom prst="rect">
            <a:avLst/>
          </a:prstGeom>
        </p:spPr>
      </p:pic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DDDC2B62-20C5-34F2-AC98-AF0B1301C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74550" y="6513838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אומר היי">
            <a:extLst>
              <a:ext uri="{FF2B5EF4-FFF2-40B4-BE49-F238E27FC236}">
                <a16:creationId xmlns:a16="http://schemas.microsoft.com/office/drawing/2014/main" id="{0B906B71-78C2-277A-21E5-AB81CD25A6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6" y="2795101"/>
            <a:ext cx="2937734" cy="2937734"/>
          </a:xfrm>
          <a:prstGeom prst="rect">
            <a:avLst/>
          </a:prstGeom>
        </p:spPr>
      </p:pic>
      <p:pic>
        <p:nvPicPr>
          <p:cNvPr id="5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51EFB1FB-3140-0C70-9EC3-7AB514CDB2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6109" y="1565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5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6175" y="813102"/>
            <a:ext cx="227589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51D13244-AF30-D69E-67FB-E11B90EF7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4933" y="6551310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עבודה טובה ברוקולי">
            <a:extLst>
              <a:ext uri="{FF2B5EF4-FFF2-40B4-BE49-F238E27FC236}">
                <a16:creationId xmlns:a16="http://schemas.microsoft.com/office/drawing/2014/main" id="{A4292878-E2B3-2CAA-5A46-9137DAB72E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C73D41-06C5-4734-8A77-C89D42B8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687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hlinkClick r:id="rId5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772207" y="663713"/>
            <a:ext cx="4538684" cy="1324097"/>
          </a:xfrm>
          <a:prstGeom prst="wedgeEllipseCallout">
            <a:avLst>
              <a:gd name="adj1" fmla="val 19434"/>
              <a:gd name="adj2" fmla="val 7985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352218" y="971818"/>
            <a:ext cx="337866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93087" y="561888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E2D76D58-6BDE-3EDA-9337-3FDE8B198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4509" y="6471403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394D540B-90AD-72F5-B8E8-578416CBD8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68" y="2799671"/>
            <a:ext cx="4034517" cy="403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4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C 0.00196 0.05301 0.00703 0.12709 0.025 0.12593 C 0.05104 0.12593 0.053 -0.12199 0.08399 -0.12291 C 0.11198 -0.12291 0.09701 0.09399 0.12396 0.09306 C 0.15196 0.09306 0.13698 -0.06388 0.16706 -0.06388 C 0.19401 -0.06388 0.17904 0.0419 0.203 0.0419 C 0.22604 0.0419 0.21406 -0.03888 0.23503 -0.03888 C 0.24701 -0.03888 0.24805 -0.01689 0.24896 -4.81481E-6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30"/>
          <p:cNvSpPr txBox="1">
            <a:spLocks noGrp="1"/>
          </p:cNvSpPr>
          <p:nvPr>
            <p:ph type="title"/>
          </p:nvPr>
        </p:nvSpPr>
        <p:spPr>
          <a:xfrm>
            <a:off x="3028950" y="1647000"/>
            <a:ext cx="65340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תַּרְגִּילֵי </a:t>
            </a:r>
            <a:r>
              <a:rPr lang="he-IL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חִסּוּר</a:t>
            </a:r>
            <a:r>
              <a:rPr lang="he-IL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0 </a:t>
            </a:r>
            <a:br>
              <a:rPr lang="he-IL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בַּעֲשֶׂרֶת רִאשׁוֹנָה בְּשִׁיטַת</a:t>
            </a:r>
            <a:br>
              <a:rPr lang="he-IL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"עֶשֶׂר אֶצְבָּעוֹת לִי יֵשׁ"</a:t>
            </a:r>
            <a:endParaRPr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71" name="Google Shape;971;p30"/>
          <p:cNvSpPr txBox="1">
            <a:spLocks noGrp="1"/>
          </p:cNvSpPr>
          <p:nvPr>
            <p:ph type="body" idx="1"/>
          </p:nvPr>
        </p:nvSpPr>
        <p:spPr>
          <a:xfrm>
            <a:off x="3028950" y="4041900"/>
            <a:ext cx="65340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איילת אזולאי </a:t>
            </a:r>
            <a:r>
              <a:rPr lang="he-IL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טסלר</a:t>
            </a:r>
            <a:endParaRPr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" name="כוכב: 8 פינות 1">
            <a:hlinkClick r:id="rId7" action="ppaction://hlinksldjump"/>
            <a:extLst>
              <a:ext uri="{FF2B5EF4-FFF2-40B4-BE49-F238E27FC236}">
                <a16:creationId xmlns:a16="http://schemas.microsoft.com/office/drawing/2014/main" id="{870ECFF8-8B89-EB7B-B8A8-960F91555353}"/>
              </a:ext>
            </a:extLst>
          </p:cNvPr>
          <p:cNvSpPr/>
          <p:nvPr/>
        </p:nvSpPr>
        <p:spPr>
          <a:xfrm>
            <a:off x="10553698" y="5454035"/>
            <a:ext cx="1191986" cy="1053193"/>
          </a:xfrm>
          <a:prstGeom prst="star8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הַמְשֵׁך</a:t>
            </a:r>
            <a:endParaRPr lang="he-I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DE8376C-69F0-245E-FF3A-1D99B5BFAE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45217" y="338688"/>
            <a:ext cx="487363" cy="487363"/>
          </a:xfrm>
          <a:prstGeom prst="rect">
            <a:avLst/>
          </a:prstGeom>
        </p:spPr>
      </p:pic>
      <p:pic>
        <p:nvPicPr>
          <p:cNvPr id="4" name="Dawn of the Apocalypse">
            <a:hlinkClick r:id="" action="ppaction://media"/>
            <a:extLst>
              <a:ext uri="{FF2B5EF4-FFF2-40B4-BE49-F238E27FC236}">
                <a16:creationId xmlns:a16="http://schemas.microsoft.com/office/drawing/2014/main" id="{C62D21C8-67F8-6DA3-1231-CB81E738D48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45218" y="9825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05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22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37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hlinkClick r:id="rId6" action="ppaction://hlinksldjump"/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79" y="181081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9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676747" y="4808544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" name="מלבן: פינות מעוגלות 9"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510814" y="47649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</a:rPr>
              <a:t>5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744233" y="2197196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latin typeface="David" panose="020E0502060401010101" pitchFamily="34" charset="-79"/>
              </a:rPr>
              <a:t>5-0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66001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786" y="809863"/>
            <a:ext cx="5010766" cy="1206718"/>
          </a:xfrm>
        </p:spPr>
        <p:txBody>
          <a:bodyPr>
            <a:normAutofit/>
          </a:bodyPr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latin typeface="David" panose="020E0502060401010101" pitchFamily="34" charset="-79"/>
                <a:cs typeface="+mn-cs"/>
              </a:rPr>
              <a:t>לִבְחֹר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 אֶת הַמַּאֲכָל הַמַּתְאִים לִי?</a:t>
            </a:r>
            <a:br>
              <a:rPr lang="he-IL" sz="2000" spc="0" dirty="0">
                <a:latin typeface="David" panose="020E0502060401010101" pitchFamily="34" charset="-79"/>
                <a:cs typeface="+mn-cs"/>
              </a:rPr>
            </a:br>
            <a:r>
              <a:rPr lang="he-IL" sz="2000" spc="0" dirty="0">
                <a:latin typeface="David" panose="020E0502060401010101" pitchFamily="34" charset="-79"/>
                <a:cs typeface="+mn-cs"/>
              </a:rPr>
              <a:t>תְּחִלָּה צָרִיךְ </a:t>
            </a:r>
            <a:r>
              <a:rPr lang="he-IL" sz="2000" spc="0" dirty="0" err="1">
                <a:latin typeface="David" panose="020E0502060401010101" pitchFamily="34" charset="-79"/>
                <a:cs typeface="+mn-cs"/>
              </a:rPr>
              <a:t>לִפְתֹּר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</a:p>
        </p:txBody>
      </p:sp>
      <p:pic>
        <p:nvPicPr>
          <p:cNvPr id="8" name="תמונה 7" descr="בננה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082300D1-7F6C-4171-8EFB-B118176AD3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52" y="2811785"/>
            <a:ext cx="1792550" cy="1792550"/>
          </a:xfrm>
          <a:prstGeom prst="rect">
            <a:avLst/>
          </a:prstGeom>
        </p:spPr>
      </p:pic>
      <p:pic>
        <p:nvPicPr>
          <p:cNvPr id="14" name="תמונה 13" descr="קפה של מודי פודיז">
            <a:hlinkClick r:id="rId6" action="ppaction://hlinksldjump"/>
            <a:extLst>
              <a:ext uri="{FF2B5EF4-FFF2-40B4-BE49-F238E27FC236}">
                <a16:creationId xmlns:a16="http://schemas.microsoft.com/office/drawing/2014/main" id="{993553B6-3E92-4465-989C-B59B57C63C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915" y="2702200"/>
            <a:ext cx="1975786" cy="1975786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36029C5-B96C-4110-8125-F36198A6D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92133" y="385914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707E1471-2485-793A-BFED-364053B8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01640EE5-9371-D6B9-F9FE-7F48DA44C3B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6" y="2795101"/>
            <a:ext cx="2937734" cy="2937734"/>
          </a:xfrm>
          <a:prstGeom prst="rect">
            <a:avLst/>
          </a:prstGeom>
        </p:spPr>
      </p:pic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5C5420F4-A7B6-BC8C-444E-65657AC6764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6109" y="1565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3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hlinkClick r:id="rId7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hlinkClick r:id="" action="ppaction://noaction"/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750236" y="874658"/>
            <a:ext cx="246796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David" panose="020E0502060401010101" pitchFamily="34" charset="-79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B38E89CF-91E5-6577-FA7F-F44CB06E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6156" y="6504516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עבודה טובה ברוקולי">
            <a:extLst>
              <a:ext uri="{FF2B5EF4-FFF2-40B4-BE49-F238E27FC236}">
                <a16:creationId xmlns:a16="http://schemas.microsoft.com/office/drawing/2014/main" id="{47379F10-E541-ECE5-D88C-F48C504822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2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C73D41-06C5-4734-8A77-C89D42B8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hlinkClick r:id="rId5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031"/>
              <a:gd name="adj2" fmla="val 7878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027024" y="1017657"/>
            <a:ext cx="37499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506022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3461BEF1-1290-A73F-9DEB-76183833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5685" y="651918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85AE05AE-0A58-16EA-D887-D85B8AFFE5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68" y="2799671"/>
            <a:ext cx="4034517" cy="403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4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C 0.00196 0.05301 0.00703 0.12709 0.025 0.12593 C 0.05104 0.12593 0.053 -0.12199 0.08399 -0.12291 C 0.11198 -0.12291 0.09701 0.09399 0.12396 0.09306 C 0.15196 0.09306 0.13698 -0.06388 0.16706 -0.06388 C 0.19401 -0.06388 0.17904 0.0419 0.203 0.0419 C 0.22604 0.0419 0.21406 -0.03888 0.23503 -0.03888 C 0.24701 -0.03888 0.24805 -0.01689 0.24896 -4.81481E-6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79" y="181081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676747" y="4808544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510814" y="47649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</a:rPr>
              <a:t>3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762895" y="2151860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latin typeface="David" panose="020E0502060401010101" pitchFamily="34" charset="-79"/>
              </a:rPr>
              <a:t>3-0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66001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786" y="809863"/>
            <a:ext cx="5010766" cy="1206718"/>
          </a:xfrm>
        </p:spPr>
        <p:txBody>
          <a:bodyPr>
            <a:normAutofit/>
          </a:bodyPr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latin typeface="David" panose="020E0502060401010101" pitchFamily="34" charset="-79"/>
                <a:cs typeface="+mn-cs"/>
              </a:rPr>
              <a:t>לִבְחֹר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 אֶת הַמַּאֲכָל הַמַּתְאִים לִי?</a:t>
            </a:r>
            <a:br>
              <a:rPr lang="he-IL" sz="2000" spc="0" dirty="0">
                <a:latin typeface="David" panose="020E0502060401010101" pitchFamily="34" charset="-79"/>
                <a:cs typeface="+mn-cs"/>
              </a:rPr>
            </a:br>
            <a:r>
              <a:rPr lang="he-IL" sz="2000" spc="0" dirty="0">
                <a:latin typeface="David" panose="020E0502060401010101" pitchFamily="34" charset="-79"/>
                <a:cs typeface="+mn-cs"/>
              </a:rPr>
              <a:t>תְּחִלָּה צָרִיךְ </a:t>
            </a:r>
            <a:r>
              <a:rPr lang="he-IL" sz="2000" spc="0" dirty="0" err="1">
                <a:latin typeface="David" panose="020E0502060401010101" pitchFamily="34" charset="-79"/>
                <a:cs typeface="+mn-cs"/>
              </a:rPr>
              <a:t>לִפְתֹּר</a:t>
            </a:r>
            <a:r>
              <a:rPr lang="he-IL" sz="2000" spc="0" dirty="0">
                <a:latin typeface="David" panose="020E0502060401010101" pitchFamily="34" charset="-79"/>
                <a:cs typeface="+mn-cs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</a:p>
        </p:txBody>
      </p:sp>
      <p:pic>
        <p:nvPicPr>
          <p:cNvPr id="8" name="תמונה 7" descr="בננה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082300D1-7F6C-4171-8EFB-B118176AD3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52" y="2811785"/>
            <a:ext cx="1792550" cy="1792550"/>
          </a:xfrm>
          <a:prstGeom prst="rect">
            <a:avLst/>
          </a:prstGeom>
        </p:spPr>
      </p:pic>
      <p:pic>
        <p:nvPicPr>
          <p:cNvPr id="14" name="תמונה 13" descr="קפה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993553B6-3E92-4465-989C-B59B57C63C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915" y="2702200"/>
            <a:ext cx="1975786" cy="1975786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36029C5-B96C-4110-8125-F36198A6D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57447" y="566001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327277A0-5959-FD4B-56AB-8C6006CA5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66435" y="6498416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750FE1C6-DE71-254E-E56D-3BA777269E0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6" y="2795101"/>
            <a:ext cx="2937734" cy="2937734"/>
          </a:xfrm>
          <a:prstGeom prst="rect">
            <a:avLst/>
          </a:prstGeom>
        </p:spPr>
      </p:pic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2DA002C4-58EF-E308-585A-48D2D2E95F9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6109" y="1565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hlinkClick r:id="rId7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hlinkClick r:id="" action="ppaction://noaction"/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750236" y="874658"/>
            <a:ext cx="246796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David" panose="020E0502060401010101" pitchFamily="34" charset="-79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40194C95-A77F-63E1-09AE-E34023B8D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4893" y="6533587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עבודה טובה ברוקולי">
            <a:extLst>
              <a:ext uri="{FF2B5EF4-FFF2-40B4-BE49-F238E27FC236}">
                <a16:creationId xmlns:a16="http://schemas.microsoft.com/office/drawing/2014/main" id="{62E76ACB-2CDB-44D4-5AC6-B165E0774A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C73D41-06C5-4734-8A77-C89D42B8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hlinkClick r:id="rId7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031"/>
              <a:gd name="adj2" fmla="val 7878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027024" y="1017657"/>
            <a:ext cx="37499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506022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06BD8405-816A-CBD4-1CD8-59947C293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90575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83936634-6A18-75C7-8194-64A069DC90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68" y="2799671"/>
            <a:ext cx="4034517" cy="403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C 0.00196 0.05301 0.00703 0.12709 0.025 0.12593 C 0.05104 0.12593 0.053 -0.12199 0.08399 -0.12291 C 0.11198 -0.12291 0.09701 0.09399 0.12396 0.09306 C 0.15196 0.09306 0.13698 -0.06388 0.16706 -0.06388 C 0.19401 -0.06388 0.17904 0.0419 0.203 0.0419 C 0.22604 0.0419 0.21406 -0.03888 0.23503 -0.03888 C 0.24701 -0.03888 0.24805 -0.01689 0.24896 -4.81481E-6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47426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551671" y="47463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748904" y="4746398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529132" y="2197196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4-0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613151" y="476835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תמונה 7" descr="המבורגר אכול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8230B52A-1D6C-41DF-B4B0-B049B98401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89" y="2956264"/>
            <a:ext cx="1576834" cy="1576834"/>
          </a:xfrm>
          <a:prstGeom prst="rect">
            <a:avLst/>
          </a:prstGeom>
        </p:spPr>
      </p:pic>
      <p:pic>
        <p:nvPicPr>
          <p:cNvPr id="14" name="תמונה 13" descr="בירה רוקדת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9B6226A5-4AD9-48E1-8ECD-37A700D866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89" y="2635930"/>
            <a:ext cx="1964275" cy="1964275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A4C7834-5F05-42FC-A2BA-4D1872A969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39289" y="476835"/>
            <a:ext cx="487363" cy="487363"/>
          </a:xfrm>
          <a:prstGeom prst="rect">
            <a:avLst/>
          </a:prstGeom>
        </p:spPr>
      </p:pic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14E4575F-36CD-3EFD-B192-A2DE2D752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0534" y="6535753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אומר היי">
            <a:extLst>
              <a:ext uri="{FF2B5EF4-FFF2-40B4-BE49-F238E27FC236}">
                <a16:creationId xmlns:a16="http://schemas.microsoft.com/office/drawing/2014/main" id="{4FCF92EB-9705-612F-1001-F82C0F7981E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6" y="2795101"/>
            <a:ext cx="2937734" cy="2937734"/>
          </a:xfrm>
          <a:prstGeom prst="rect">
            <a:avLst/>
          </a:prstGeom>
        </p:spPr>
      </p:pic>
      <p:pic>
        <p:nvPicPr>
          <p:cNvPr id="5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C3257CA5-7638-1FD5-5E16-762F5EA5ED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6109" y="1565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1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6175" y="813102"/>
            <a:ext cx="227589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DDEFD009-2123-ED78-26CE-CB62C96E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14305" y="6539910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עבודה טובה ברוקולי">
            <a:extLst>
              <a:ext uri="{FF2B5EF4-FFF2-40B4-BE49-F238E27FC236}">
                <a16:creationId xmlns:a16="http://schemas.microsoft.com/office/drawing/2014/main" id="{68D1ED9C-C105-3FE9-2FBD-B6804EEA84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4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Free Wallpaper - Free Art wallpaper - Drawing beautiful scenery computer 1  wallpaper - 1440x900 - 23 | Art wallpaper, Drawing wallpaper, Wallpaper">
            <a:hlinkClick r:id="rId4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C73D41-06C5-4734-8A77-C89D42B8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sp>
        <p:nvSpPr>
          <p:cNvPr id="7" name="בועת דיבור: אליפסה 6">
            <a:hlinkClick r:id="rId7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031"/>
              <a:gd name="adj2" fmla="val 7878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027024" y="1017657"/>
            <a:ext cx="37499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506022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05092EE7-7B28-EE26-F7C9-7E9E62250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03758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E2778AD0-F420-9BC2-8969-FD2194993B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68" y="2799671"/>
            <a:ext cx="4034517" cy="403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5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C 0.00196 0.05301 0.00703 0.12709 0.025 0.12593 C 0.05104 0.12593 0.053 -0.12199 0.08399 -0.12291 C 0.11198 -0.12291 0.09701 0.09399 0.12396 0.09306 C 0.15196 0.09306 0.13698 -0.06388 0.16706 -0.06388 C 0.19401 -0.06388 0.17904 0.0419 0.203 0.0419 C 0.22604 0.0419 0.21406 -0.03888 0.23503 -0.03888 C 0.24701 -0.03888 0.24805 -0.01689 0.24896 -4.81481E-6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47426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551671" y="4746399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748904" y="4746398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4529132" y="2197196"/>
            <a:ext cx="23039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</a:rPr>
              <a:t>2-0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613151" y="476835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יְלָדִים יְקָרִים, אֲנִי מַמָּשׁ רָעֵב. תּוּכְלוּ לַעֲזֹר לִי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  <a:endParaRPr lang="he-IL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תמונה 7" descr="המבורגר אכול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8230B52A-1D6C-41DF-B4B0-B049B984016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89" y="2956264"/>
            <a:ext cx="1576834" cy="1576834"/>
          </a:xfrm>
          <a:prstGeom prst="rect">
            <a:avLst/>
          </a:prstGeom>
        </p:spPr>
      </p:pic>
      <p:pic>
        <p:nvPicPr>
          <p:cNvPr id="14" name="תמונה 13" descr="בירה רוקדת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9B6226A5-4AD9-48E1-8ECD-37A700D866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89" y="2635930"/>
            <a:ext cx="1964275" cy="1964275"/>
          </a:xfrm>
          <a:prstGeom prst="rect">
            <a:avLst/>
          </a:prstGeom>
        </p:spPr>
      </p:pic>
      <p:pic>
        <p:nvPicPr>
          <p:cNvPr id="1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A4C7834-5F05-42FC-A2BA-4D1872A969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08158" y="374199"/>
            <a:ext cx="487363" cy="487363"/>
          </a:xfrm>
          <a:prstGeom prst="rect">
            <a:avLst/>
          </a:prstGeom>
        </p:spPr>
      </p:pic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C21D5AE7-DFE1-F562-7C02-BE8B1C81D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5220" y="6535753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אומר היי">
            <a:extLst>
              <a:ext uri="{FF2B5EF4-FFF2-40B4-BE49-F238E27FC236}">
                <a16:creationId xmlns:a16="http://schemas.microsoft.com/office/drawing/2014/main" id="{9C7E267C-8718-611C-B856-497A8AB7B4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6" y="2795101"/>
            <a:ext cx="2937734" cy="2937734"/>
          </a:xfrm>
          <a:prstGeom prst="rect">
            <a:avLst/>
          </a:prstGeom>
        </p:spPr>
      </p:pic>
      <p:pic>
        <p:nvPicPr>
          <p:cNvPr id="5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F6A32B88-FD41-B175-3C03-A3D36E3FA6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6109" y="1565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7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F3AFF9B-0E14-4C32-BF46-DE75DA4C6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0" name="תמונה 9" descr="Free Wallpaper - Free Art wallpaper - Drawing beautiful scenery computer 1  wallpaper - 1440x900 - 23 | Art wallpaper, Drawing wallpaper, Wallpaper">
            <a:extLst>
              <a:ext uri="{FF2B5EF4-FFF2-40B4-BE49-F238E27FC236}">
                <a16:creationId xmlns:a16="http://schemas.microsoft.com/office/drawing/2014/main" id="{D041EE37-2125-40F0-9060-8642635949A7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7" y="153179"/>
            <a:ext cx="10755086" cy="660762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בועת דיבור: אליפסה 13">
            <a:extLst>
              <a:ext uri="{FF2B5EF4-FFF2-40B4-BE49-F238E27FC236}">
                <a16:creationId xmlns:a16="http://schemas.microsoft.com/office/drawing/2014/main" id="{A1F5A84E-0710-459B-B105-90171EE4D06D}"/>
              </a:ext>
            </a:extLst>
          </p:cNvPr>
          <p:cNvSpPr/>
          <p:nvPr/>
        </p:nvSpPr>
        <p:spPr>
          <a:xfrm>
            <a:off x="1655649" y="774705"/>
            <a:ext cx="5720443" cy="2677656"/>
          </a:xfrm>
          <a:prstGeom prst="wedgeEllipseCallout">
            <a:avLst>
              <a:gd name="adj1" fmla="val 31118"/>
              <a:gd name="adj2" fmla="val 74696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971A3611-218F-4364-B798-115FD5600EA8}"/>
              </a:ext>
            </a:extLst>
          </p:cNvPr>
          <p:cNvSpPr txBox="1"/>
          <p:nvPr/>
        </p:nvSpPr>
        <p:spPr>
          <a:xfrm>
            <a:off x="2772455" y="1009125"/>
            <a:ext cx="37372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he-IL" sz="2800" dirty="0">
                <a:latin typeface="Arial" panose="020B0604020202020204" pitchFamily="34" charset="0"/>
                <a:cs typeface="Arial" panose="020B0604020202020204" pitchFamily="34" charset="0"/>
              </a:rPr>
              <a:t>בְּרוּכִים הַבָּאִים לְמִשְׂחַק הַמַּאֲכָלִים. בְּמִשְׂחָק זֶה נְתַרְגֵּל פִּתְרוֹן תַּרְגִּילֵי </a:t>
            </a:r>
            <a:r>
              <a:rPr lang="he-IL" sz="2800" spc="0" dirty="0" err="1">
                <a:latin typeface="Arial" panose="020B0604020202020204" pitchFamily="34" charset="0"/>
                <a:cs typeface="Arial" panose="020B0604020202020204" pitchFamily="34" charset="0"/>
              </a:rPr>
              <a:t>חִסּוּר</a:t>
            </a:r>
            <a:r>
              <a:rPr lang="he-IL" sz="2800" spc="0" dirty="0">
                <a:latin typeface="Arial" panose="020B0604020202020204" pitchFamily="34" charset="0"/>
                <a:cs typeface="Arial" panose="020B0604020202020204" pitchFamily="34" charset="0"/>
              </a:rPr>
              <a:t> 0 בַּעֲשֶׂרֶת רִאשׁוֹנָה.</a:t>
            </a:r>
            <a:endParaRPr lang="he-I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לחצן פעולה: עבור לדף הבית 1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3ED6B89-AFF6-4063-B0FB-EEB9B3219B0A}"/>
              </a:ext>
            </a:extLst>
          </p:cNvPr>
          <p:cNvSpPr/>
          <p:nvPr/>
        </p:nvSpPr>
        <p:spPr>
          <a:xfrm>
            <a:off x="10296169" y="5645714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כוכב: 8 פינות 11">
            <a:hlinkClick r:id="rId8" action="ppaction://hlinksldjump"/>
            <a:extLst>
              <a:ext uri="{FF2B5EF4-FFF2-40B4-BE49-F238E27FC236}">
                <a16:creationId xmlns:a16="http://schemas.microsoft.com/office/drawing/2014/main" id="{127FFF09-6C33-4042-8062-2214BD42AFEB}"/>
              </a:ext>
            </a:extLst>
          </p:cNvPr>
          <p:cNvSpPr/>
          <p:nvPr/>
        </p:nvSpPr>
        <p:spPr>
          <a:xfrm>
            <a:off x="8659585" y="704267"/>
            <a:ext cx="1191986" cy="1053193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הַמְשֵׁך</a:t>
            </a:r>
            <a:endParaRPr lang="he-I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תמונה 4" descr="ברוקולי לחיים">
            <a:extLst>
              <a:ext uri="{FF2B5EF4-FFF2-40B4-BE49-F238E27FC236}">
                <a16:creationId xmlns:a16="http://schemas.microsoft.com/office/drawing/2014/main" id="{94F32032-8E72-407A-BCF8-8673BE5E2F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583" y="2651214"/>
            <a:ext cx="4702807" cy="3962580"/>
          </a:xfrm>
          <a:prstGeom prst="rect">
            <a:avLst/>
          </a:prstGeom>
        </p:spPr>
      </p:pic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32484A84-92BB-DA75-1582-DCA9093F5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0078" y="6547473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7" name="צליל מעבר">
            <a:hlinkClick r:id="" action="ppaction://media"/>
            <a:extLst>
              <a:ext uri="{FF2B5EF4-FFF2-40B4-BE49-F238E27FC236}">
                <a16:creationId xmlns:a16="http://schemas.microsoft.com/office/drawing/2014/main" id="{F39D55FD-206E-45E5-68DA-CAFADD41EB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54334" y="460585"/>
            <a:ext cx="487363" cy="487363"/>
          </a:xfrm>
          <a:prstGeom prst="rect">
            <a:avLst/>
          </a:prstGeom>
        </p:spPr>
      </p:pic>
      <p:pic>
        <p:nvPicPr>
          <p:cNvPr id="8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38295E5-33C3-56AF-DBFD-88A481D8E2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88975" y="15137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9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3407229" cy="1458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6175" y="813102"/>
            <a:ext cx="227589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69B05297-C329-B310-7D59-B6696C0E7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76156" y="6527567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עבודה טובה ברוקולי">
            <a:extLst>
              <a:ext uri="{FF2B5EF4-FFF2-40B4-BE49-F238E27FC236}">
                <a16:creationId xmlns:a16="http://schemas.microsoft.com/office/drawing/2014/main" id="{0CD15A77-DEFE-4DE4-9507-410E9B7F82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2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C73D41-06C5-4734-8A77-C89D42B8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0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hlinkClick r:id="rId7" action="ppaction://hlinksldjump"/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422572" y="587830"/>
            <a:ext cx="5061857" cy="1567540"/>
          </a:xfrm>
          <a:prstGeom prst="wedgeEllipseCallout">
            <a:avLst>
              <a:gd name="adj1" fmla="val 3031"/>
              <a:gd name="adj2" fmla="val 78788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027024" y="1017657"/>
            <a:ext cx="374996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737134" y="5506022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77FDEA2E-50DE-144D-9EF6-C2226ACAD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75767" y="6500752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AD290968-CB1F-4B82-AF60-8501F6A613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68" y="2799671"/>
            <a:ext cx="4034517" cy="403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7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C 0.00196 0.05301 0.00703 0.12709 0.025 0.12593 C 0.05104 0.12593 0.053 -0.12199 0.08399 -0.12291 C 0.11198 -0.12291 0.09701 0.09399 0.12396 0.09306 C 0.15196 0.09306 0.13698 -0.06388 0.16706 -0.06388 C 0.19401 -0.06388 0.17904 0.0419 0.203 0.0419 C 0.22604 0.0419 0.21406 -0.03888 0.23503 -0.03888 C 0.24701 -0.03888 0.24805 -0.01689 0.24896 -4.81481E-6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F3AFF9B-0E14-4C32-BF46-DE75DA4C6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0" name="תמונה 9" descr="Free Wallpaper - Free Art wallpaper - Drawing beautiful scenery computer 1  wallpaper - 1440x900 - 23 | Art wallpaper, Drawing wallpaper, Wallpaper">
            <a:extLst>
              <a:ext uri="{FF2B5EF4-FFF2-40B4-BE49-F238E27FC236}">
                <a16:creationId xmlns:a16="http://schemas.microsoft.com/office/drawing/2014/main" id="{D041EE37-2125-40F0-9060-8642635949A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7" y="153179"/>
            <a:ext cx="10755086" cy="660762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בועת דיבור: אליפסה 13">
            <a:extLst>
              <a:ext uri="{FF2B5EF4-FFF2-40B4-BE49-F238E27FC236}">
                <a16:creationId xmlns:a16="http://schemas.microsoft.com/office/drawing/2014/main" id="{A1F5A84E-0710-459B-B105-90171EE4D06D}"/>
              </a:ext>
            </a:extLst>
          </p:cNvPr>
          <p:cNvSpPr/>
          <p:nvPr/>
        </p:nvSpPr>
        <p:spPr>
          <a:xfrm>
            <a:off x="2435288" y="1744217"/>
            <a:ext cx="4870581" cy="1813993"/>
          </a:xfrm>
          <a:prstGeom prst="wedgeEllipseCallout">
            <a:avLst>
              <a:gd name="adj1" fmla="val 31118"/>
              <a:gd name="adj2" fmla="val 74696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971A3611-218F-4364-B798-115FD5600EA8}"/>
              </a:ext>
            </a:extLst>
          </p:cNvPr>
          <p:cNvSpPr txBox="1"/>
          <p:nvPr/>
        </p:nvSpPr>
        <p:spPr>
          <a:xfrm>
            <a:off x="3145680" y="1882560"/>
            <a:ext cx="37372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he-IL" sz="2800" dirty="0">
                <a:latin typeface="Arial" panose="020B0604020202020204" pitchFamily="34" charset="0"/>
                <a:cs typeface="Arial" panose="020B0604020202020204" pitchFamily="34" charset="0"/>
              </a:rPr>
              <a:t>הֵידָד!</a:t>
            </a:r>
          </a:p>
          <a:p>
            <a:pPr marL="0" indent="0" algn="ctr">
              <a:buNone/>
            </a:pPr>
            <a:r>
              <a:rPr lang="he-IL" sz="2800" dirty="0">
                <a:latin typeface="Arial" panose="020B0604020202020204" pitchFamily="34" charset="0"/>
                <a:cs typeface="Arial" panose="020B0604020202020204" pitchFamily="34" charset="0"/>
              </a:rPr>
              <a:t>אַתֶּם שׁוֹלְטִים בְּפִתְרוֹן תַּרְגִּילֵי </a:t>
            </a:r>
            <a:r>
              <a:rPr lang="he-IL" sz="2800" dirty="0" err="1">
                <a:latin typeface="Arial" panose="020B0604020202020204" pitchFamily="34" charset="0"/>
                <a:cs typeface="Arial" panose="020B0604020202020204" pitchFamily="34" charset="0"/>
              </a:rPr>
              <a:t>חִסּוּר</a:t>
            </a:r>
            <a:r>
              <a:rPr lang="he-IL" sz="2800" dirty="0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15" name="לחצן פעולה: עבור לדף הבית 1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D3ED6B89-AFF6-4063-B0FB-EEB9B3219B0A}"/>
              </a:ext>
            </a:extLst>
          </p:cNvPr>
          <p:cNvSpPr/>
          <p:nvPr/>
        </p:nvSpPr>
        <p:spPr>
          <a:xfrm>
            <a:off x="10296169" y="5645714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תמונה 4" descr="ברוקולי לחיים">
            <a:extLst>
              <a:ext uri="{FF2B5EF4-FFF2-40B4-BE49-F238E27FC236}">
                <a16:creationId xmlns:a16="http://schemas.microsoft.com/office/drawing/2014/main" id="{94F32032-8E72-407A-BCF8-8673BE5E2F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583" y="2651214"/>
            <a:ext cx="4702807" cy="3962580"/>
          </a:xfrm>
          <a:prstGeom prst="rect">
            <a:avLst/>
          </a:prstGeom>
        </p:spPr>
      </p:pic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32484A84-92BB-DA75-1582-DCA9093F5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0078" y="6547473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F9ED1E9-139F-BA67-8E98-B8B1DE89B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30429" y="2938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5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F3AFF9B-0E14-4C32-BF46-DE75DA4C6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10" name="תמונה 9" descr="Free Wallpaper - Free Art wallpaper - Drawing beautiful scenery computer 1  wallpaper - 1440x900 - 23 | Art wallpaper, Drawing wallpaper, Wallpaper">
            <a:hlinkClick r:id="rId4" action="ppaction://hlinksldjump"/>
            <a:extLst>
              <a:ext uri="{FF2B5EF4-FFF2-40B4-BE49-F238E27FC236}">
                <a16:creationId xmlns:a16="http://schemas.microsoft.com/office/drawing/2014/main" id="{D041EE37-2125-40F0-9060-8642635949A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96" y="100768"/>
            <a:ext cx="10755086" cy="660762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בועת דיבור: אליפסה 13">
            <a:extLst>
              <a:ext uri="{FF2B5EF4-FFF2-40B4-BE49-F238E27FC236}">
                <a16:creationId xmlns:a16="http://schemas.microsoft.com/office/drawing/2014/main" id="{A1F5A84E-0710-459B-B105-90171EE4D06D}"/>
              </a:ext>
            </a:extLst>
          </p:cNvPr>
          <p:cNvSpPr/>
          <p:nvPr/>
        </p:nvSpPr>
        <p:spPr>
          <a:xfrm>
            <a:off x="1172403" y="506869"/>
            <a:ext cx="5720443" cy="2677656"/>
          </a:xfrm>
          <a:prstGeom prst="wedgeEllipseCallout">
            <a:avLst>
              <a:gd name="adj1" fmla="val 41242"/>
              <a:gd name="adj2" fmla="val 75265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הוֹרָאוֹת הַמִּשְׂחָק:</a:t>
            </a:r>
            <a:b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תְּחִלָּה, עָלֶיךָ </a:t>
            </a:r>
            <a:r>
              <a:rPr lang="he-IL" sz="2400" spc="0" dirty="0" err="1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שֶׁכָּתוּב בַּשְּׁקוּפִית. לְאַחַר מִכֵּן, עָלֶיךָ לִלְחֹץ עַל אַחַד </a:t>
            </a:r>
            <a:r>
              <a:rPr lang="he-I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הַמַּאֲכָלִים</a:t>
            </a:r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שֶׁכָּתוּב מִתַּחַת לְתַרְגִּיל, לְפִי הַתּוֹצָאָה שֶׁקִּבַּלְתָּ.</a:t>
            </a:r>
            <a:b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400" spc="0" dirty="0">
                <a:solidFill>
                  <a:srgbClr val="2A1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בְּהַצְלָחָה וּבַהֲנָאָה!</a:t>
            </a:r>
            <a:endParaRPr lang="he-I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תמונה 11" descr="ברוקולי נותן כיף">
            <a:extLst>
              <a:ext uri="{FF2B5EF4-FFF2-40B4-BE49-F238E27FC236}">
                <a16:creationId xmlns:a16="http://schemas.microsoft.com/office/drawing/2014/main" id="{EFE1E407-6763-4BE9-BC6A-632087FC1B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872" y="3184525"/>
            <a:ext cx="3995592" cy="3995592"/>
          </a:xfrm>
          <a:prstGeom prst="rect">
            <a:avLst/>
          </a:prstGeom>
        </p:spPr>
      </p:pic>
      <p:sp>
        <p:nvSpPr>
          <p:cNvPr id="13" name="לחצן פעולה: עבור לדף הבית 12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85992492-F359-4C24-A7FB-2C69113898C2}"/>
              </a:ext>
            </a:extLst>
          </p:cNvPr>
          <p:cNvSpPr/>
          <p:nvPr/>
        </p:nvSpPr>
        <p:spPr>
          <a:xfrm>
            <a:off x="10644707" y="5553498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C3C4837-FAEC-452C-B4A7-55939AA17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80058" y="453901"/>
            <a:ext cx="487363" cy="487363"/>
          </a:xfrm>
          <a:prstGeom prst="rect">
            <a:avLst/>
          </a:prstGeom>
        </p:spPr>
      </p:pic>
      <p:sp>
        <p:nvSpPr>
          <p:cNvPr id="11" name="כוכב: 8 פינות 10">
            <a:hlinkClick r:id="rId4" action="ppaction://hlinksldjump"/>
            <a:extLst>
              <a:ext uri="{FF2B5EF4-FFF2-40B4-BE49-F238E27FC236}">
                <a16:creationId xmlns:a16="http://schemas.microsoft.com/office/drawing/2014/main" id="{2AACB54A-8FC1-49E4-841C-9685BE9BE11A}"/>
              </a:ext>
            </a:extLst>
          </p:cNvPr>
          <p:cNvSpPr/>
          <p:nvPr/>
        </p:nvSpPr>
        <p:spPr>
          <a:xfrm>
            <a:off x="8975116" y="1102941"/>
            <a:ext cx="1191986" cy="1053193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הַמְשֵׁך</a:t>
            </a:r>
            <a:endParaRPr lang="he-I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489004A8-5CA1-BC1A-F9A5-1CA79412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6974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247426"/>
            <a:ext cx="10663441" cy="6443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תמונה 5" descr="ברוקולי אומר היי">
            <a:extLst>
              <a:ext uri="{FF2B5EF4-FFF2-40B4-BE49-F238E27FC236}">
                <a16:creationId xmlns:a16="http://schemas.microsoft.com/office/drawing/2014/main" id="{5E1003B6-5146-49D6-9FD7-425DCD972C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6" y="2795101"/>
            <a:ext cx="2937734" cy="2937734"/>
          </a:xfrm>
          <a:prstGeom prst="rect">
            <a:avLst/>
          </a:prstGeom>
        </p:spPr>
      </p:pic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9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900425" y="4937430"/>
            <a:ext cx="1366355" cy="442735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</a:rPr>
              <a:t>0</a:t>
            </a:r>
          </a:p>
        </p:txBody>
      </p:sp>
      <p:sp>
        <p:nvSpPr>
          <p:cNvPr id="10" name="מלבן: פינות מעוגלות 9">
            <a:hlinkClick r:id="rId10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5135076" y="4951809"/>
            <a:ext cx="1308532" cy="4243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David" panose="020E0502060401010101" pitchFamily="34" charset="-79"/>
                <a:cs typeface="+mj-cs"/>
              </a:rPr>
              <a:t>10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5912020" y="2543683"/>
            <a:ext cx="167158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latin typeface="Arial" panose="020B0604020202020204" pitchFamily="34" charset="0"/>
                <a:cs typeface="Arial" panose="020B0604020202020204" pitchFamily="34" charset="0"/>
              </a:rPr>
              <a:t>10-0</a:t>
            </a:r>
          </a:p>
        </p:txBody>
      </p:sp>
      <p:sp>
        <p:nvSpPr>
          <p:cNvPr id="12" name="בועת דיבור: אליפסה 11"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175682" y="594807"/>
            <a:ext cx="6487425" cy="1909707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1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9233" y="845757"/>
            <a:ext cx="5010766" cy="1206718"/>
          </a:xfrm>
        </p:spPr>
        <p:txBody>
          <a:bodyPr>
            <a:normAutofit fontScale="90000"/>
          </a:bodyPr>
          <a:lstStyle/>
          <a:p>
            <a:pPr algn="ctr"/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200" spc="0" dirty="0">
                <a:latin typeface="David" panose="020E0502060401010101" pitchFamily="34" charset="-79"/>
                <a:cs typeface="+mn-cs"/>
              </a:rPr>
              <a:t>יְלָדִים יְקָרִים, אֲנִי מַמָּשׁ רָעֵב. </a:t>
            </a:r>
            <a:r>
              <a:rPr lang="he-IL" sz="2200" spc="0" dirty="0">
                <a:latin typeface="Arial" panose="020B0604020202020204" pitchFamily="34" charset="0"/>
                <a:cs typeface="Arial" panose="020B0604020202020204" pitchFamily="34" charset="0"/>
              </a:rPr>
              <a:t>תּוּכְלוּ לַעֲזֹר </a:t>
            </a:r>
            <a:r>
              <a:rPr lang="he-IL" sz="2200" spc="0" dirty="0">
                <a:latin typeface="David" panose="020E0502060401010101" pitchFamily="34" charset="-79"/>
                <a:cs typeface="+mn-cs"/>
              </a:rPr>
              <a:t>לִי </a:t>
            </a:r>
            <a:r>
              <a:rPr lang="he-IL" sz="2200" spc="0" dirty="0" err="1">
                <a:latin typeface="David" panose="020E0502060401010101" pitchFamily="34" charset="-79"/>
                <a:cs typeface="+mn-cs"/>
              </a:rPr>
              <a:t>לִבְחֹר</a:t>
            </a:r>
            <a:r>
              <a:rPr lang="he-IL" sz="2200" spc="0" dirty="0">
                <a:latin typeface="David" panose="020E0502060401010101" pitchFamily="34" charset="-79"/>
                <a:cs typeface="+mn-cs"/>
              </a:rPr>
              <a:t> אֶת הַמַּאֲכָל הַמַּתְאִים לִי?</a:t>
            </a:r>
            <a:br>
              <a:rPr lang="he-IL" sz="2200" spc="0" dirty="0">
                <a:latin typeface="David" panose="020E0502060401010101" pitchFamily="34" charset="-79"/>
                <a:cs typeface="+mn-cs"/>
              </a:rPr>
            </a:br>
            <a:r>
              <a:rPr lang="he-IL" sz="2200" spc="0" dirty="0">
                <a:latin typeface="David" panose="020E0502060401010101" pitchFamily="34" charset="-79"/>
                <a:cs typeface="+mn-cs"/>
              </a:rPr>
              <a:t>תְּחִלָּה צָרִיךְ </a:t>
            </a:r>
            <a:r>
              <a:rPr lang="he-IL" sz="2200" spc="0" dirty="0" err="1">
                <a:latin typeface="David" panose="020E0502060401010101" pitchFamily="34" charset="-79"/>
                <a:cs typeface="+mn-cs"/>
              </a:rPr>
              <a:t>לִפְתֹּר</a:t>
            </a:r>
            <a:r>
              <a:rPr lang="he-IL" sz="2200" spc="0" dirty="0">
                <a:latin typeface="David" panose="020E0502060401010101" pitchFamily="34" charset="-79"/>
                <a:cs typeface="+mn-cs"/>
              </a:rPr>
              <a:t> אֶת הַתַּרְגִּיל הַכָּתוּב בִּשְׁקוּפִית זוֹ, וּלְפִי הַתּוֹצָאָה יֵשׁ לִלְחֹץ עַל הַמַּאֲכָל הַמַּתְאִים</a:t>
            </a:r>
            <a:r>
              <a:rPr lang="he-IL" sz="2200" spc="0" dirty="0"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</a:p>
        </p:txBody>
      </p:sp>
      <p:pic>
        <p:nvPicPr>
          <p:cNvPr id="14" name="תמונה 13" descr="מודי פודיז מלון">
            <a:hlinkClick r:id="rId9" action="ppaction://hlinksldjump"/>
            <a:extLst>
              <a:ext uri="{FF2B5EF4-FFF2-40B4-BE49-F238E27FC236}">
                <a16:creationId xmlns:a16="http://schemas.microsoft.com/office/drawing/2014/main" id="{8353FE7F-6190-40B1-B9C9-34BD4E318E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812" y="3314292"/>
            <a:ext cx="1671582" cy="1671582"/>
          </a:xfrm>
          <a:prstGeom prst="rect">
            <a:avLst/>
          </a:prstGeom>
        </p:spPr>
      </p:pic>
      <p:pic>
        <p:nvPicPr>
          <p:cNvPr id="18" name="תמונה 17" descr="חבריי טאקו מודי פודיז">
            <a:hlinkClick r:id="rId10" action="ppaction://hlinksldjump"/>
            <a:extLst>
              <a:ext uri="{FF2B5EF4-FFF2-40B4-BE49-F238E27FC236}">
                <a16:creationId xmlns:a16="http://schemas.microsoft.com/office/drawing/2014/main" id="{BA80C8C5-827C-4DF2-B193-9AB2DF6B462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370" y="3071991"/>
            <a:ext cx="1832442" cy="1832442"/>
          </a:xfrm>
          <a:prstGeom prst="rect">
            <a:avLst/>
          </a:prstGeom>
        </p:spPr>
      </p:pic>
      <p:pic>
        <p:nvPicPr>
          <p:cNvPr id="1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D52D2C1-536C-437C-B3A7-6DF09E5061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776109" y="647462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39A4D48F-64D0-4CC3-BB1A-10E2C040E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B3FEEE5B-BA51-2D16-B02D-4760D1916D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776109" y="1565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4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32" y="0"/>
            <a:ext cx="10624456" cy="6542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עבודה טובה ברוקולי">
            <a:extLst>
              <a:ext uri="{FF2B5EF4-FFF2-40B4-BE49-F238E27FC236}">
                <a16:creationId xmlns:a16="http://schemas.microsoft.com/office/drawing/2014/main" id="{3408E7B3-8FDB-408F-992B-53306378B6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3" y="499259"/>
            <a:ext cx="3035106" cy="139168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584955" y="813102"/>
            <a:ext cx="21538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5607A3AE-24EE-B8E9-BDB2-B1853E58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19578" y="6455970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6085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C73D41-06C5-4734-8A77-C89D42B8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BB5FB268-EC25-418B-9E3D-95D7A137D11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017" y="135277"/>
            <a:ext cx="10646228" cy="658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86396EA5-D007-4865-B2B5-42EC60CD88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568" y="2799671"/>
            <a:ext cx="4034517" cy="4034517"/>
          </a:xfrm>
          <a:prstGeom prst="rect">
            <a:avLst/>
          </a:prstGeom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98142FC3-D504-498F-8A9B-A9F571BD6DC6}"/>
              </a:ext>
            </a:extLst>
          </p:cNvPr>
          <p:cNvSpPr/>
          <p:nvPr/>
        </p:nvSpPr>
        <p:spPr>
          <a:xfrm>
            <a:off x="6870091" y="612895"/>
            <a:ext cx="4660419" cy="1394772"/>
          </a:xfrm>
          <a:prstGeom prst="wedgeEllipseCallout">
            <a:avLst>
              <a:gd name="adj1" fmla="val 13710"/>
              <a:gd name="adj2" fmla="val 93800"/>
            </a:avLst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5993" y="1023265"/>
            <a:ext cx="359099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כְּדַאי לְנַסּוֹת שׁוּב</a:t>
            </a: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F1D593D-4333-4ABF-8218-9205BD707683}"/>
              </a:ext>
            </a:extLst>
          </p:cNvPr>
          <p:cNvSpPr/>
          <p:nvPr/>
        </p:nvSpPr>
        <p:spPr>
          <a:xfrm>
            <a:off x="10646590" y="5579538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מציין מיקום של כותרת תחתונה 3">
            <a:extLst>
              <a:ext uri="{FF2B5EF4-FFF2-40B4-BE49-F238E27FC236}">
                <a16:creationId xmlns:a16="http://schemas.microsoft.com/office/drawing/2014/main" id="{F85FD3D3-42CC-F281-3969-D58B9B416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43243" y="6492534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8714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C 0.00196 0.05301 0.00703 0.12709 0.025 0.12593 C 0.05104 0.12593 0.053 -0.12199 0.08399 -0.12291 C 0.11198 -0.12291 0.09701 0.09399 0.12396 0.09306 C 0.15196 0.09306 0.13698 -0.06388 0.16706 -0.06388 C 0.19401 -0.06388 0.17904 0.0419 0.203 0.0419 C 0.22604 0.0419 0.21406 -0.03888 0.23503 -0.03888 C 0.24701 -0.03888 0.24805 -0.01689 0.24896 -4.81481E-6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 descr="Reka.in - HD Wallpaper No.366">
            <a:extLst>
              <a:ext uri="{FF2B5EF4-FFF2-40B4-BE49-F238E27FC236}">
                <a16:creationId xmlns:a16="http://schemas.microsoft.com/office/drawing/2014/main" id="{2ACA3B07-D8AA-4CD1-9199-EAFE6395242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96" y="105255"/>
            <a:ext cx="10663441" cy="64438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07366119-EA97-4957-9BF6-3431D88B1697}"/>
              </a:ext>
            </a:extLst>
          </p:cNvPr>
          <p:cNvSpPr/>
          <p:nvPr/>
        </p:nvSpPr>
        <p:spPr>
          <a:xfrm>
            <a:off x="10690410" y="5488873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: פינות מעוגלות 8">
            <a:hlinkClick r:id="rId8" action="ppaction://hlinksldjump"/>
            <a:extLst>
              <a:ext uri="{FF2B5EF4-FFF2-40B4-BE49-F238E27FC236}">
                <a16:creationId xmlns:a16="http://schemas.microsoft.com/office/drawing/2014/main" id="{7D86DD4E-7A29-4022-8E3B-C9EB9551A816}"/>
              </a:ext>
            </a:extLst>
          </p:cNvPr>
          <p:cNvSpPr/>
          <p:nvPr/>
        </p:nvSpPr>
        <p:spPr>
          <a:xfrm>
            <a:off x="6675401" y="4493797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" name="מלבן: פינות מעוגלות 9">
            <a:hlinkClick r:id="rId9" action="ppaction://hlinksldjump"/>
            <a:extLst>
              <a:ext uri="{FF2B5EF4-FFF2-40B4-BE49-F238E27FC236}">
                <a16:creationId xmlns:a16="http://schemas.microsoft.com/office/drawing/2014/main" id="{48DC7816-6267-405C-B4E5-210B1185B4B6}"/>
              </a:ext>
            </a:extLst>
          </p:cNvPr>
          <p:cNvSpPr/>
          <p:nvPr/>
        </p:nvSpPr>
        <p:spPr>
          <a:xfrm>
            <a:off x="4694491" y="4457035"/>
            <a:ext cx="1534160" cy="58725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B02EFE53-6043-4B2F-8196-27A690C11380}"/>
              </a:ext>
            </a:extLst>
          </p:cNvPr>
          <p:cNvSpPr txBox="1"/>
          <p:nvPr/>
        </p:nvSpPr>
        <p:spPr>
          <a:xfrm>
            <a:off x="3857487" y="1478078"/>
            <a:ext cx="182374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latin typeface="Arial" panose="020B0604020202020204" pitchFamily="34" charset="0"/>
                <a:cs typeface="Arial" panose="020B0604020202020204" pitchFamily="34" charset="0"/>
              </a:rPr>
              <a:t>8-0</a:t>
            </a:r>
          </a:p>
        </p:txBody>
      </p:sp>
      <p:sp>
        <p:nvSpPr>
          <p:cNvPr id="12" name="בועת דיבור: אליפסה 11">
            <a:hlinkClick r:id="rId8" action="ppaction://hlinksldjump"/>
            <a:extLst>
              <a:ext uri="{FF2B5EF4-FFF2-40B4-BE49-F238E27FC236}">
                <a16:creationId xmlns:a16="http://schemas.microsoft.com/office/drawing/2014/main" id="{5657F8F3-36D3-4B63-8C30-5A366CADBF75}"/>
              </a:ext>
            </a:extLst>
          </p:cNvPr>
          <p:cNvSpPr/>
          <p:nvPr/>
        </p:nvSpPr>
        <p:spPr>
          <a:xfrm>
            <a:off x="5539666" y="566001"/>
            <a:ext cx="6123441" cy="1867489"/>
          </a:xfrm>
          <a:prstGeom prst="wedgeEllipseCallout">
            <a:avLst>
              <a:gd name="adj1" fmla="val 20664"/>
              <a:gd name="adj2" fmla="val 67431"/>
            </a:avLst>
          </a:prstGeom>
          <a:blipFill>
            <a:blip r:embed="rId10"/>
            <a:tile tx="0" ty="0" sx="100000" sy="100000" flip="none" algn="tl"/>
          </a:blip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0FB4B6D2-6C56-454A-BF49-FC7E6943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786" y="847713"/>
            <a:ext cx="5010766" cy="1206718"/>
          </a:xfrm>
        </p:spPr>
        <p:txBody>
          <a:bodyPr>
            <a:noAutofit/>
          </a:bodyPr>
          <a:lstStyle/>
          <a:p>
            <a:pPr algn="ctr"/>
            <a: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  <a:t> יְלָדִים יְקָרִים, אֲנִי מַמָּשׁ רָעֵב. תּוּכְלוּ לַעֲזֹר לִי </a:t>
            </a:r>
            <a:r>
              <a:rPr lang="he-IL" sz="2000" spc="0" dirty="0" err="1">
                <a:latin typeface="Arial" panose="020B0604020202020204" pitchFamily="34" charset="0"/>
                <a:cs typeface="Arial" panose="020B0604020202020204" pitchFamily="34" charset="0"/>
              </a:rPr>
              <a:t>לִבְחֹר</a:t>
            </a:r>
            <a: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  <a:t> אֶת הַמַּאֲכָל הַמַּתְאִים לִי?</a:t>
            </a:r>
            <a:b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  <a:t>תְּחִלָּה צָרִיךְ </a:t>
            </a:r>
            <a:r>
              <a:rPr lang="he-IL" sz="2000" spc="0" dirty="0" err="1">
                <a:latin typeface="Arial" panose="020B0604020202020204" pitchFamily="34" charset="0"/>
                <a:cs typeface="Arial" panose="020B0604020202020204" pitchFamily="34" charset="0"/>
              </a:rPr>
              <a:t>לִפְתֹּר</a:t>
            </a:r>
            <a:r>
              <a:rPr lang="he-IL" sz="2000" spc="0" dirty="0">
                <a:latin typeface="Arial" panose="020B0604020202020204" pitchFamily="34" charset="0"/>
                <a:cs typeface="Arial" panose="020B0604020202020204" pitchFamily="34" charset="0"/>
              </a:rPr>
              <a:t> אֶת הַתַּרְגִּיל הַכָּתוּב בִּשְׁקוּפִית זוֹ, וּלְפִי הַתּוֹצָאָה יֵשׁ לִלְחֹץ עַל הַמַּאֲכָל הַמַּתְאִים.</a:t>
            </a:r>
          </a:p>
        </p:txBody>
      </p:sp>
      <p:pic>
        <p:nvPicPr>
          <p:cNvPr id="16" name="תמונה 15" descr="פיצה של מודי פודיז">
            <a:hlinkClick r:id="rId8" action="ppaction://hlinksldjump"/>
            <a:extLst>
              <a:ext uri="{FF2B5EF4-FFF2-40B4-BE49-F238E27FC236}">
                <a16:creationId xmlns:a16="http://schemas.microsoft.com/office/drawing/2014/main" id="{DB0EBEB8-8B18-4680-9590-E16B64A2DB8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791" y="2350211"/>
            <a:ext cx="1953919" cy="1953919"/>
          </a:xfrm>
          <a:prstGeom prst="rect">
            <a:avLst/>
          </a:prstGeom>
        </p:spPr>
      </p:pic>
      <p:pic>
        <p:nvPicPr>
          <p:cNvPr id="18" name="תמונה 17" descr="אבוקדו של מודי פודיז">
            <a:hlinkClick r:id="rId9" action="ppaction://hlinksldjump"/>
            <a:extLst>
              <a:ext uri="{FF2B5EF4-FFF2-40B4-BE49-F238E27FC236}">
                <a16:creationId xmlns:a16="http://schemas.microsoft.com/office/drawing/2014/main" id="{6F7DE20E-85F3-46DA-B139-E2302F73E3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345" y="2178529"/>
            <a:ext cx="2015441" cy="2015441"/>
          </a:xfrm>
          <a:prstGeom prst="rect">
            <a:avLst/>
          </a:prstGeom>
        </p:spPr>
      </p:pic>
      <p:pic>
        <p:nvPicPr>
          <p:cNvPr id="1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E31B517-5FD2-453F-B8B8-966671DC1C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92133" y="458174"/>
            <a:ext cx="487363" cy="487363"/>
          </a:xfrm>
          <a:prstGeom prst="rect">
            <a:avLst/>
          </a:prstGeom>
        </p:spPr>
      </p:pic>
      <p:sp>
        <p:nvSpPr>
          <p:cNvPr id="5" name="מציין מיקום של כותרת תחתונה 3">
            <a:extLst>
              <a:ext uri="{FF2B5EF4-FFF2-40B4-BE49-F238E27FC236}">
                <a16:creationId xmlns:a16="http://schemas.microsoft.com/office/drawing/2014/main" id="{D6C9CEC1-4154-DBA7-0771-53DB35C6A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4754" y="6479795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תמונה 2" descr="ברוקולי אומר היי">
            <a:extLst>
              <a:ext uri="{FF2B5EF4-FFF2-40B4-BE49-F238E27FC236}">
                <a16:creationId xmlns:a16="http://schemas.microsoft.com/office/drawing/2014/main" id="{BAB92D3B-D209-8109-3AA8-F8FAD3CC7B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806" y="2795101"/>
            <a:ext cx="2937734" cy="2937734"/>
          </a:xfrm>
          <a:prstGeom prst="rect">
            <a:avLst/>
          </a:prstGeom>
        </p:spPr>
      </p:pic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E7A8F86D-B002-17DD-A403-694CFCED64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76109" y="15651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6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5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E175425-7035-4052-A51A-962FF538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תמונה 5" descr="Free Wallpaper - Free Art wallpaper - Drawing beautiful scenery computer 1  wallpaper - 1440x900 - 23 | Art wallpaper, Drawing wallpaper, Wallpaper">
            <a:hlinkClick r:id="rId5" action="ppaction://hlinksldjump"/>
            <a:extLst>
              <a:ext uri="{FF2B5EF4-FFF2-40B4-BE49-F238E27FC236}">
                <a16:creationId xmlns:a16="http://schemas.microsoft.com/office/drawing/2014/main" id="{8CDC80D3-5CAE-43F8-9B5D-EE73BCE4F9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4" y="157049"/>
            <a:ext cx="10624456" cy="65423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hlinkClick r:id="rId5" action="ppaction://hlinksldjump"/>
            <a:extLst>
              <a:ext uri="{FF2B5EF4-FFF2-40B4-BE49-F238E27FC236}">
                <a16:creationId xmlns:a16="http://schemas.microsoft.com/office/drawing/2014/main" id="{2C2EB172-5EED-4525-8C8D-93EDA9DA9684}"/>
              </a:ext>
            </a:extLst>
          </p:cNvPr>
          <p:cNvSpPr/>
          <p:nvPr/>
        </p:nvSpPr>
        <p:spPr>
          <a:xfrm>
            <a:off x="7032172" y="499259"/>
            <a:ext cx="2841501" cy="1421905"/>
          </a:xfrm>
          <a:prstGeom prst="wedgeEllipseCallout">
            <a:avLst>
              <a:gd name="adj1" fmla="val -40641"/>
              <a:gd name="adj2" fmla="val 6772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hlinkClick r:id="rId5" action="ppaction://hlinksldjump"/>
            <a:extLst>
              <a:ext uri="{FF2B5EF4-FFF2-40B4-BE49-F238E27FC236}">
                <a16:creationId xmlns:a16="http://schemas.microsoft.com/office/drawing/2014/main" id="{7E6AA45C-466A-4C92-8DF2-F49942E8FABB}"/>
              </a:ext>
            </a:extLst>
          </p:cNvPr>
          <p:cNvSpPr txBox="1"/>
          <p:nvPr/>
        </p:nvSpPr>
        <p:spPr>
          <a:xfrm>
            <a:off x="7496175" y="813102"/>
            <a:ext cx="210040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>
                <a:latin typeface="Arial" panose="020B0604020202020204" pitchFamily="34" charset="0"/>
                <a:cs typeface="Arial" panose="020B0604020202020204" pitchFamily="34" charset="0"/>
              </a:rPr>
              <a:t>יָפֶה מְאוֹד</a:t>
            </a:r>
          </a:p>
        </p:txBody>
      </p:sp>
      <p:sp>
        <p:nvSpPr>
          <p:cNvPr id="8" name="לחצן פעולה: עבור לדף הבית 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D9D92560-38F7-4BDC-893C-CD04AF7937BA}"/>
              </a:ext>
            </a:extLst>
          </p:cNvPr>
          <p:cNvSpPr/>
          <p:nvPr/>
        </p:nvSpPr>
        <p:spPr>
          <a:xfrm>
            <a:off x="10639696" y="5551527"/>
            <a:ext cx="883920" cy="986742"/>
          </a:xfrm>
          <a:prstGeom prst="actionButtonHom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8C2320BE-BB01-C42A-DE7E-8630BA5EF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6232" y="6551310"/>
            <a:ext cx="5905500" cy="228600"/>
          </a:xfrm>
        </p:spPr>
        <p:txBody>
          <a:bodyPr/>
          <a:lstStyle/>
          <a:p>
            <a:pPr marL="171450" indent="-171450" rtl="1">
              <a:buFont typeface="Century Gothic" panose="020B0502020202020204" pitchFamily="34" charset="0"/>
              <a:buChar char="©"/>
            </a:pPr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sz="1200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pPr rtl="1"/>
            <a:r>
              <a:rPr lang="he-IL" sz="1200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sz="1200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תמונה 1" descr="עבודה טובה ברוקולי">
            <a:extLst>
              <a:ext uri="{FF2B5EF4-FFF2-40B4-BE49-F238E27FC236}">
                <a16:creationId xmlns:a16="http://schemas.microsoft.com/office/drawing/2014/main" id="{F30D6598-90F6-D7F1-F3B9-61AC0D6A5A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57" y="2175456"/>
            <a:ext cx="5728606" cy="57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8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-0.084 L 0.25 0 L 0.125 0.08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606</Words>
  <Application>Microsoft Office PowerPoint</Application>
  <PresentationFormat>מסך רחב</PresentationFormat>
  <Paragraphs>127</Paragraphs>
  <Slides>32</Slides>
  <Notes>1</Notes>
  <HiddenSlides>0</HiddenSlides>
  <MMClips>43</MMClips>
  <ScaleCrop>false</ScaleCrop>
  <HeadingPairs>
    <vt:vector size="6" baseType="variant">
      <vt:variant>
        <vt:lpstr>גופנים בשימוש</vt:lpstr>
      </vt:variant>
      <vt:variant>
        <vt:i4>10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32</vt:i4>
      </vt:variant>
    </vt:vector>
  </HeadingPairs>
  <TitlesOfParts>
    <vt:vector size="43" baseType="lpstr">
      <vt:lpstr>Abril Fatface</vt:lpstr>
      <vt:lpstr>Aldrich</vt:lpstr>
      <vt:lpstr>Arial</vt:lpstr>
      <vt:lpstr>Assistant</vt:lpstr>
      <vt:lpstr>Barlow Condensed</vt:lpstr>
      <vt:lpstr>BN Bilbo</vt:lpstr>
      <vt:lpstr>Calibri</vt:lpstr>
      <vt:lpstr>Calibri Light</vt:lpstr>
      <vt:lpstr>Century Gothic</vt:lpstr>
      <vt:lpstr>David</vt:lpstr>
      <vt:lpstr>ערכת נושא Office</vt:lpstr>
      <vt:lpstr>מצגת של PowerPoint‏</vt:lpstr>
      <vt:lpstr>תַּרְגִּילֵי חִסּוּר 0  בַּעֲשֶׂרֶת רִאשׁוֹנָה בְּשִׁיטַת  "עֶשֶׂר אֶצְבָּעוֹת לִי יֵשׁ"</vt:lpstr>
      <vt:lpstr>מצגת של PowerPoint‏</vt:lpstr>
      <vt:lpstr>מצגת של PowerPoint‏</vt:lpstr>
      <vt:lpstr> יְלָדִים יְקָרִים, אֲנִי מַמָּשׁ רָעֵב. תּוּכְלוּ לַעֲזֹר לִי לִבְחֹר אֶת הַמַּאֲכָל הַמַּתְאִים לִי? תְּחִלָּה צָרִיךְ לִפְתֹּר אֶת הַתַּרְגִּיל הַכָּתוּב בִּשְׁקוּפִית זוֹ, וּלְפִי הַתּוֹצָאָה יֵשׁ לִלְחֹץ עַל הַמַּאֲכָל הַמַּתְאִים.</vt:lpstr>
      <vt:lpstr>מצגת של PowerPoint‏</vt:lpstr>
      <vt:lpstr>מצגת של PowerPoint‏</vt:lpstr>
      <vt:lpstr> יְלָדִים יְקָרִים, אֲנִי מַמָּשׁ רָעֵב. תּוּכְלוּ לַעֲזֹר לִי לִבְחֹר אֶת הַמַּאֲכָל הַמַּתְאִים לִי? תְּחִלָּה צָרִיךְ לִפְתֹּר אֶת הַתַּרְגִּיל הַכָּתוּב בִּשְׁקוּפִית זוֹ, וּלְפִי הַתּוֹצָאָה יֵשׁ לִלְחֹץ עַל הַמַּאֲכָל הַמַּתְאִים.</vt:lpstr>
      <vt:lpstr>מצגת של PowerPoint‏</vt:lpstr>
      <vt:lpstr>מצגת של PowerPoint‏</vt:lpstr>
      <vt:lpstr> </vt:lpstr>
      <vt:lpstr>מצגת של PowerPoint‏</vt:lpstr>
      <vt:lpstr>מצגת של PowerPoint‏</vt:lpstr>
      <vt:lpstr> 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 יְלָדִים יְקָרִים, אֲנִי מַמָּשׁ רָעֵב. תּוּכְלוּ לַעֲזֹר לִי לִבְחֹר אֶת הַמַּאֲכָל הַמַּתְאִים לִי? תְּחִלָּה צָרִיךְ לִפְתֹּר אֶת הַתַּרְגִּיל הַכָּתוּב בִּשְׁקוּפִית זוֹ, וּלְפִי הַתּוֹצָאָה יֵשׁ לִלְחֹץ עַל הַמַּאֲכָל הַמַּתְאִים.</vt:lpstr>
      <vt:lpstr>מצגת של PowerPoint‏</vt:lpstr>
      <vt:lpstr>מצגת של PowerPoint‏</vt:lpstr>
      <vt:lpstr> יְלָדִים יְקָרִים, אֲנִי מַמָּשׁ רָעֵב. תּוּכְלוּ לַעֲזֹר לִי לִבְחֹר אֶת הַמַּאֲכָל הַמַּתְאִים לִי? תְּחִלָּה צָרִיךְ לִפְתֹּר אֶת הַתַּרְגִּיל הַכָּתוּב בִּשְׁקוּפִית זוֹ, וּלְפִי הַתּוֹצָאָה יֵשׁ לִלְחֹץ עַל הַמַּאֲכָל הַמַּתְאִים.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שָׁלוֹם יְלָדִים, לִפְנֵיכֶם מִשְׂחָקִים בְּחֶשְׁבּוֹן לְתִרְגּוּל פִּתְרוֹן תַּרְגִּילֵי חִבּוּר בְּשִׁיטַת "עֶשֶׂר אֶצְבָּעוֹת לִי יֵשׁ"</dc:title>
  <dc:creator>shaul azulai</dc:creator>
  <cp:lastModifiedBy>איילת אזולאי</cp:lastModifiedBy>
  <cp:revision>16</cp:revision>
  <dcterms:created xsi:type="dcterms:W3CDTF">2023-07-06T18:32:17Z</dcterms:created>
  <dcterms:modified xsi:type="dcterms:W3CDTF">2023-08-14T10:12:39Z</dcterms:modified>
</cp:coreProperties>
</file>