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467" r:id="rId2"/>
    <p:sldId id="466" r:id="rId3"/>
    <p:sldId id="454" r:id="rId4"/>
    <p:sldId id="390" r:id="rId5"/>
    <p:sldId id="391" r:id="rId6"/>
    <p:sldId id="402" r:id="rId7"/>
    <p:sldId id="408" r:id="rId8"/>
    <p:sldId id="392" r:id="rId9"/>
    <p:sldId id="397" r:id="rId10"/>
    <p:sldId id="455" r:id="rId11"/>
    <p:sldId id="393" r:id="rId12"/>
    <p:sldId id="398" r:id="rId13"/>
    <p:sldId id="406" r:id="rId14"/>
    <p:sldId id="394" r:id="rId15"/>
    <p:sldId id="399" r:id="rId16"/>
    <p:sldId id="405" r:id="rId17"/>
    <p:sldId id="395" r:id="rId18"/>
    <p:sldId id="400" r:id="rId19"/>
    <p:sldId id="404" r:id="rId20"/>
    <p:sldId id="396" r:id="rId21"/>
    <p:sldId id="401" r:id="rId22"/>
    <p:sldId id="403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3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6979166-911F-462E-9E9F-39A0097B9AFE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49904F-253B-402A-B2D3-69D3EC5D831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6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0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C61153-0489-B1C9-ACBC-A31DA3185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C31C7D2-7DAF-9E14-C0A1-3C7981FF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EF1D033-5E42-E138-1D80-AA693F82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F76574-D866-0836-D3F9-2173EFD3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6F1611-AA5E-C41C-8C44-4C92A735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44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2E2877-8EF3-8E92-40D1-85778F3E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579F2A6-B91E-3CB6-17AE-43206FDE4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87DE5FA-E777-F742-B958-32681F0A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E1C6BA4-9F84-D4F2-BF19-4547301C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6A35C88-EDBB-0ABA-66C4-F95626AB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079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0E4FA8E-681B-8554-9F0D-036403A33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D45C44C-F1C5-91CF-8B17-973AB8C69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C5F11E2-D3AB-467B-0736-11E52E75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21A991-EDE5-382A-47BC-50890DDA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BBBBE0B-F075-9748-A338-6D174761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57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7171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17171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5653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1CA1D5-A4B9-0701-7B43-F81B4ABD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E4DDD89-CD1A-7A23-2429-747113EB1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CEDD41-1E28-41A3-1063-C8A87150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8088942-5983-2DBE-C8A2-A2B1590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16B3FD-CDF3-8044-6D03-977F732A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827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F87990-DDC3-65E1-03EF-44C899CE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EEE02C-2410-6704-3769-E455A5BD2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E6D2E3-9E7A-2AF8-15C3-0C96E539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7E9231E-5AB6-877F-A993-BF077A49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3FEF95-3733-F854-4829-B237FC72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474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89CCF1-5CB5-4A77-3227-80F7977A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484E67A-52FB-902B-D28E-214210DFD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6B091CA-DE20-B732-80AE-B1C0D3090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EF32CA3-E231-53E1-9985-CB1867F2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29F8CE5-302C-A87B-EB70-C31A7446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E9EA4F0-B2A3-A557-0BFE-B887757C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643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EF60C3-6657-B954-B014-21AB472B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44F1B83-E864-C36D-02AA-19EBDAD7E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277642E-47DB-F471-4ABE-85AB65C09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18FF4B5-34C3-816D-C082-6ABA84CFA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7D5178D-F145-00D5-E93C-2EF077D4F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2A58A4F-56C2-B15B-7D38-7CAF5A9A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48FBFBA-8E21-77CD-417D-5DF570F1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199D4C0-611F-D028-2068-29A77F5A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943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F63F6D-CDAE-3F8D-8119-E8A459DA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9818803-01BD-06D9-95D8-16A3F771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0E51880-677B-EB20-E690-217621A4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EABA6F1-2DA0-682A-576A-50D59270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942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455A7BD-2971-DB2D-FD5C-7823CDB2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32D26A1-F7A2-54F2-B0FD-07B2E673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D8A7C1C-E9E9-E97E-E46F-69EA506A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750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0AE1D5-DDFF-7B6C-F427-964ED7E5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300D532-977C-4841-4BD1-1758E8F9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935F65-DBBF-C161-1EB3-CB88F80E9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96B9446-46B9-E9DC-4704-5122FC9B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6C2F37D-E0FE-44E1-4537-82ACB520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42C2A81-1CB5-DF81-D97D-488372D5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32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A354B0-CB9F-729B-8528-C25DA6F5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1C2C3989-3CCC-9EF3-66B8-562AD1808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215CA9F-8E15-44C5-00AE-EF0B8A7C0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9C8A3BA-4231-933D-8A77-8C45EF80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D94FBC8-C566-5EBF-9BD5-2A5AD57E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4E90DAD-50A2-B92D-FC94-FB64C94E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962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7E19780-25EC-F09B-2744-6ACDD9C7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3D94278-BCD9-30BE-8D68-84099F668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A44A42-D03A-D3D5-A638-05216B259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81A4217-108E-B501-E58B-13B20CC89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B9B2443-EF57-09AC-4FE6-095F9D101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14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12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16.xml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1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1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image" Target="../media/image10.jpeg"/><Relationship Id="rId12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8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19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20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1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image" Target="../media/image10.jpeg"/><Relationship Id="rId12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21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22.xml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2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20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24.xml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26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23.xml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28.xml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29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slide" Target="slide26.xml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3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5.m4a"/><Relationship Id="rId7" Type="http://schemas.openxmlformats.org/officeDocument/2006/relationships/slide" Target="slide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3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29.xml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slide" Target="slide5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4.png"/><Relationship Id="rId3" Type="http://schemas.microsoft.com/office/2007/relationships/media" Target="../media/media8.mp3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8.mp3"/><Relationship Id="rId9" Type="http://schemas.openxmlformats.org/officeDocument/2006/relationships/slide" Target="slide7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slide" Target="slide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" Target="slide1.xml"/><Relationship Id="rId12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8.mp3"/><Relationship Id="rId9" Type="http://schemas.openxmlformats.org/officeDocument/2006/relationships/slide" Target="slide10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7614168" y="796260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6675571" y="6085028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37" y="226581"/>
            <a:ext cx="2977037" cy="6404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63">
            <a:off x="3906663" y="692105"/>
            <a:ext cx="3984348" cy="5391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890290" y="806063"/>
            <a:ext cx="4698009" cy="1343499"/>
          </a:xfrm>
          <a:prstGeom prst="wedgeEllipseCallout">
            <a:avLst>
              <a:gd name="adj1" fmla="val 9953"/>
              <a:gd name="adj2" fmla="val 94993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75450" y="1201256"/>
            <a:ext cx="35328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David" panose="020E0502060401010101" pitchFamily="34" charset="-79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70985" y="5507346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B0537B6-D73C-CBAE-65F1-2C21277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5540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E31298AC-EA50-21A5-9D98-5E08B7468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7" y="98710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71976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804728" y="4719765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149444" y="2131815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6-0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59293"/>
            <a:ext cx="6338656" cy="1874198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318" y="732187"/>
            <a:ext cx="2525018" cy="1206718"/>
          </a:xfrm>
        </p:spPr>
        <p:txBody>
          <a:bodyPr>
            <a:normAutofit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2700" spc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8" name="תמונה 17" descr="המבורגר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6C05F23C-9DBD-43D5-A930-604A94748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71" y="2601466"/>
            <a:ext cx="1905000" cy="1905000"/>
          </a:xfrm>
          <a:prstGeom prst="rect">
            <a:avLst/>
          </a:prstGeom>
        </p:spPr>
      </p:pic>
      <p:pic>
        <p:nvPicPr>
          <p:cNvPr id="20" name="תמונה 19" descr="אגס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CF27FB3-1DB2-4307-BD88-E9C5CDB05B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11" y="2710945"/>
            <a:ext cx="1836938" cy="1836938"/>
          </a:xfrm>
          <a:prstGeom prst="rect">
            <a:avLst/>
          </a:prstGeom>
        </p:spPr>
      </p:pic>
      <p:pic>
        <p:nvPicPr>
          <p:cNvPr id="2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2B1BB2-422C-4679-BD16-7F62F95A8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41423" y="626124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D1DF2D28-8F2E-DC5E-2113-B2991A65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C22539F9-7C41-8551-D242-933332BD5E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F60E47C0-86FF-6CB8-E8F1-AFDC7E8C7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hlinkClick r:id="rId5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620463" y="804226"/>
            <a:ext cx="21893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A30C90A6-85CB-3EAA-8D06-401E1003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7611" y="653358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FB3B7719-E5E6-8EB1-2680-2CFCEE056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78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5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5511"/>
              <a:gd name="adj2" fmla="val 8055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79855" y="1017657"/>
            <a:ext cx="33811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David" panose="020E0502060401010101" pitchFamily="34" charset="-79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862640" y="5645891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5612E0C-4CA0-6EBE-A489-EB481C5E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211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C1F5EEF3-78B9-351A-FF62-D773B2097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9" y="150265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761031" y="468425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9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870711" y="468425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692818" y="2275801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9-0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David" panose="020E0502060401010101" pitchFamily="34" charset="-79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</a:b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David" panose="020E0502060401010101" pitchFamily="34" charset="-79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105" y="649094"/>
            <a:ext cx="2639862" cy="1206718"/>
          </a:xfrm>
        </p:spPr>
        <p:txBody>
          <a:bodyPr>
            <a:normAutofit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2700" spc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" name="תמונה 15" descr="קרטון חלב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199CB02C-4606-4B78-AD26-CCC99B050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11" y="2706463"/>
            <a:ext cx="1804909" cy="1804909"/>
          </a:xfrm>
          <a:prstGeom prst="rect">
            <a:avLst/>
          </a:prstGeom>
        </p:spPr>
      </p:pic>
      <p:pic>
        <p:nvPicPr>
          <p:cNvPr id="18" name="תמונה 17" descr="מודי פודיז של גלידה מובכת">
            <a:hlinkClick r:id="rId9" action="ppaction://hlinksldjump"/>
            <a:extLst>
              <a:ext uri="{FF2B5EF4-FFF2-40B4-BE49-F238E27FC236}">
                <a16:creationId xmlns:a16="http://schemas.microsoft.com/office/drawing/2014/main" id="{DD7EEE36-7CE0-4DD7-90E5-5B3302FB9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14" y="2840145"/>
            <a:ext cx="1614857" cy="1614857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EC4B36B-76BA-4CAA-9A19-370CBA90B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8157" y="534843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5E144016-6886-1E5B-C776-CEFBE5B0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F2132438-4E20-A80F-46F7-9E3C44FEA4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43CA2F61-949D-DFB8-0DF5-1C6DDE0FD2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hlinkClick r:id="rId5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800975" y="874658"/>
            <a:ext cx="20357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E97CC3F4-7465-22A3-59B1-0B994DF7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2756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879D3E12-902B-2F9E-83AD-71FFE4BB9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5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9600"/>
              <a:gd name="adj2" fmla="val 9293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89091" y="1017657"/>
            <a:ext cx="35570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614101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B7835D69-46D7-A333-CA1A-611AE7A6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077" y="6485691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1B2A9777-49B2-9B08-8458-15160DDC4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hlinkClick r:id="rId6" action="ppaction://hlinksldjump"/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7-0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6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4811" y="383529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DDDC2B62-20C5-34F2-AC98-AF0B1301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4550" y="6513838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0B906B71-78C2-277A-21E5-AB81CD25A6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5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51EFB1FB-3140-0C70-9EC3-7AB514CDB2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51D13244-AF30-D69E-67FB-E11B90EF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4933" y="65513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A4292878-E2B3-2CAA-5A46-9137DAB72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87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5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772207" y="663713"/>
            <a:ext cx="4538684" cy="1324097"/>
          </a:xfrm>
          <a:prstGeom prst="wedgeEllipseCallout">
            <a:avLst>
              <a:gd name="adj1" fmla="val 19434"/>
              <a:gd name="adj2" fmla="val 7985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52218" y="971818"/>
            <a:ext cx="33786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93087" y="561888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E2D76D58-6BDE-3EDA-9337-3FDE8B19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509" y="647140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394D540B-90AD-72F5-B8E8-578416CBD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30"/>
          <p:cNvSpPr txBox="1">
            <a:spLocks noGrp="1"/>
          </p:cNvSpPr>
          <p:nvPr>
            <p:ph type="title"/>
          </p:nvPr>
        </p:nvSpPr>
        <p:spPr>
          <a:xfrm>
            <a:off x="3028950" y="16470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תַּרְגִּילֵי </a:t>
            </a:r>
            <a:r>
              <a:rPr lang="he-I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חִסּוּר</a:t>
            </a:r>
            <a: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0 </a:t>
            </a:r>
            <a:b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בַּעֲשֶׂרֶת רִאשׁוֹנָה בְּשִׁיטַת</a:t>
            </a:r>
            <a:b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"עֶשֶׂר אֶצְבָּעוֹת לִי יֵשׁ"</a:t>
            </a:r>
            <a:endParaRPr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1" name="Google Shape;971;p30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איילת אזולאי </a:t>
            </a:r>
            <a:r>
              <a:rPr lang="he-I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כוכב: 8 פינות 1">
            <a:hlinkClick r:id="rId7" action="ppaction://hlinksldjump"/>
            <a:extLst>
              <a:ext uri="{FF2B5EF4-FFF2-40B4-BE49-F238E27FC236}">
                <a16:creationId xmlns:a16="http://schemas.microsoft.com/office/drawing/2014/main" id="{870ECFF8-8B89-EB7B-B8A8-960F91555353}"/>
              </a:ext>
            </a:extLst>
          </p:cNvPr>
          <p:cNvSpPr/>
          <p:nvPr/>
        </p:nvSpPr>
        <p:spPr>
          <a:xfrm>
            <a:off x="10553698" y="5454035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DE8376C-69F0-245E-FF3A-1D99B5BFA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5217" y="338688"/>
            <a:ext cx="487363" cy="487363"/>
          </a:xfrm>
          <a:prstGeom prst="rect">
            <a:avLst/>
          </a:prstGeom>
        </p:spPr>
      </p:pic>
      <p:pic>
        <p:nvPicPr>
          <p:cNvPr id="4" name="Dawn of the Apocalypse">
            <a:hlinkClick r:id="" action="ppaction://media"/>
            <a:extLst>
              <a:ext uri="{FF2B5EF4-FFF2-40B4-BE49-F238E27FC236}">
                <a16:creationId xmlns:a16="http://schemas.microsoft.com/office/drawing/2014/main" id="{C62D21C8-67F8-6DA3-1231-CB81E738D4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5218" y="982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hlinkClick r:id="rId6" action="ppaction://hlinksldjump"/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9" y="181081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9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808544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510814" y="47649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5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744233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</a:rPr>
              <a:t>5-0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09863"/>
            <a:ext cx="5010766" cy="1206718"/>
          </a:xfrm>
        </p:spPr>
        <p:txBody>
          <a:bodyPr>
            <a:normAutofit/>
          </a:bodyPr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000" spc="0" dirty="0">
                <a:latin typeface="David" panose="020E0502060401010101" pitchFamily="34" charset="-79"/>
                <a:cs typeface="+mn-cs"/>
              </a:rPr>
            </a:br>
            <a:r>
              <a:rPr lang="he-IL" sz="20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8" name="תמונה 7" descr="בננה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082300D1-7F6C-4171-8EFB-B118176AD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2" y="2811785"/>
            <a:ext cx="1792550" cy="1792550"/>
          </a:xfrm>
          <a:prstGeom prst="rect">
            <a:avLst/>
          </a:prstGeom>
        </p:spPr>
      </p:pic>
      <p:pic>
        <p:nvPicPr>
          <p:cNvPr id="14" name="תמונה 13" descr="קפה של מודי פודיז">
            <a:hlinkClick r:id="rId6" action="ppaction://hlinksldjump"/>
            <a:extLst>
              <a:ext uri="{FF2B5EF4-FFF2-40B4-BE49-F238E27FC236}">
                <a16:creationId xmlns:a16="http://schemas.microsoft.com/office/drawing/2014/main" id="{993553B6-3E92-4465-989C-B59B57C63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5" y="2702200"/>
            <a:ext cx="1975786" cy="1975786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6029C5-B96C-4110-8125-F36198A6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2133" y="385914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707E1471-2485-793A-BFED-364053B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01640EE5-9371-D6B9-F9FE-7F48DA44C3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5C5420F4-A7B6-BC8C-444E-65657AC676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hlinkClick r:id="rId7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" action="ppaction://noaction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750236" y="874658"/>
            <a:ext cx="24679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David" panose="020E0502060401010101" pitchFamily="34" charset="-79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B38E89CF-91E5-6577-FA7F-F44CB06E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04516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47379F10-E541-ECE5-D88C-F48C50482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5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3461BEF1-1290-A73F-9DEB-76183833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685" y="651918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85AE05AE-0A58-16EA-D887-D85B8AFFE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9" y="181081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808544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510814" y="47649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3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762895" y="2151860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</a:rPr>
              <a:t>3-0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09863"/>
            <a:ext cx="5010766" cy="1206718"/>
          </a:xfrm>
        </p:spPr>
        <p:txBody>
          <a:bodyPr>
            <a:normAutofit/>
          </a:bodyPr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000" spc="0" dirty="0">
                <a:latin typeface="David" panose="020E0502060401010101" pitchFamily="34" charset="-79"/>
                <a:cs typeface="+mn-cs"/>
              </a:rPr>
            </a:br>
            <a:r>
              <a:rPr lang="he-IL" sz="20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8" name="תמונה 7" descr="בננה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082300D1-7F6C-4171-8EFB-B118176AD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2" y="2811785"/>
            <a:ext cx="1792550" cy="1792550"/>
          </a:xfrm>
          <a:prstGeom prst="rect">
            <a:avLst/>
          </a:prstGeom>
        </p:spPr>
      </p:pic>
      <p:pic>
        <p:nvPicPr>
          <p:cNvPr id="14" name="תמונה 13" descr="קפה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93553B6-3E92-4465-989C-B59B57C63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5" y="2702200"/>
            <a:ext cx="1975786" cy="1975786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6029C5-B96C-4110-8125-F36198A6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7447" y="566001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327277A0-5959-FD4B-56AB-8C6006CA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6435" y="6498416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750FE1C6-DE71-254E-E56D-3BA777269E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2DA002C4-58EF-E308-585A-48D2D2E95F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hlinkClick r:id="rId7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" action="ppaction://noaction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750236" y="874658"/>
            <a:ext cx="24679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David" panose="020E0502060401010101" pitchFamily="34" charset="-79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40194C95-A77F-63E1-09AE-E34023B8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4893" y="653358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62E76ACB-2CDB-44D4-5AC6-B165E0774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7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06BD8405-816A-CBD4-1CD8-59947C29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0575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83936634-6A18-75C7-8194-64A069DC90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4-0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39289" y="476835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14E4575F-36CD-3EFD-B192-A2DE2D75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534" y="653575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4FCF92EB-9705-612F-1001-F82C0F7981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5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C3257CA5-7638-1FD5-5E16-762F5EA5ED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DDEFD009-2123-ED78-26CE-CB62C96E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4305" y="65399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68D1ED9C-C105-3FE9-2FBD-B6804EEA84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4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בועת דיבור: אליפסה 6">
            <a:hlinkClick r:id="rId7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05092EE7-7B28-EE26-F7C9-7E9E62250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3758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E2778AD0-F420-9BC2-8969-FD2194993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2-0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8158" y="374199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C21D5AE7-DFE1-F562-7C02-BE8B1C81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220" y="653575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9C7E267C-8718-611C-B856-497A8AB7B4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5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F6A32B88-FD41-B175-3C03-A3D36E3FA6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תמונה 9" descr="Free Wallpaper - Free Art wallpaper - Drawing beautiful scenery computer 1  wallpaper - 1440x900 - 23 | Art wallpaper, Drawing wallpaper, Wallpaper">
            <a:extLst>
              <a:ext uri="{FF2B5EF4-FFF2-40B4-BE49-F238E27FC236}">
                <a16:creationId xmlns:a16="http://schemas.microsoft.com/office/drawing/2014/main" id="{D041EE37-2125-40F0-9060-8642635949A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53179"/>
            <a:ext cx="10755086" cy="66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A1F5A84E-0710-459B-B105-90171EE4D06D}"/>
              </a:ext>
            </a:extLst>
          </p:cNvPr>
          <p:cNvSpPr/>
          <p:nvPr/>
        </p:nvSpPr>
        <p:spPr>
          <a:xfrm>
            <a:off x="1655649" y="774705"/>
            <a:ext cx="5720443" cy="2677656"/>
          </a:xfrm>
          <a:prstGeom prst="wedgeEllipseCallout">
            <a:avLst>
              <a:gd name="adj1" fmla="val 31118"/>
              <a:gd name="adj2" fmla="val 7469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71A3611-218F-4364-B798-115FD5600EA8}"/>
              </a:ext>
            </a:extLst>
          </p:cNvPr>
          <p:cNvSpPr txBox="1"/>
          <p:nvPr/>
        </p:nvSpPr>
        <p:spPr>
          <a:xfrm>
            <a:off x="2772455" y="1009125"/>
            <a:ext cx="37372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בְּרוּכִים הַבָּאִים לְמִשְׂחַק הַמַּאֲכָלִים. בְּמִשְׂחָק זֶה נְתַרְגֵּל פִּתְרוֹן תַּרְגִּילֵי </a:t>
            </a:r>
            <a:r>
              <a:rPr lang="he-IL" sz="2800" spc="0" dirty="0" err="1">
                <a:latin typeface="Arial" panose="020B0604020202020204" pitchFamily="34" charset="0"/>
                <a:cs typeface="Arial" panose="020B0604020202020204" pitchFamily="34" charset="0"/>
              </a:rPr>
              <a:t>חִסּוּר</a:t>
            </a:r>
            <a:r>
              <a:rPr lang="he-IL" sz="2800" spc="0" dirty="0">
                <a:latin typeface="Arial" panose="020B0604020202020204" pitchFamily="34" charset="0"/>
                <a:cs typeface="Arial" panose="020B0604020202020204" pitchFamily="34" charset="0"/>
              </a:rPr>
              <a:t> 0 בַּעֲשֶׂרֶת רִאשׁוֹנָה.</a:t>
            </a: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לחצן פעולה: עבור לדף הבית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3ED6B89-AFF6-4063-B0FB-EEB9B3219B0A}"/>
              </a:ext>
            </a:extLst>
          </p:cNvPr>
          <p:cNvSpPr/>
          <p:nvPr/>
        </p:nvSpPr>
        <p:spPr>
          <a:xfrm>
            <a:off x="10296169" y="5645714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וכב: 8 פינות 11">
            <a:hlinkClick r:id="rId8" action="ppaction://hlinksldjump"/>
            <a:extLst>
              <a:ext uri="{FF2B5EF4-FFF2-40B4-BE49-F238E27FC236}">
                <a16:creationId xmlns:a16="http://schemas.microsoft.com/office/drawing/2014/main" id="{127FFF09-6C33-4042-8062-2214BD42AFEB}"/>
              </a:ext>
            </a:extLst>
          </p:cNvPr>
          <p:cNvSpPr/>
          <p:nvPr/>
        </p:nvSpPr>
        <p:spPr>
          <a:xfrm>
            <a:off x="8659585" y="704267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 descr="ברוקולי לחיים">
            <a:extLst>
              <a:ext uri="{FF2B5EF4-FFF2-40B4-BE49-F238E27FC236}">
                <a16:creationId xmlns:a16="http://schemas.microsoft.com/office/drawing/2014/main" id="{94F32032-8E72-407A-BCF8-8673BE5E2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3" y="2651214"/>
            <a:ext cx="4702807" cy="3962580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32484A84-92BB-DA75-1582-DCA9093F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0078" y="654747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צליל מעבר">
            <a:hlinkClick r:id="" action="ppaction://media"/>
            <a:extLst>
              <a:ext uri="{FF2B5EF4-FFF2-40B4-BE49-F238E27FC236}">
                <a16:creationId xmlns:a16="http://schemas.microsoft.com/office/drawing/2014/main" id="{F39D55FD-206E-45E5-68DA-CAFADD41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4334" y="460585"/>
            <a:ext cx="487363" cy="487363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38295E5-33C3-56AF-DBFD-88A481D8E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975" y="1513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69B05297-C329-B310-7D59-B6696C0E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2756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0CD15A77-DEFE-4DE4-9507-410E9B7F8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hlinkClick r:id="rId7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7FDEA2E-50DE-144D-9EF6-C2226ACA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5767" y="6500752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AD290968-CB1F-4B82-AF60-8501F6A61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תמונה 9" descr="Free Wallpaper - Free Art wallpaper - Drawing beautiful scenery computer 1  wallpaper - 1440x900 - 23 | Art wallpaper, Drawing wallpaper, Wallpaper">
            <a:extLst>
              <a:ext uri="{FF2B5EF4-FFF2-40B4-BE49-F238E27FC236}">
                <a16:creationId xmlns:a16="http://schemas.microsoft.com/office/drawing/2014/main" id="{D041EE37-2125-40F0-9060-8642635949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53179"/>
            <a:ext cx="10755086" cy="66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A1F5A84E-0710-459B-B105-90171EE4D06D}"/>
              </a:ext>
            </a:extLst>
          </p:cNvPr>
          <p:cNvSpPr/>
          <p:nvPr/>
        </p:nvSpPr>
        <p:spPr>
          <a:xfrm>
            <a:off x="2435288" y="1744217"/>
            <a:ext cx="4870581" cy="1813993"/>
          </a:xfrm>
          <a:prstGeom prst="wedgeEllipseCallout">
            <a:avLst>
              <a:gd name="adj1" fmla="val 31118"/>
              <a:gd name="adj2" fmla="val 7469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71A3611-218F-4364-B798-115FD5600EA8}"/>
              </a:ext>
            </a:extLst>
          </p:cNvPr>
          <p:cNvSpPr txBox="1"/>
          <p:nvPr/>
        </p:nvSpPr>
        <p:spPr>
          <a:xfrm>
            <a:off x="3145680" y="1882560"/>
            <a:ext cx="3737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הֵידָד!</a:t>
            </a:r>
          </a:p>
          <a:p>
            <a:pPr marL="0" indent="0" algn="ctr">
              <a:buNone/>
            </a:pP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אַתֶּם שׁוֹלְטִים בְּפִתְרוֹן תַּרְגִּילֵי </a:t>
            </a:r>
            <a:r>
              <a:rPr lang="he-IL" sz="2800" dirty="0" err="1">
                <a:latin typeface="Arial" panose="020B0604020202020204" pitchFamily="34" charset="0"/>
                <a:cs typeface="Arial" panose="020B0604020202020204" pitchFamily="34" charset="0"/>
              </a:rPr>
              <a:t>חִסּוּר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5" name="לחצן פעולה: עבור לדף הבית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ED6B89-AFF6-4063-B0FB-EEB9B3219B0A}"/>
              </a:ext>
            </a:extLst>
          </p:cNvPr>
          <p:cNvSpPr/>
          <p:nvPr/>
        </p:nvSpPr>
        <p:spPr>
          <a:xfrm>
            <a:off x="10296169" y="5645714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 descr="ברוקולי לחיים">
            <a:extLst>
              <a:ext uri="{FF2B5EF4-FFF2-40B4-BE49-F238E27FC236}">
                <a16:creationId xmlns:a16="http://schemas.microsoft.com/office/drawing/2014/main" id="{94F32032-8E72-407A-BCF8-8673BE5E2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3" y="2651214"/>
            <a:ext cx="4702807" cy="3962580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32484A84-92BB-DA75-1582-DCA9093F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0078" y="654747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F9ED1E9-139F-BA67-8E98-B8B1DE89B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0429" y="293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תמונה 9" descr="Free Wallpaper - Free Art wallpaper - Drawing beautiful scenery computer 1  wallpaper - 1440x900 - 23 | Art wallpaper, Drawing wallpaper, Wallpaper">
            <a:hlinkClick r:id="rId4" action="ppaction://hlinksldjump"/>
            <a:extLst>
              <a:ext uri="{FF2B5EF4-FFF2-40B4-BE49-F238E27FC236}">
                <a16:creationId xmlns:a16="http://schemas.microsoft.com/office/drawing/2014/main" id="{D041EE37-2125-40F0-9060-8642635949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6" y="100768"/>
            <a:ext cx="10755086" cy="66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A1F5A84E-0710-459B-B105-90171EE4D06D}"/>
              </a:ext>
            </a:extLst>
          </p:cNvPr>
          <p:cNvSpPr/>
          <p:nvPr/>
        </p:nvSpPr>
        <p:spPr>
          <a:xfrm>
            <a:off x="1172403" y="506869"/>
            <a:ext cx="5720443" cy="2677656"/>
          </a:xfrm>
          <a:prstGeom prst="wedgeEllipseCallout">
            <a:avLst>
              <a:gd name="adj1" fmla="val 41242"/>
              <a:gd name="adj2" fmla="val 75265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הוֹרָאוֹת הַמִּשְׂחָק:</a:t>
            </a:r>
            <a:b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תְּחִלָּה, עָלֶיךָ </a:t>
            </a:r>
            <a:r>
              <a:rPr lang="he-IL" sz="2400" spc="0" dirty="0" err="1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שֶׁכָּתוּב בַּשְּׁקוּפִית. לְאַחַר מִכֵּן, עָלֶיךָ לִלְחֹץ עַל אַחַד </a:t>
            </a:r>
            <a:r>
              <a:rPr lang="he-I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הַמַּאֲכָלִים</a:t>
            </a: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שֶׁכָּתוּב מִתַּחַת לְתַרְגִּיל, לְפִי הַתּוֹצָאָה שֶׁקִּבַּלְתָּ.</a:t>
            </a:r>
            <a:b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בְּהַצְלָחָה וּבַהֲנָאָה!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 descr="ברוקולי נותן כיף">
            <a:extLst>
              <a:ext uri="{FF2B5EF4-FFF2-40B4-BE49-F238E27FC236}">
                <a16:creationId xmlns:a16="http://schemas.microsoft.com/office/drawing/2014/main" id="{EFE1E407-6763-4BE9-BC6A-632087FC1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72" y="3184525"/>
            <a:ext cx="3995592" cy="3995592"/>
          </a:xfrm>
          <a:prstGeom prst="rect">
            <a:avLst/>
          </a:prstGeom>
        </p:spPr>
      </p:pic>
      <p:sp>
        <p:nvSpPr>
          <p:cNvPr id="13" name="לחצן פעולה: עבור לדף הבית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5992492-F359-4C24-A7FB-2C69113898C2}"/>
              </a:ext>
            </a:extLst>
          </p:cNvPr>
          <p:cNvSpPr/>
          <p:nvPr/>
        </p:nvSpPr>
        <p:spPr>
          <a:xfrm>
            <a:off x="10644707" y="5553498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C3C4837-FAEC-452C-B4A7-55939AA17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0058" y="453901"/>
            <a:ext cx="487363" cy="487363"/>
          </a:xfrm>
          <a:prstGeom prst="rect">
            <a:avLst/>
          </a:prstGeom>
        </p:spPr>
      </p:pic>
      <p:sp>
        <p:nvSpPr>
          <p:cNvPr id="11" name="כוכב: 8 פינות 10">
            <a:hlinkClick r:id="rId4" action="ppaction://hlinksldjump"/>
            <a:extLst>
              <a:ext uri="{FF2B5EF4-FFF2-40B4-BE49-F238E27FC236}">
                <a16:creationId xmlns:a16="http://schemas.microsoft.com/office/drawing/2014/main" id="{2AACB54A-8FC1-49E4-841C-9685BE9BE11A}"/>
              </a:ext>
            </a:extLst>
          </p:cNvPr>
          <p:cNvSpPr/>
          <p:nvPr/>
        </p:nvSpPr>
        <p:spPr>
          <a:xfrm>
            <a:off x="8975116" y="1102941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489004A8-5CA1-BC1A-F9A5-1CA79412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97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 descr="ברוקולי אומר היי">
            <a:extLst>
              <a:ext uri="{FF2B5EF4-FFF2-40B4-BE49-F238E27FC236}">
                <a16:creationId xmlns:a16="http://schemas.microsoft.com/office/drawing/2014/main" id="{5E1003B6-5146-49D6-9FD7-425DCD972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9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900425" y="4937430"/>
            <a:ext cx="1366355" cy="44273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0</a:t>
            </a:r>
          </a:p>
        </p:txBody>
      </p:sp>
      <p:sp>
        <p:nvSpPr>
          <p:cNvPr id="10" name="מלבן: פינות מעוגלות 9">
            <a:hlinkClick r:id="rId10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5135076" y="4951809"/>
            <a:ext cx="1308532" cy="4243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  <a:cs typeface="+mj-cs"/>
              </a:rPr>
              <a:t>10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5912020" y="2543683"/>
            <a:ext cx="16715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10-0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175682" y="594807"/>
            <a:ext cx="6487425" cy="1909707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1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233" y="845757"/>
            <a:ext cx="5010766" cy="1206718"/>
          </a:xfrm>
        </p:spPr>
        <p:txBody>
          <a:bodyPr>
            <a:normAutofit fontScale="90000"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</a:t>
            </a:r>
            <a:r>
              <a:rPr lang="he-IL" sz="2200" spc="0" dirty="0">
                <a:latin typeface="Arial" panose="020B0604020202020204" pitchFamily="34" charset="0"/>
                <a:cs typeface="Arial" panose="020B0604020202020204" pitchFamily="34" charset="0"/>
              </a:rPr>
              <a:t>תּוּכְלוּ לַעֲזֹר 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לִי </a:t>
            </a:r>
            <a:r>
              <a:rPr lang="he-IL" sz="22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200" spc="0" dirty="0">
                <a:latin typeface="David" panose="020E0502060401010101" pitchFamily="34" charset="-79"/>
                <a:cs typeface="+mn-cs"/>
              </a:rPr>
            </a:br>
            <a:r>
              <a:rPr lang="he-IL" sz="22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2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</a:t>
            </a:r>
            <a:r>
              <a:rPr lang="he-IL" sz="2200" spc="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</p:txBody>
      </p:sp>
      <p:pic>
        <p:nvPicPr>
          <p:cNvPr id="14" name="תמונה 13" descr="מודי פודיז מלון">
            <a:hlinkClick r:id="rId9" action="ppaction://hlinksldjump"/>
            <a:extLst>
              <a:ext uri="{FF2B5EF4-FFF2-40B4-BE49-F238E27FC236}">
                <a16:creationId xmlns:a16="http://schemas.microsoft.com/office/drawing/2014/main" id="{8353FE7F-6190-40B1-B9C9-34BD4E318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12" y="3314292"/>
            <a:ext cx="1671582" cy="1671582"/>
          </a:xfrm>
          <a:prstGeom prst="rect">
            <a:avLst/>
          </a:prstGeom>
        </p:spPr>
      </p:pic>
      <p:pic>
        <p:nvPicPr>
          <p:cNvPr id="18" name="תמונה 17" descr="חבריי טאקו מודי פודיז">
            <a:hlinkClick r:id="rId10" action="ppaction://hlinksldjump"/>
            <a:extLst>
              <a:ext uri="{FF2B5EF4-FFF2-40B4-BE49-F238E27FC236}">
                <a16:creationId xmlns:a16="http://schemas.microsoft.com/office/drawing/2014/main" id="{BA80C8C5-827C-4DF2-B193-9AB2DF6B4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70" y="3071991"/>
            <a:ext cx="1832442" cy="1832442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D52D2C1-536C-437C-B3A7-6DF09E506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6109" y="647462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39A4D48F-64D0-4CC3-BB1A-10E2C040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B3FEEE5B-BA51-2D16-B02D-4760D1916D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2" y="0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3" y="499259"/>
            <a:ext cx="3035106" cy="1391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584955" y="813102"/>
            <a:ext cx="215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5607A3AE-24EE-B8E9-BDB2-B1853E58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9578" y="645597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0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C73D41-06C5-4734-8A77-C89D42B8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8" y="2799671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870091" y="612895"/>
            <a:ext cx="4660419" cy="1394772"/>
          </a:xfrm>
          <a:prstGeom prst="wedgeEllipseCallout">
            <a:avLst>
              <a:gd name="adj1" fmla="val 13710"/>
              <a:gd name="adj2" fmla="val 9380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5993" y="1023265"/>
            <a:ext cx="35909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646590" y="5579538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F85FD3D3-42CC-F281-3969-D58B9B41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3243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71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196 0.05301 0.00703 0.12709 0.025 0.12593 C 0.05104 0.12593 0.053 -0.12199 0.08399 -0.12291 C 0.11198 -0.12291 0.09701 0.09399 0.12396 0.09306 C 0.15196 0.09306 0.13698 -0.06388 0.16706 -0.06388 C 0.19401 -0.06388 0.17904 0.0419 0.203 0.0419 C 0.22604 0.0419 0.21406 -0.03888 0.23503 -0.03888 C 0.24701 -0.03888 0.24805 -0.01689 0.24896 -4.81481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96" y="105255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5401" y="4493797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694491" y="4457035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3857487" y="1478078"/>
            <a:ext cx="18237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8-0</a:t>
            </a:r>
          </a:p>
        </p:txBody>
      </p:sp>
      <p:sp>
        <p:nvSpPr>
          <p:cNvPr id="12" name="בועת דיבור: אליפסה 11">
            <a:hlinkClick r:id="rId8" action="ppaction://hlinksldjump"/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47713"/>
            <a:ext cx="5010766" cy="1206718"/>
          </a:xfrm>
        </p:spPr>
        <p:txBody>
          <a:bodyPr>
            <a:noAutofit/>
          </a:bodyPr>
          <a:lstStyle/>
          <a:p>
            <a:pPr algn="ctr"/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יְלָדִים יְקָרִים, אֲנִי מַמָּשׁ רָעֵב. תּוּכְלוּ לַעֲזֹר לִי </a:t>
            </a:r>
            <a:r>
              <a:rPr lang="he-IL" sz="2000" spc="0" dirty="0" err="1"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16" name="תמונה 15" descr="פיצה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DB0EBEB8-8B18-4680-9590-E16B64A2DB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91" y="2350211"/>
            <a:ext cx="1953919" cy="1953919"/>
          </a:xfrm>
          <a:prstGeom prst="rect">
            <a:avLst/>
          </a:prstGeom>
        </p:spPr>
      </p:pic>
      <p:pic>
        <p:nvPicPr>
          <p:cNvPr id="18" name="תמונה 17" descr="אבוקדו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6F7DE20E-85F3-46DA-B139-E2302F73E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45" y="2178529"/>
            <a:ext cx="2015441" cy="2015441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E31B517-5FD2-453F-B8B8-966671DC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2133" y="458174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D6C9CEC1-4154-DBA7-0771-53DB35C6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BAB92D3B-D209-8109-3AA8-F8FAD3CC7B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06" y="2795101"/>
            <a:ext cx="2937734" cy="2937734"/>
          </a:xfrm>
          <a:prstGeom prst="rect">
            <a:avLst/>
          </a:prstGeom>
        </p:spPr>
      </p:pic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E7A8F86D-B002-17DD-A403-694CFCED64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1565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5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hlinkClick r:id="rId5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2841501" cy="142190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rId5" action="ppaction://hlinksldjump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100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8C2320BE-BB01-C42A-DE7E-8630BA5E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6232" y="65513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עבודה טובה ברוקולי">
            <a:extLst>
              <a:ext uri="{FF2B5EF4-FFF2-40B4-BE49-F238E27FC236}">
                <a16:creationId xmlns:a16="http://schemas.microsoft.com/office/drawing/2014/main" id="{F30D6598-90F6-D7F1-F3B9-61AC0D6A5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606</Words>
  <Application>Microsoft Office PowerPoint</Application>
  <PresentationFormat>מסך רחב</PresentationFormat>
  <Paragraphs>127</Paragraphs>
  <Slides>32</Slides>
  <Notes>1</Notes>
  <HiddenSlides>0</HiddenSlides>
  <MMClips>43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43" baseType="lpstr">
      <vt:lpstr>Abril Fatface</vt:lpstr>
      <vt:lpstr>Aldrich</vt:lpstr>
      <vt:lpstr>Arial</vt:lpstr>
      <vt:lpstr>Assistant</vt:lpstr>
      <vt:lpstr>Barlow Condensed</vt:lpstr>
      <vt:lpstr>BN Bilbo</vt:lpstr>
      <vt:lpstr>Calibri</vt:lpstr>
      <vt:lpstr>Calibri Light</vt:lpstr>
      <vt:lpstr>Century Gothic</vt:lpstr>
      <vt:lpstr>David</vt:lpstr>
      <vt:lpstr>ערכת נושא Office</vt:lpstr>
      <vt:lpstr>מצגת של PowerPoint‏</vt:lpstr>
      <vt:lpstr>תַּרְגִּילֵי חִסּוּר 0  בַּעֲשֶׂרֶת רִאשׁוֹנָה בְּשִׁיטַת  "עֶשֶׂר אֶצְבָּעוֹת לִי יֵשׁ"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</vt:lpstr>
      <vt:lpstr>מצגת של PowerPoint‏</vt:lpstr>
      <vt:lpstr>מצגת של PowerPoint‏</vt:lpstr>
      <vt:lpstr>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שָׁלוֹם יְלָדִים, לִפְנֵיכֶם מִשְׂחָקִים בְּחֶשְׁבּוֹן לְתִרְגּוּל פִּתְרוֹן תַּרְגִּילֵי חִבּוּר בְּשִׁיטַת "עֶשֶׂר אֶצְבָּעוֹת לִי יֵשׁ"</dc:title>
  <dc:creator>shaul azulai</dc:creator>
  <cp:lastModifiedBy>איילת אזולאי</cp:lastModifiedBy>
  <cp:revision>16</cp:revision>
  <dcterms:created xsi:type="dcterms:W3CDTF">2023-07-06T18:32:17Z</dcterms:created>
  <dcterms:modified xsi:type="dcterms:W3CDTF">2023-08-14T10:12:39Z</dcterms:modified>
</cp:coreProperties>
</file>