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8"/>
  </p:notesMasterIdLst>
  <p:sldIdLst>
    <p:sldId id="276" r:id="rId3"/>
    <p:sldId id="277" r:id="rId4"/>
    <p:sldId id="278" r:id="rId5"/>
    <p:sldId id="279" r:id="rId6"/>
    <p:sldId id="309" r:id="rId7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24"/>
  </p:normalViewPr>
  <p:slideViewPr>
    <p:cSldViewPr>
      <p:cViewPr varScale="1">
        <p:scale>
          <a:sx n="63" d="100"/>
          <a:sy n="63" d="100"/>
        </p:scale>
        <p:origin x="620" y="4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79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9" name="Google Shape;9829;g5ee62ca137_2_93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0" name="Google Shape;9830;g5ee62ca137_2_93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3306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6645" y="4399020"/>
            <a:ext cx="10386873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 slide">
    <p:spTree>
      <p:nvGrpSpPr>
        <p:cNvPr id="1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951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30"/>
          <p:cNvSpPr txBox="1">
            <a:spLocks noGrp="1"/>
          </p:cNvSpPr>
          <p:nvPr>
            <p:ph type="title"/>
          </p:nvPr>
        </p:nvSpPr>
        <p:spPr>
          <a:xfrm>
            <a:off x="1423762" y="1244600"/>
            <a:ext cx="9393953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671" name="Google Shape;671;p30"/>
          <p:cNvSpPr txBox="1">
            <a:spLocks noGrp="1"/>
          </p:cNvSpPr>
          <p:nvPr>
            <p:ph type="body" idx="1"/>
          </p:nvPr>
        </p:nvSpPr>
        <p:spPr>
          <a:xfrm>
            <a:off x="1423762" y="2260600"/>
            <a:ext cx="9393953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285804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greatppt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0">
              <a:schemeClr val="accent5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4BA30F8-4B16-4400-9072-663898EF47DC}"/>
              </a:ext>
            </a:extLst>
          </p:cNvPr>
          <p:cNvGrpSpPr/>
          <p:nvPr/>
        </p:nvGrpSpPr>
        <p:grpSpPr>
          <a:xfrm>
            <a:off x="2926060" y="1574027"/>
            <a:ext cx="1596406" cy="1854973"/>
            <a:chOff x="2133600" y="2205038"/>
            <a:chExt cx="1684256" cy="1957052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36461A6-1AC7-4B54-9261-BEF261261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B58E289-8E01-4996-860C-A0E9158215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522D47F-EFEE-4485-9704-2C8C343FA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A9FA5CCD-C15F-477F-AA65-42C173E6270A}"/>
              </a:ext>
            </a:extLst>
          </p:cNvPr>
          <p:cNvSpPr txBox="1"/>
          <p:nvPr/>
        </p:nvSpPr>
        <p:spPr>
          <a:xfrm>
            <a:off x="753931" y="1141908"/>
            <a:ext cx="41357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01</a:t>
            </a:r>
            <a:endParaRPr lang="en-IN" sz="2800" b="1" dirty="0">
              <a:solidFill>
                <a:schemeClr val="bg1"/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735FCE3-E23D-4F2F-9C3D-BB869C8FD6EC}"/>
              </a:ext>
            </a:extLst>
          </p:cNvPr>
          <p:cNvGrpSpPr/>
          <p:nvPr/>
        </p:nvGrpSpPr>
        <p:grpSpPr>
          <a:xfrm>
            <a:off x="3727583" y="2971111"/>
            <a:ext cx="1596406" cy="1854973"/>
            <a:chOff x="2133600" y="2205038"/>
            <a:chExt cx="1684256" cy="1957052"/>
          </a:xfrm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63D8E994-6D25-4D60-93DF-3F90F0709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44B1E54B-86E6-46B4-8346-5BAE4088F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C846277D-0DB6-4F8E-B374-F99A67FA9C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5AFBD87F-B431-40C9-A085-149891A9F379}"/>
              </a:ext>
            </a:extLst>
          </p:cNvPr>
          <p:cNvSpPr txBox="1"/>
          <p:nvPr/>
        </p:nvSpPr>
        <p:spPr>
          <a:xfrm>
            <a:off x="753931" y="3923400"/>
            <a:ext cx="41357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02</a:t>
            </a:r>
            <a:endParaRPr lang="en-IN" sz="2800" b="1" dirty="0">
              <a:solidFill>
                <a:schemeClr val="bg1"/>
              </a:solidFill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E4EB44D-3D96-4671-9E8F-9321F328A83E}"/>
              </a:ext>
            </a:extLst>
          </p:cNvPr>
          <p:cNvGrpSpPr/>
          <p:nvPr/>
        </p:nvGrpSpPr>
        <p:grpSpPr>
          <a:xfrm>
            <a:off x="5332222" y="2971403"/>
            <a:ext cx="1596406" cy="1854973"/>
            <a:chOff x="2133600" y="2205038"/>
            <a:chExt cx="1684256" cy="1957052"/>
          </a:xfrm>
        </p:grpSpPr>
        <p:sp>
          <p:nvSpPr>
            <p:cNvPr id="69" name="Freeform 5">
              <a:extLst>
                <a:ext uri="{FF2B5EF4-FFF2-40B4-BE49-F238E27FC236}">
                  <a16:creationId xmlns:a16="http://schemas.microsoft.com/office/drawing/2014/main" id="{747F4E8A-1708-4561-8A78-6A943CC710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A8EB4F6C-CAE1-459D-8DFC-4453D5CBF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71" name="Freeform 7">
              <a:extLst>
                <a:ext uri="{FF2B5EF4-FFF2-40B4-BE49-F238E27FC236}">
                  <a16:creationId xmlns:a16="http://schemas.microsoft.com/office/drawing/2014/main" id="{F3AE8FAD-475C-4655-A40B-746725D46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7D1CB350-CFFB-4197-A25D-586921D71804}"/>
              </a:ext>
            </a:extLst>
          </p:cNvPr>
          <p:cNvSpPr txBox="1"/>
          <p:nvPr/>
        </p:nvSpPr>
        <p:spPr>
          <a:xfrm>
            <a:off x="7200019" y="2507731"/>
            <a:ext cx="41357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03</a:t>
            </a:r>
            <a:endParaRPr lang="en-IN" sz="2800" b="1" dirty="0">
              <a:solidFill>
                <a:schemeClr val="bg1"/>
              </a:solidFill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93DDD9A-3BD6-46EF-B3D1-6E3742AF3CE8}"/>
              </a:ext>
            </a:extLst>
          </p:cNvPr>
          <p:cNvGrpSpPr/>
          <p:nvPr/>
        </p:nvGrpSpPr>
        <p:grpSpPr>
          <a:xfrm>
            <a:off x="6133745" y="4368487"/>
            <a:ext cx="1596406" cy="1854973"/>
            <a:chOff x="2133600" y="2205038"/>
            <a:chExt cx="1684256" cy="1957052"/>
          </a:xfrm>
        </p:grpSpPr>
        <p:sp>
          <p:nvSpPr>
            <p:cNvPr id="66" name="Freeform 5">
              <a:extLst>
                <a:ext uri="{FF2B5EF4-FFF2-40B4-BE49-F238E27FC236}">
                  <a16:creationId xmlns:a16="http://schemas.microsoft.com/office/drawing/2014/main" id="{66CFDC92-5666-40DA-A9A3-1F49BCD6E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7" name="Freeform 6">
              <a:extLst>
                <a:ext uri="{FF2B5EF4-FFF2-40B4-BE49-F238E27FC236}">
                  <a16:creationId xmlns:a16="http://schemas.microsoft.com/office/drawing/2014/main" id="{D094104C-E76D-4A5F-B9D6-0571C8CE6E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8" name="Freeform 7">
              <a:extLst>
                <a:ext uri="{FF2B5EF4-FFF2-40B4-BE49-F238E27FC236}">
                  <a16:creationId xmlns:a16="http://schemas.microsoft.com/office/drawing/2014/main" id="{E341EC70-5874-4A4E-B243-C66C7D4B6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0163CF23-C2DB-4C02-AE01-96C33A128FC6}"/>
              </a:ext>
            </a:extLst>
          </p:cNvPr>
          <p:cNvSpPr txBox="1"/>
          <p:nvPr/>
        </p:nvSpPr>
        <p:spPr>
          <a:xfrm>
            <a:off x="3158175" y="5314618"/>
            <a:ext cx="41357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04</a:t>
            </a:r>
            <a:endParaRPr lang="en-IN" sz="2800" b="1" dirty="0">
              <a:solidFill>
                <a:schemeClr val="bg1"/>
              </a:solidFill>
            </a:endParaRP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FAAF741-E788-4D97-B8B4-3E112BE4D1F3}"/>
              </a:ext>
            </a:extLst>
          </p:cNvPr>
          <p:cNvGrpSpPr/>
          <p:nvPr/>
        </p:nvGrpSpPr>
        <p:grpSpPr>
          <a:xfrm>
            <a:off x="7734246" y="4368487"/>
            <a:ext cx="1596406" cy="1854973"/>
            <a:chOff x="2133600" y="2205038"/>
            <a:chExt cx="1684256" cy="1957052"/>
          </a:xfrm>
        </p:grpSpPr>
        <p:sp>
          <p:nvSpPr>
            <p:cNvPr id="83" name="Freeform 5">
              <a:extLst>
                <a:ext uri="{FF2B5EF4-FFF2-40B4-BE49-F238E27FC236}">
                  <a16:creationId xmlns:a16="http://schemas.microsoft.com/office/drawing/2014/main" id="{6FCE0AD9-7385-40AE-AF85-2D9B45EA1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4" name="Freeform 6">
              <a:extLst>
                <a:ext uri="{FF2B5EF4-FFF2-40B4-BE49-F238E27FC236}">
                  <a16:creationId xmlns:a16="http://schemas.microsoft.com/office/drawing/2014/main" id="{406EC94A-1B5C-4A15-832B-8424B74D8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5" name="Freeform 7">
              <a:extLst>
                <a:ext uri="{FF2B5EF4-FFF2-40B4-BE49-F238E27FC236}">
                  <a16:creationId xmlns:a16="http://schemas.microsoft.com/office/drawing/2014/main" id="{D4E5929E-ED3C-413E-A3AA-1155CB45C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8849AD2D-8170-45C5-B112-7A7C246897B1}"/>
              </a:ext>
            </a:extLst>
          </p:cNvPr>
          <p:cNvSpPr txBox="1"/>
          <p:nvPr/>
        </p:nvSpPr>
        <p:spPr>
          <a:xfrm>
            <a:off x="9977234" y="4358963"/>
            <a:ext cx="41357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05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9D5DC0AE-0A9D-4628-8B8E-3E0DD20C24DA}"/>
              </a:ext>
            </a:extLst>
          </p:cNvPr>
          <p:cNvSpPr/>
          <p:nvPr/>
        </p:nvSpPr>
        <p:spPr>
          <a:xfrm>
            <a:off x="6074914" y="2901162"/>
            <a:ext cx="105066" cy="105066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6EC40F5-9723-49A3-88AD-16BEF5755DEA}"/>
              </a:ext>
            </a:extLst>
          </p:cNvPr>
          <p:cNvSpPr/>
          <p:nvPr/>
        </p:nvSpPr>
        <p:spPr>
          <a:xfrm>
            <a:off x="7254249" y="2946465"/>
            <a:ext cx="2356193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IN" sz="1400" dirty="0">
                <a:solidFill>
                  <a:schemeClr val="bg1"/>
                </a:solidFill>
                <a:latin typeface="Segoe UI Light" panose="020B0502040204020203" pitchFamily="34" charset="0"/>
                <a:ea typeface="Open Sans" panose="020B0606030504020204" pitchFamily="34" charset="0"/>
                <a:cs typeface="Segoe UI Light" panose="020B0502040204020203" pitchFamily="34" charset="0"/>
              </a:rPr>
              <a:t>This is a sample text. Insert your desired text here. 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B4E5B68-CBF2-4A18-945C-C59543FF0120}"/>
              </a:ext>
            </a:extLst>
          </p:cNvPr>
          <p:cNvSpPr/>
          <p:nvPr/>
        </p:nvSpPr>
        <p:spPr>
          <a:xfrm>
            <a:off x="7730151" y="2557145"/>
            <a:ext cx="1880291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r>
              <a:rPr lang="en-IN" sz="2000" dirty="0">
                <a:solidFill>
                  <a:schemeClr val="bg1"/>
                </a:solidFill>
                <a:ea typeface="Open Sans" panose="020B0606030504020204" pitchFamily="34" charset="0"/>
                <a:cs typeface="Segoe UI Light" panose="020B0502040204020203" pitchFamily="34" charset="0"/>
              </a:rPr>
              <a:t>Placeholder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0ECE138-6D19-4AE3-95DE-A534F1E24EA2}"/>
              </a:ext>
            </a:extLst>
          </p:cNvPr>
          <p:cNvCxnSpPr>
            <a:cxnSpLocks/>
          </p:cNvCxnSpPr>
          <p:nvPr/>
        </p:nvCxnSpPr>
        <p:spPr>
          <a:xfrm>
            <a:off x="6317571" y="2953695"/>
            <a:ext cx="799088" cy="0"/>
          </a:xfrm>
          <a:prstGeom prst="line">
            <a:avLst/>
          </a:prstGeom>
          <a:ln w="1905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>
            <a:extLst>
              <a:ext uri="{FF2B5EF4-FFF2-40B4-BE49-F238E27FC236}">
                <a16:creationId xmlns:a16="http://schemas.microsoft.com/office/drawing/2014/main" id="{CE18D9CD-508C-407A-A36B-E580EC052223}"/>
              </a:ext>
            </a:extLst>
          </p:cNvPr>
          <p:cNvSpPr/>
          <p:nvPr/>
        </p:nvSpPr>
        <p:spPr>
          <a:xfrm>
            <a:off x="9255311" y="4763038"/>
            <a:ext cx="105066" cy="105066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57F960B-9D69-49F7-9C1F-DE489FF0321D}"/>
              </a:ext>
            </a:extLst>
          </p:cNvPr>
          <p:cNvSpPr/>
          <p:nvPr/>
        </p:nvSpPr>
        <p:spPr>
          <a:xfrm>
            <a:off x="9978093" y="4808341"/>
            <a:ext cx="2356193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IN" sz="1400" dirty="0">
                <a:solidFill>
                  <a:schemeClr val="bg1"/>
                </a:solidFill>
                <a:latin typeface="Segoe UI Light" panose="020B0502040204020203" pitchFamily="34" charset="0"/>
                <a:ea typeface="Open Sans" panose="020B0606030504020204" pitchFamily="34" charset="0"/>
                <a:cs typeface="Segoe UI Light" panose="020B0502040204020203" pitchFamily="34" charset="0"/>
              </a:rPr>
              <a:t>This is a sample text. Insert your desired text here. 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6B428C56-7DC6-4CA3-B39C-B717E487FD8A}"/>
              </a:ext>
            </a:extLst>
          </p:cNvPr>
          <p:cNvSpPr/>
          <p:nvPr/>
        </p:nvSpPr>
        <p:spPr>
          <a:xfrm>
            <a:off x="10492881" y="4419021"/>
            <a:ext cx="1506188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r>
              <a:rPr lang="en-IN" sz="2000" dirty="0">
                <a:solidFill>
                  <a:schemeClr val="bg1"/>
                </a:solidFill>
                <a:ea typeface="Open Sans" panose="020B0606030504020204" pitchFamily="34" charset="0"/>
                <a:cs typeface="Segoe UI Light" panose="020B0502040204020203" pitchFamily="34" charset="0"/>
              </a:rPr>
              <a:t>Placeholder</a:t>
            </a: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E99880FE-FAD9-4F12-9987-AD7FE31944FB}"/>
              </a:ext>
            </a:extLst>
          </p:cNvPr>
          <p:cNvCxnSpPr>
            <a:cxnSpLocks/>
          </p:cNvCxnSpPr>
          <p:nvPr/>
        </p:nvCxnSpPr>
        <p:spPr>
          <a:xfrm>
            <a:off x="9497968" y="4815571"/>
            <a:ext cx="340860" cy="0"/>
          </a:xfrm>
          <a:prstGeom prst="line">
            <a:avLst/>
          </a:prstGeom>
          <a:ln w="1905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263A2E67-321A-4A02-82C8-C3E3A86C4E85}"/>
              </a:ext>
            </a:extLst>
          </p:cNvPr>
          <p:cNvGrpSpPr/>
          <p:nvPr/>
        </p:nvGrpSpPr>
        <p:grpSpPr>
          <a:xfrm flipH="1">
            <a:off x="241160" y="3984956"/>
            <a:ext cx="3535528" cy="820207"/>
            <a:chOff x="2675325" y="698459"/>
            <a:chExt cx="3535528" cy="820207"/>
          </a:xfrm>
        </p:grpSpPr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CEF04F65-DE8C-4353-AEBB-408BC068633D}"/>
                </a:ext>
              </a:extLst>
            </p:cNvPr>
            <p:cNvSpPr/>
            <p:nvPr/>
          </p:nvSpPr>
          <p:spPr>
            <a:xfrm>
              <a:off x="2675325" y="1042476"/>
              <a:ext cx="105066" cy="105066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0F54A017-8A28-4E29-BA2B-69F81401EDE8}"/>
                </a:ext>
              </a:extLst>
            </p:cNvPr>
            <p:cNvGrpSpPr/>
            <p:nvPr/>
          </p:nvGrpSpPr>
          <p:grpSpPr>
            <a:xfrm>
              <a:off x="3854660" y="698459"/>
              <a:ext cx="2356193" cy="820207"/>
              <a:chOff x="5986908" y="650604"/>
              <a:chExt cx="2356193" cy="820207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F832F799-76BF-47BD-8A88-E54DF857AA93}"/>
                  </a:ext>
                </a:extLst>
              </p:cNvPr>
              <p:cNvSpPr/>
              <p:nvPr/>
            </p:nvSpPr>
            <p:spPr>
              <a:xfrm>
                <a:off x="5986908" y="1039924"/>
                <a:ext cx="2356193" cy="430887"/>
              </a:xfrm>
              <a:prstGeom prst="rect">
                <a:avLst/>
              </a:prstGeom>
            </p:spPr>
            <p:txBody>
              <a:bodyPr wrap="square" lIns="0" tIns="0" rIns="0" bIns="0" anchor="t">
                <a:spAutoFit/>
              </a:bodyPr>
              <a:lstStyle/>
              <a:p>
                <a:pPr algn="r"/>
                <a:r>
                  <a:rPr lang="en-IN" sz="1400" dirty="0">
                    <a:solidFill>
                      <a:schemeClr val="bg1"/>
                    </a:solidFill>
                    <a:latin typeface="Segoe UI Light" panose="020B0502040204020203" pitchFamily="34" charset="0"/>
                    <a:ea typeface="Open Sans" panose="020B0606030504020204" pitchFamily="34" charset="0"/>
                    <a:cs typeface="Segoe UI Light" panose="020B0502040204020203" pitchFamily="34" charset="0"/>
                  </a:rPr>
                  <a:t>This is a sample text. Insert your desired text here. </a:t>
                </a:r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C55A0FC0-38EA-4265-8763-8E8BC4B07D1B}"/>
                  </a:ext>
                </a:extLst>
              </p:cNvPr>
              <p:cNvSpPr/>
              <p:nvPr/>
            </p:nvSpPr>
            <p:spPr>
              <a:xfrm>
                <a:off x="5986908" y="650604"/>
                <a:ext cx="2356193" cy="307777"/>
              </a:xfrm>
              <a:prstGeom prst="rect">
                <a:avLst/>
              </a:prstGeom>
            </p:spPr>
            <p:txBody>
              <a:bodyPr wrap="square" lIns="0" tIns="0" rIns="0" bIns="0" anchor="b">
                <a:spAutoFit/>
              </a:bodyPr>
              <a:lstStyle/>
              <a:p>
                <a:pPr algn="r"/>
                <a:r>
                  <a:rPr lang="en-IN" sz="2000" dirty="0">
                    <a:solidFill>
                      <a:schemeClr val="bg1"/>
                    </a:solidFill>
                    <a:ea typeface="Open Sans" panose="020B0606030504020204" pitchFamily="34" charset="0"/>
                    <a:cs typeface="Segoe UI Light" panose="020B0502040204020203" pitchFamily="34" charset="0"/>
                  </a:rPr>
                  <a:t>Placeholder</a:t>
                </a:r>
              </a:p>
            </p:txBody>
          </p:sp>
        </p:grp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B9188BCE-74D9-4C93-9C73-EE8496072EE7}"/>
                </a:ext>
              </a:extLst>
            </p:cNvPr>
            <p:cNvCxnSpPr>
              <a:cxnSpLocks/>
            </p:cNvCxnSpPr>
            <p:nvPr/>
          </p:nvCxnSpPr>
          <p:spPr>
            <a:xfrm>
              <a:off x="2917982" y="1095009"/>
              <a:ext cx="799088" cy="0"/>
            </a:xfrm>
            <a:prstGeom prst="line">
              <a:avLst/>
            </a:prstGeom>
            <a:ln w="1905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0A950ACD-1B24-4BEE-95C4-1FF1AC7642D7}"/>
              </a:ext>
            </a:extLst>
          </p:cNvPr>
          <p:cNvGrpSpPr/>
          <p:nvPr/>
        </p:nvGrpSpPr>
        <p:grpSpPr>
          <a:xfrm flipH="1">
            <a:off x="2633805" y="5388627"/>
            <a:ext cx="3535528" cy="820207"/>
            <a:chOff x="2675325" y="698459"/>
            <a:chExt cx="3535528" cy="820207"/>
          </a:xfrm>
        </p:grpSpPr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865AC0E2-61DE-4989-99AB-34E640C8F617}"/>
                </a:ext>
              </a:extLst>
            </p:cNvPr>
            <p:cNvSpPr/>
            <p:nvPr/>
          </p:nvSpPr>
          <p:spPr>
            <a:xfrm>
              <a:off x="2675325" y="1042476"/>
              <a:ext cx="105066" cy="105066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DEFCC416-198C-4B9A-8A74-01B1868D4153}"/>
                </a:ext>
              </a:extLst>
            </p:cNvPr>
            <p:cNvGrpSpPr/>
            <p:nvPr/>
          </p:nvGrpSpPr>
          <p:grpSpPr>
            <a:xfrm>
              <a:off x="3854660" y="698459"/>
              <a:ext cx="2356193" cy="820207"/>
              <a:chOff x="5986908" y="650604"/>
              <a:chExt cx="2356193" cy="820207"/>
            </a:xfrm>
          </p:grpSpPr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5147746A-25B6-4C15-B816-50BF8D9BAAF0}"/>
                  </a:ext>
                </a:extLst>
              </p:cNvPr>
              <p:cNvSpPr/>
              <p:nvPr/>
            </p:nvSpPr>
            <p:spPr>
              <a:xfrm>
                <a:off x="5986908" y="1039924"/>
                <a:ext cx="2356193" cy="430887"/>
              </a:xfrm>
              <a:prstGeom prst="rect">
                <a:avLst/>
              </a:prstGeom>
            </p:spPr>
            <p:txBody>
              <a:bodyPr wrap="square" lIns="0" tIns="0" rIns="0" bIns="0" anchor="t">
                <a:spAutoFit/>
              </a:bodyPr>
              <a:lstStyle/>
              <a:p>
                <a:pPr algn="r"/>
                <a:r>
                  <a:rPr lang="en-IN" sz="1400" dirty="0">
                    <a:solidFill>
                      <a:schemeClr val="bg1"/>
                    </a:solidFill>
                    <a:latin typeface="Segoe UI Light" panose="020B0502040204020203" pitchFamily="34" charset="0"/>
                    <a:ea typeface="Open Sans" panose="020B0606030504020204" pitchFamily="34" charset="0"/>
                    <a:cs typeface="Segoe UI Light" panose="020B0502040204020203" pitchFamily="34" charset="0"/>
                  </a:rPr>
                  <a:t>This is a sample text. Insert your desired text here. </a:t>
                </a:r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28181042-4EA7-4E0F-B494-0946DBEEA7EC}"/>
                  </a:ext>
                </a:extLst>
              </p:cNvPr>
              <p:cNvSpPr/>
              <p:nvPr/>
            </p:nvSpPr>
            <p:spPr>
              <a:xfrm>
                <a:off x="5986908" y="650604"/>
                <a:ext cx="2356193" cy="307777"/>
              </a:xfrm>
              <a:prstGeom prst="rect">
                <a:avLst/>
              </a:prstGeom>
            </p:spPr>
            <p:txBody>
              <a:bodyPr wrap="square" lIns="0" tIns="0" rIns="0" bIns="0" anchor="b">
                <a:spAutoFit/>
              </a:bodyPr>
              <a:lstStyle/>
              <a:p>
                <a:pPr algn="r"/>
                <a:r>
                  <a:rPr lang="en-IN" sz="2000" dirty="0">
                    <a:solidFill>
                      <a:schemeClr val="bg1"/>
                    </a:solidFill>
                    <a:ea typeface="Open Sans" panose="020B0606030504020204" pitchFamily="34" charset="0"/>
                    <a:cs typeface="Segoe UI Light" panose="020B0502040204020203" pitchFamily="34" charset="0"/>
                  </a:rPr>
                  <a:t>Placeholder</a:t>
                </a:r>
              </a:p>
            </p:txBody>
          </p:sp>
        </p:grp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5763AD86-B7DA-4A9F-96B4-16861E5B3E7D}"/>
                </a:ext>
              </a:extLst>
            </p:cNvPr>
            <p:cNvCxnSpPr>
              <a:cxnSpLocks/>
            </p:cNvCxnSpPr>
            <p:nvPr/>
          </p:nvCxnSpPr>
          <p:spPr>
            <a:xfrm>
              <a:off x="2917982" y="1095009"/>
              <a:ext cx="799088" cy="0"/>
            </a:xfrm>
            <a:prstGeom prst="line">
              <a:avLst/>
            </a:prstGeom>
            <a:ln w="1905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9AA601B-7938-44C7-831F-096A017B9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Box Timeline Concept</a:t>
            </a:r>
            <a:endParaRPr lang="en-US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21A71B2-1125-4C10-B2E3-310434A54528}"/>
              </a:ext>
            </a:extLst>
          </p:cNvPr>
          <p:cNvGrpSpPr/>
          <p:nvPr/>
        </p:nvGrpSpPr>
        <p:grpSpPr>
          <a:xfrm flipH="1">
            <a:off x="262432" y="1198247"/>
            <a:ext cx="3535528" cy="820207"/>
            <a:chOff x="2675325" y="698459"/>
            <a:chExt cx="3535528" cy="820207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2E13F786-66E7-426D-B1CA-12AB383A9C29}"/>
                </a:ext>
              </a:extLst>
            </p:cNvPr>
            <p:cNvSpPr/>
            <p:nvPr/>
          </p:nvSpPr>
          <p:spPr>
            <a:xfrm>
              <a:off x="2675325" y="1042476"/>
              <a:ext cx="105066" cy="105066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C84F2D49-189B-46CE-AF66-6979AA21A40A}"/>
                </a:ext>
              </a:extLst>
            </p:cNvPr>
            <p:cNvGrpSpPr/>
            <p:nvPr/>
          </p:nvGrpSpPr>
          <p:grpSpPr>
            <a:xfrm>
              <a:off x="3854660" y="698459"/>
              <a:ext cx="2356193" cy="820207"/>
              <a:chOff x="5986908" y="650604"/>
              <a:chExt cx="2356193" cy="820207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0DB5E9C6-435F-4D86-A89C-77D7607F686B}"/>
                  </a:ext>
                </a:extLst>
              </p:cNvPr>
              <p:cNvSpPr/>
              <p:nvPr/>
            </p:nvSpPr>
            <p:spPr>
              <a:xfrm>
                <a:off x="5986908" y="1039924"/>
                <a:ext cx="2356193" cy="430887"/>
              </a:xfrm>
              <a:prstGeom prst="rect">
                <a:avLst/>
              </a:prstGeom>
            </p:spPr>
            <p:txBody>
              <a:bodyPr wrap="square" lIns="0" tIns="0" rIns="0" bIns="0" anchor="t">
                <a:spAutoFit/>
              </a:bodyPr>
              <a:lstStyle/>
              <a:p>
                <a:pPr algn="r"/>
                <a:r>
                  <a:rPr lang="en-IN" sz="1400" dirty="0">
                    <a:solidFill>
                      <a:schemeClr val="bg1"/>
                    </a:solidFill>
                    <a:latin typeface="Segoe UI Light" panose="020B0502040204020203" pitchFamily="34" charset="0"/>
                    <a:ea typeface="Open Sans" panose="020B0606030504020204" pitchFamily="34" charset="0"/>
                    <a:cs typeface="Segoe UI Light" panose="020B0502040204020203" pitchFamily="34" charset="0"/>
                  </a:rPr>
                  <a:t>This is a sample text. Insert your desired text here. </a:t>
                </a: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9A28B69F-EF88-4FDF-A3DF-AA829BCF2DBC}"/>
                  </a:ext>
                </a:extLst>
              </p:cNvPr>
              <p:cNvSpPr/>
              <p:nvPr/>
            </p:nvSpPr>
            <p:spPr>
              <a:xfrm>
                <a:off x="5986908" y="650604"/>
                <a:ext cx="2356193" cy="307777"/>
              </a:xfrm>
              <a:prstGeom prst="rect">
                <a:avLst/>
              </a:prstGeom>
            </p:spPr>
            <p:txBody>
              <a:bodyPr wrap="square" lIns="0" tIns="0" rIns="0" bIns="0" anchor="b">
                <a:spAutoFit/>
              </a:bodyPr>
              <a:lstStyle/>
              <a:p>
                <a:pPr algn="r"/>
                <a:r>
                  <a:rPr lang="en-IN" sz="2000" dirty="0">
                    <a:solidFill>
                      <a:schemeClr val="bg1"/>
                    </a:solidFill>
                    <a:ea typeface="Open Sans" panose="020B0606030504020204" pitchFamily="34" charset="0"/>
                    <a:cs typeface="Segoe UI Light" panose="020B0502040204020203" pitchFamily="34" charset="0"/>
                  </a:rPr>
                  <a:t>Placeholder</a:t>
                </a:r>
              </a:p>
            </p:txBody>
          </p:sp>
        </p:grp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547D4BCF-0BFE-42B7-AE1B-770AE87F8853}"/>
                </a:ext>
              </a:extLst>
            </p:cNvPr>
            <p:cNvCxnSpPr>
              <a:cxnSpLocks/>
            </p:cNvCxnSpPr>
            <p:nvPr/>
          </p:nvCxnSpPr>
          <p:spPr>
            <a:xfrm>
              <a:off x="2917982" y="1095009"/>
              <a:ext cx="799088" cy="0"/>
            </a:xfrm>
            <a:prstGeom prst="line">
              <a:avLst/>
            </a:prstGeom>
            <a:ln w="1905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6416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0">
              <a:schemeClr val="accent5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4BA30F8-4B16-4400-9072-663898EF47DC}"/>
              </a:ext>
            </a:extLst>
          </p:cNvPr>
          <p:cNvGrpSpPr/>
          <p:nvPr/>
        </p:nvGrpSpPr>
        <p:grpSpPr>
          <a:xfrm>
            <a:off x="2926060" y="1574027"/>
            <a:ext cx="1596406" cy="1854973"/>
            <a:chOff x="2133600" y="2205038"/>
            <a:chExt cx="1684256" cy="1957052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36461A6-1AC7-4B54-9261-BEF261261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B58E289-8E01-4996-860C-A0E9158215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522D47F-EFEE-4485-9704-2C8C343FA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735FCE3-E23D-4F2F-9C3D-BB869C8FD6EC}"/>
              </a:ext>
            </a:extLst>
          </p:cNvPr>
          <p:cNvGrpSpPr/>
          <p:nvPr/>
        </p:nvGrpSpPr>
        <p:grpSpPr>
          <a:xfrm>
            <a:off x="3727583" y="2971111"/>
            <a:ext cx="1596406" cy="1854973"/>
            <a:chOff x="2133600" y="2205038"/>
            <a:chExt cx="1684256" cy="1957052"/>
          </a:xfrm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63D8E994-6D25-4D60-93DF-3F90F0709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44B1E54B-86E6-46B4-8346-5BAE4088F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C846277D-0DB6-4F8E-B374-F99A67FA9C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5AFBD87F-B431-40C9-A085-149891A9F379}"/>
              </a:ext>
            </a:extLst>
          </p:cNvPr>
          <p:cNvSpPr txBox="1"/>
          <p:nvPr/>
        </p:nvSpPr>
        <p:spPr>
          <a:xfrm>
            <a:off x="753931" y="3923400"/>
            <a:ext cx="41357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02</a:t>
            </a:r>
            <a:endParaRPr lang="en-IN" sz="2800" b="1" dirty="0">
              <a:solidFill>
                <a:schemeClr val="bg1"/>
              </a:solidFill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E4EB44D-3D96-4671-9E8F-9321F328A83E}"/>
              </a:ext>
            </a:extLst>
          </p:cNvPr>
          <p:cNvGrpSpPr/>
          <p:nvPr/>
        </p:nvGrpSpPr>
        <p:grpSpPr>
          <a:xfrm>
            <a:off x="5332222" y="2971403"/>
            <a:ext cx="1596406" cy="1854973"/>
            <a:chOff x="2133600" y="2205038"/>
            <a:chExt cx="1684256" cy="1957052"/>
          </a:xfrm>
        </p:grpSpPr>
        <p:sp>
          <p:nvSpPr>
            <p:cNvPr id="69" name="Freeform 5">
              <a:extLst>
                <a:ext uri="{FF2B5EF4-FFF2-40B4-BE49-F238E27FC236}">
                  <a16:creationId xmlns:a16="http://schemas.microsoft.com/office/drawing/2014/main" id="{747F4E8A-1708-4561-8A78-6A943CC710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A8EB4F6C-CAE1-459D-8DFC-4453D5CBF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71" name="Freeform 7">
              <a:extLst>
                <a:ext uri="{FF2B5EF4-FFF2-40B4-BE49-F238E27FC236}">
                  <a16:creationId xmlns:a16="http://schemas.microsoft.com/office/drawing/2014/main" id="{F3AE8FAD-475C-4655-A40B-746725D46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93DDD9A-3BD6-46EF-B3D1-6E3742AF3CE8}"/>
              </a:ext>
            </a:extLst>
          </p:cNvPr>
          <p:cNvGrpSpPr/>
          <p:nvPr/>
        </p:nvGrpSpPr>
        <p:grpSpPr>
          <a:xfrm>
            <a:off x="6133745" y="4368487"/>
            <a:ext cx="1596406" cy="1854973"/>
            <a:chOff x="2133600" y="2205038"/>
            <a:chExt cx="1684256" cy="1957052"/>
          </a:xfrm>
        </p:grpSpPr>
        <p:sp>
          <p:nvSpPr>
            <p:cNvPr id="66" name="Freeform 5">
              <a:extLst>
                <a:ext uri="{FF2B5EF4-FFF2-40B4-BE49-F238E27FC236}">
                  <a16:creationId xmlns:a16="http://schemas.microsoft.com/office/drawing/2014/main" id="{66CFDC92-5666-40DA-A9A3-1F49BCD6E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7" name="Freeform 6">
              <a:extLst>
                <a:ext uri="{FF2B5EF4-FFF2-40B4-BE49-F238E27FC236}">
                  <a16:creationId xmlns:a16="http://schemas.microsoft.com/office/drawing/2014/main" id="{D094104C-E76D-4A5F-B9D6-0571C8CE6E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8" name="Freeform 7">
              <a:extLst>
                <a:ext uri="{FF2B5EF4-FFF2-40B4-BE49-F238E27FC236}">
                  <a16:creationId xmlns:a16="http://schemas.microsoft.com/office/drawing/2014/main" id="{E341EC70-5874-4A4E-B243-C66C7D4B6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FAAF741-E788-4D97-B8B4-3E112BE4D1F3}"/>
              </a:ext>
            </a:extLst>
          </p:cNvPr>
          <p:cNvGrpSpPr/>
          <p:nvPr/>
        </p:nvGrpSpPr>
        <p:grpSpPr>
          <a:xfrm>
            <a:off x="7734246" y="4368487"/>
            <a:ext cx="1596406" cy="1854973"/>
            <a:chOff x="2133600" y="2205038"/>
            <a:chExt cx="1684256" cy="1957052"/>
          </a:xfrm>
        </p:grpSpPr>
        <p:sp>
          <p:nvSpPr>
            <p:cNvPr id="83" name="Freeform 5">
              <a:extLst>
                <a:ext uri="{FF2B5EF4-FFF2-40B4-BE49-F238E27FC236}">
                  <a16:creationId xmlns:a16="http://schemas.microsoft.com/office/drawing/2014/main" id="{6FCE0AD9-7385-40AE-AF85-2D9B45EA1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4" name="Freeform 6">
              <a:extLst>
                <a:ext uri="{FF2B5EF4-FFF2-40B4-BE49-F238E27FC236}">
                  <a16:creationId xmlns:a16="http://schemas.microsoft.com/office/drawing/2014/main" id="{406EC94A-1B5C-4A15-832B-8424B74D8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5" name="Freeform 7">
              <a:extLst>
                <a:ext uri="{FF2B5EF4-FFF2-40B4-BE49-F238E27FC236}">
                  <a16:creationId xmlns:a16="http://schemas.microsoft.com/office/drawing/2014/main" id="{D4E5929E-ED3C-413E-A3AA-1155CB45C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263A2E67-321A-4A02-82C8-C3E3A86C4E85}"/>
              </a:ext>
            </a:extLst>
          </p:cNvPr>
          <p:cNvGrpSpPr/>
          <p:nvPr/>
        </p:nvGrpSpPr>
        <p:grpSpPr>
          <a:xfrm flipH="1">
            <a:off x="241160" y="3984956"/>
            <a:ext cx="3535528" cy="820207"/>
            <a:chOff x="2675325" y="698459"/>
            <a:chExt cx="3535528" cy="820207"/>
          </a:xfrm>
        </p:grpSpPr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CEF04F65-DE8C-4353-AEBB-408BC068633D}"/>
                </a:ext>
              </a:extLst>
            </p:cNvPr>
            <p:cNvSpPr/>
            <p:nvPr/>
          </p:nvSpPr>
          <p:spPr>
            <a:xfrm>
              <a:off x="2675325" y="1042476"/>
              <a:ext cx="105066" cy="105066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0F54A017-8A28-4E29-BA2B-69F81401EDE8}"/>
                </a:ext>
              </a:extLst>
            </p:cNvPr>
            <p:cNvGrpSpPr/>
            <p:nvPr/>
          </p:nvGrpSpPr>
          <p:grpSpPr>
            <a:xfrm>
              <a:off x="3854660" y="698459"/>
              <a:ext cx="2356193" cy="820207"/>
              <a:chOff x="5986908" y="650604"/>
              <a:chExt cx="2356193" cy="820207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F832F799-76BF-47BD-8A88-E54DF857AA93}"/>
                  </a:ext>
                </a:extLst>
              </p:cNvPr>
              <p:cNvSpPr/>
              <p:nvPr/>
            </p:nvSpPr>
            <p:spPr>
              <a:xfrm>
                <a:off x="5986908" y="1039924"/>
                <a:ext cx="2356193" cy="430887"/>
              </a:xfrm>
              <a:prstGeom prst="rect">
                <a:avLst/>
              </a:prstGeom>
            </p:spPr>
            <p:txBody>
              <a:bodyPr wrap="square" lIns="0" tIns="0" rIns="0" bIns="0" anchor="t">
                <a:spAutoFit/>
              </a:bodyPr>
              <a:lstStyle/>
              <a:p>
                <a:pPr algn="r"/>
                <a:r>
                  <a:rPr lang="en-IN" sz="1400" dirty="0">
                    <a:solidFill>
                      <a:schemeClr val="bg1"/>
                    </a:solidFill>
                    <a:latin typeface="Segoe UI Light" panose="020B0502040204020203" pitchFamily="34" charset="0"/>
                    <a:ea typeface="Open Sans" panose="020B0606030504020204" pitchFamily="34" charset="0"/>
                    <a:cs typeface="Segoe UI Light" panose="020B0502040204020203" pitchFamily="34" charset="0"/>
                  </a:rPr>
                  <a:t>This is a sample text. Insert your desired text here. </a:t>
                </a:r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C55A0FC0-38EA-4265-8763-8E8BC4B07D1B}"/>
                  </a:ext>
                </a:extLst>
              </p:cNvPr>
              <p:cNvSpPr/>
              <p:nvPr/>
            </p:nvSpPr>
            <p:spPr>
              <a:xfrm>
                <a:off x="5986908" y="650604"/>
                <a:ext cx="2356193" cy="307777"/>
              </a:xfrm>
              <a:prstGeom prst="rect">
                <a:avLst/>
              </a:prstGeom>
            </p:spPr>
            <p:txBody>
              <a:bodyPr wrap="square" lIns="0" tIns="0" rIns="0" bIns="0" anchor="b">
                <a:spAutoFit/>
              </a:bodyPr>
              <a:lstStyle/>
              <a:p>
                <a:pPr algn="r"/>
                <a:r>
                  <a:rPr lang="en-IN" sz="2000" dirty="0">
                    <a:solidFill>
                      <a:schemeClr val="bg1"/>
                    </a:solidFill>
                    <a:ea typeface="Open Sans" panose="020B0606030504020204" pitchFamily="34" charset="0"/>
                    <a:cs typeface="Segoe UI Light" panose="020B0502040204020203" pitchFamily="34" charset="0"/>
                  </a:rPr>
                  <a:t>Placeholder</a:t>
                </a:r>
              </a:p>
            </p:txBody>
          </p:sp>
        </p:grp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B9188BCE-74D9-4C93-9C73-EE8496072EE7}"/>
                </a:ext>
              </a:extLst>
            </p:cNvPr>
            <p:cNvCxnSpPr>
              <a:cxnSpLocks/>
            </p:cNvCxnSpPr>
            <p:nvPr/>
          </p:nvCxnSpPr>
          <p:spPr>
            <a:xfrm>
              <a:off x="2917982" y="1095009"/>
              <a:ext cx="799088" cy="0"/>
            </a:xfrm>
            <a:prstGeom prst="line">
              <a:avLst/>
            </a:prstGeom>
            <a:ln w="1905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9AA601B-7938-44C7-831F-096A017B9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Box Timeline Concept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14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0">
              <a:schemeClr val="accent5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4BA30F8-4B16-4400-9072-663898EF47DC}"/>
              </a:ext>
            </a:extLst>
          </p:cNvPr>
          <p:cNvGrpSpPr/>
          <p:nvPr/>
        </p:nvGrpSpPr>
        <p:grpSpPr>
          <a:xfrm>
            <a:off x="2926060" y="1574027"/>
            <a:ext cx="1596406" cy="1854973"/>
            <a:chOff x="2133600" y="2205038"/>
            <a:chExt cx="1684256" cy="1957052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36461A6-1AC7-4B54-9261-BEF261261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B58E289-8E01-4996-860C-A0E9158215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522D47F-EFEE-4485-9704-2C8C343FA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735FCE3-E23D-4F2F-9C3D-BB869C8FD6EC}"/>
              </a:ext>
            </a:extLst>
          </p:cNvPr>
          <p:cNvGrpSpPr/>
          <p:nvPr/>
        </p:nvGrpSpPr>
        <p:grpSpPr>
          <a:xfrm>
            <a:off x="3727583" y="2971111"/>
            <a:ext cx="1596406" cy="1854973"/>
            <a:chOff x="2133600" y="2205038"/>
            <a:chExt cx="1684256" cy="1957052"/>
          </a:xfrm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63D8E994-6D25-4D60-93DF-3F90F0709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44B1E54B-86E6-46B4-8346-5BAE4088F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C846277D-0DB6-4F8E-B374-F99A67FA9C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E4EB44D-3D96-4671-9E8F-9321F328A83E}"/>
              </a:ext>
            </a:extLst>
          </p:cNvPr>
          <p:cNvGrpSpPr/>
          <p:nvPr/>
        </p:nvGrpSpPr>
        <p:grpSpPr>
          <a:xfrm>
            <a:off x="5332222" y="2971403"/>
            <a:ext cx="1596406" cy="1854973"/>
            <a:chOff x="2133600" y="2205038"/>
            <a:chExt cx="1684256" cy="1957052"/>
          </a:xfrm>
        </p:grpSpPr>
        <p:sp>
          <p:nvSpPr>
            <p:cNvPr id="69" name="Freeform 5">
              <a:extLst>
                <a:ext uri="{FF2B5EF4-FFF2-40B4-BE49-F238E27FC236}">
                  <a16:creationId xmlns:a16="http://schemas.microsoft.com/office/drawing/2014/main" id="{747F4E8A-1708-4561-8A78-6A943CC710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A8EB4F6C-CAE1-459D-8DFC-4453D5CBFF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71" name="Freeform 7">
              <a:extLst>
                <a:ext uri="{FF2B5EF4-FFF2-40B4-BE49-F238E27FC236}">
                  <a16:creationId xmlns:a16="http://schemas.microsoft.com/office/drawing/2014/main" id="{F3AE8FAD-475C-4655-A40B-746725D46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7D1CB350-CFFB-4197-A25D-586921D71804}"/>
              </a:ext>
            </a:extLst>
          </p:cNvPr>
          <p:cNvSpPr txBox="1"/>
          <p:nvPr/>
        </p:nvSpPr>
        <p:spPr>
          <a:xfrm>
            <a:off x="7200019" y="2507731"/>
            <a:ext cx="41357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03</a:t>
            </a:r>
            <a:endParaRPr lang="en-IN" sz="2800" b="1" dirty="0">
              <a:solidFill>
                <a:schemeClr val="bg1"/>
              </a:solidFill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93DDD9A-3BD6-46EF-B3D1-6E3742AF3CE8}"/>
              </a:ext>
            </a:extLst>
          </p:cNvPr>
          <p:cNvGrpSpPr/>
          <p:nvPr/>
        </p:nvGrpSpPr>
        <p:grpSpPr>
          <a:xfrm>
            <a:off x="6133745" y="4368487"/>
            <a:ext cx="1596406" cy="1854973"/>
            <a:chOff x="2133600" y="2205038"/>
            <a:chExt cx="1684256" cy="1957052"/>
          </a:xfrm>
        </p:grpSpPr>
        <p:sp>
          <p:nvSpPr>
            <p:cNvPr id="66" name="Freeform 5">
              <a:extLst>
                <a:ext uri="{FF2B5EF4-FFF2-40B4-BE49-F238E27FC236}">
                  <a16:creationId xmlns:a16="http://schemas.microsoft.com/office/drawing/2014/main" id="{66CFDC92-5666-40DA-A9A3-1F49BCD6E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7" name="Freeform 6">
              <a:extLst>
                <a:ext uri="{FF2B5EF4-FFF2-40B4-BE49-F238E27FC236}">
                  <a16:creationId xmlns:a16="http://schemas.microsoft.com/office/drawing/2014/main" id="{D094104C-E76D-4A5F-B9D6-0571C8CE6E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8" name="Freeform 7">
              <a:extLst>
                <a:ext uri="{FF2B5EF4-FFF2-40B4-BE49-F238E27FC236}">
                  <a16:creationId xmlns:a16="http://schemas.microsoft.com/office/drawing/2014/main" id="{E341EC70-5874-4A4E-B243-C66C7D4B6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FAAF741-E788-4D97-B8B4-3E112BE4D1F3}"/>
              </a:ext>
            </a:extLst>
          </p:cNvPr>
          <p:cNvGrpSpPr/>
          <p:nvPr/>
        </p:nvGrpSpPr>
        <p:grpSpPr>
          <a:xfrm>
            <a:off x="7734246" y="4368487"/>
            <a:ext cx="1596406" cy="1854973"/>
            <a:chOff x="2133600" y="2205038"/>
            <a:chExt cx="1684256" cy="1957052"/>
          </a:xfrm>
        </p:grpSpPr>
        <p:sp>
          <p:nvSpPr>
            <p:cNvPr id="83" name="Freeform 5">
              <a:extLst>
                <a:ext uri="{FF2B5EF4-FFF2-40B4-BE49-F238E27FC236}">
                  <a16:creationId xmlns:a16="http://schemas.microsoft.com/office/drawing/2014/main" id="{6FCE0AD9-7385-40AE-AF85-2D9B45EA1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4" name="Freeform 6">
              <a:extLst>
                <a:ext uri="{FF2B5EF4-FFF2-40B4-BE49-F238E27FC236}">
                  <a16:creationId xmlns:a16="http://schemas.microsoft.com/office/drawing/2014/main" id="{406EC94A-1B5C-4A15-832B-8424B74D8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5" name="Freeform 7">
              <a:extLst>
                <a:ext uri="{FF2B5EF4-FFF2-40B4-BE49-F238E27FC236}">
                  <a16:creationId xmlns:a16="http://schemas.microsoft.com/office/drawing/2014/main" id="{D4E5929E-ED3C-413E-A3AA-1155CB45C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103" name="Oval 102">
            <a:extLst>
              <a:ext uri="{FF2B5EF4-FFF2-40B4-BE49-F238E27FC236}">
                <a16:creationId xmlns:a16="http://schemas.microsoft.com/office/drawing/2014/main" id="{9D5DC0AE-0A9D-4628-8B8E-3E0DD20C24DA}"/>
              </a:ext>
            </a:extLst>
          </p:cNvPr>
          <p:cNvSpPr/>
          <p:nvPr/>
        </p:nvSpPr>
        <p:spPr>
          <a:xfrm>
            <a:off x="6074914" y="2901162"/>
            <a:ext cx="105066" cy="105066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6EC40F5-9723-49A3-88AD-16BEF5755DEA}"/>
              </a:ext>
            </a:extLst>
          </p:cNvPr>
          <p:cNvSpPr/>
          <p:nvPr/>
        </p:nvSpPr>
        <p:spPr>
          <a:xfrm>
            <a:off x="7254249" y="2946465"/>
            <a:ext cx="2356193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IN" sz="1400" dirty="0">
                <a:solidFill>
                  <a:schemeClr val="bg1"/>
                </a:solidFill>
                <a:latin typeface="Segoe UI Light" panose="020B0502040204020203" pitchFamily="34" charset="0"/>
                <a:ea typeface="Open Sans" panose="020B0606030504020204" pitchFamily="34" charset="0"/>
                <a:cs typeface="Segoe UI Light" panose="020B0502040204020203" pitchFamily="34" charset="0"/>
              </a:rPr>
              <a:t>This is a sample text. Insert your desired text here. 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B4E5B68-CBF2-4A18-945C-C59543FF0120}"/>
              </a:ext>
            </a:extLst>
          </p:cNvPr>
          <p:cNvSpPr/>
          <p:nvPr/>
        </p:nvSpPr>
        <p:spPr>
          <a:xfrm>
            <a:off x="7730151" y="2557145"/>
            <a:ext cx="1880291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r>
              <a:rPr lang="en-IN" sz="2000" dirty="0">
                <a:solidFill>
                  <a:schemeClr val="bg1"/>
                </a:solidFill>
                <a:ea typeface="Open Sans" panose="020B0606030504020204" pitchFamily="34" charset="0"/>
                <a:cs typeface="Segoe UI Light" panose="020B0502040204020203" pitchFamily="34" charset="0"/>
              </a:rPr>
              <a:t>Placeholder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90ECE138-6D19-4AE3-95DE-A534F1E24EA2}"/>
              </a:ext>
            </a:extLst>
          </p:cNvPr>
          <p:cNvCxnSpPr>
            <a:cxnSpLocks/>
          </p:cNvCxnSpPr>
          <p:nvPr/>
        </p:nvCxnSpPr>
        <p:spPr>
          <a:xfrm>
            <a:off x="6317571" y="2953695"/>
            <a:ext cx="799088" cy="0"/>
          </a:xfrm>
          <a:prstGeom prst="line">
            <a:avLst/>
          </a:prstGeom>
          <a:ln w="1905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9AA601B-7938-44C7-831F-096A017B9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Box Timeline Concept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24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0">
              <a:schemeClr val="accent5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4BA30F8-4B16-4400-9072-663898EF47DC}"/>
              </a:ext>
            </a:extLst>
          </p:cNvPr>
          <p:cNvGrpSpPr/>
          <p:nvPr/>
        </p:nvGrpSpPr>
        <p:grpSpPr>
          <a:xfrm>
            <a:off x="2926060" y="1574027"/>
            <a:ext cx="1596406" cy="1854973"/>
            <a:chOff x="2133600" y="2205038"/>
            <a:chExt cx="1684256" cy="1957052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36461A6-1AC7-4B54-9261-BEF261261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EB58E289-8E01-4996-860C-A0E9158215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522D47F-EFEE-4485-9704-2C8C343FA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735FCE3-E23D-4F2F-9C3D-BB869C8FD6EC}"/>
              </a:ext>
            </a:extLst>
          </p:cNvPr>
          <p:cNvGrpSpPr/>
          <p:nvPr/>
        </p:nvGrpSpPr>
        <p:grpSpPr>
          <a:xfrm>
            <a:off x="3727583" y="2971111"/>
            <a:ext cx="1596406" cy="1854973"/>
            <a:chOff x="2133600" y="2205038"/>
            <a:chExt cx="1684256" cy="1957052"/>
          </a:xfrm>
        </p:grpSpPr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63D8E994-6D25-4D60-93DF-3F90F0709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44B1E54B-86E6-46B4-8346-5BAE4088F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C846277D-0DB6-4F8E-B374-F99A67FA9C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93DDD9A-3BD6-46EF-B3D1-6E3742AF3CE8}"/>
              </a:ext>
            </a:extLst>
          </p:cNvPr>
          <p:cNvGrpSpPr/>
          <p:nvPr/>
        </p:nvGrpSpPr>
        <p:grpSpPr>
          <a:xfrm>
            <a:off x="6133745" y="4368487"/>
            <a:ext cx="1596406" cy="1854973"/>
            <a:chOff x="2133600" y="2205038"/>
            <a:chExt cx="1684256" cy="1957052"/>
          </a:xfrm>
        </p:grpSpPr>
        <p:sp>
          <p:nvSpPr>
            <p:cNvPr id="66" name="Freeform 5">
              <a:extLst>
                <a:ext uri="{FF2B5EF4-FFF2-40B4-BE49-F238E27FC236}">
                  <a16:creationId xmlns:a16="http://schemas.microsoft.com/office/drawing/2014/main" id="{66CFDC92-5666-40DA-A9A3-1F49BCD6E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7" name="Freeform 6">
              <a:extLst>
                <a:ext uri="{FF2B5EF4-FFF2-40B4-BE49-F238E27FC236}">
                  <a16:creationId xmlns:a16="http://schemas.microsoft.com/office/drawing/2014/main" id="{D094104C-E76D-4A5F-B9D6-0571C8CE6E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68" name="Freeform 7">
              <a:extLst>
                <a:ext uri="{FF2B5EF4-FFF2-40B4-BE49-F238E27FC236}">
                  <a16:creationId xmlns:a16="http://schemas.microsoft.com/office/drawing/2014/main" id="{E341EC70-5874-4A4E-B243-C66C7D4B6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FAAF741-E788-4D97-B8B4-3E112BE4D1F3}"/>
              </a:ext>
            </a:extLst>
          </p:cNvPr>
          <p:cNvGrpSpPr/>
          <p:nvPr/>
        </p:nvGrpSpPr>
        <p:grpSpPr>
          <a:xfrm>
            <a:off x="7734246" y="4368487"/>
            <a:ext cx="1596406" cy="1854973"/>
            <a:chOff x="2133600" y="2205038"/>
            <a:chExt cx="1684256" cy="1957052"/>
          </a:xfrm>
        </p:grpSpPr>
        <p:sp>
          <p:nvSpPr>
            <p:cNvPr id="83" name="Freeform 5">
              <a:extLst>
                <a:ext uri="{FF2B5EF4-FFF2-40B4-BE49-F238E27FC236}">
                  <a16:creationId xmlns:a16="http://schemas.microsoft.com/office/drawing/2014/main" id="{6FCE0AD9-7385-40AE-AF85-2D9B45EA1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4" name="Freeform 6">
              <a:extLst>
                <a:ext uri="{FF2B5EF4-FFF2-40B4-BE49-F238E27FC236}">
                  <a16:creationId xmlns:a16="http://schemas.microsoft.com/office/drawing/2014/main" id="{406EC94A-1B5C-4A15-832B-8424B74D8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5" name="Freeform 7">
              <a:extLst>
                <a:ext uri="{FF2B5EF4-FFF2-40B4-BE49-F238E27FC236}">
                  <a16:creationId xmlns:a16="http://schemas.microsoft.com/office/drawing/2014/main" id="{D4E5929E-ED3C-413E-A3AA-1155CB45C9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9AA601B-7938-44C7-831F-096A017B9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Box Timeline Concept</a:t>
            </a:r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66E6D32-6C64-4286-BDE4-A95EA8D40A84}"/>
              </a:ext>
            </a:extLst>
          </p:cNvPr>
          <p:cNvSpPr txBox="1"/>
          <p:nvPr/>
        </p:nvSpPr>
        <p:spPr>
          <a:xfrm>
            <a:off x="9977234" y="4358963"/>
            <a:ext cx="413575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05</a:t>
            </a:r>
            <a:endParaRPr lang="en-IN" sz="2800" b="1" dirty="0">
              <a:solidFill>
                <a:schemeClr val="bg1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2D4C0E2-F9AE-4ADC-BF30-5D024FC17BFE}"/>
              </a:ext>
            </a:extLst>
          </p:cNvPr>
          <p:cNvSpPr/>
          <p:nvPr/>
        </p:nvSpPr>
        <p:spPr>
          <a:xfrm>
            <a:off x="9255311" y="4763038"/>
            <a:ext cx="105066" cy="105066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673934E-38D2-4F27-9E82-5552F8E7BAAA}"/>
              </a:ext>
            </a:extLst>
          </p:cNvPr>
          <p:cNvSpPr/>
          <p:nvPr/>
        </p:nvSpPr>
        <p:spPr>
          <a:xfrm>
            <a:off x="9978093" y="4808341"/>
            <a:ext cx="2356193" cy="43088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IN" sz="1400" dirty="0">
                <a:solidFill>
                  <a:schemeClr val="bg1"/>
                </a:solidFill>
                <a:latin typeface="Segoe UI Light" panose="020B0502040204020203" pitchFamily="34" charset="0"/>
                <a:ea typeface="Open Sans" panose="020B0606030504020204" pitchFamily="34" charset="0"/>
                <a:cs typeface="Segoe UI Light" panose="020B0502040204020203" pitchFamily="34" charset="0"/>
              </a:rPr>
              <a:t>This is a sample text. Insert your desired text here.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3EFA26-FF5B-459D-99BF-74B3B82A374D}"/>
              </a:ext>
            </a:extLst>
          </p:cNvPr>
          <p:cNvSpPr/>
          <p:nvPr/>
        </p:nvSpPr>
        <p:spPr>
          <a:xfrm>
            <a:off x="10492881" y="4419021"/>
            <a:ext cx="1506188" cy="307777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/>
          <a:p>
            <a:r>
              <a:rPr lang="en-IN" sz="2000" dirty="0">
                <a:solidFill>
                  <a:schemeClr val="bg1"/>
                </a:solidFill>
                <a:ea typeface="Open Sans" panose="020B0606030504020204" pitchFamily="34" charset="0"/>
                <a:cs typeface="Segoe UI Light" panose="020B0502040204020203" pitchFamily="34" charset="0"/>
              </a:rPr>
              <a:t>Placeholder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DEB688D-7E80-48D4-BFFD-5EE8A2391BE9}"/>
              </a:ext>
            </a:extLst>
          </p:cNvPr>
          <p:cNvCxnSpPr>
            <a:cxnSpLocks/>
          </p:cNvCxnSpPr>
          <p:nvPr/>
        </p:nvCxnSpPr>
        <p:spPr>
          <a:xfrm>
            <a:off x="9497968" y="4815571"/>
            <a:ext cx="340860" cy="0"/>
          </a:xfrm>
          <a:prstGeom prst="line">
            <a:avLst/>
          </a:prstGeom>
          <a:ln w="19050" cap="rnd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B187D6C-A5ED-48D4-A05A-1A16C8810147}"/>
              </a:ext>
            </a:extLst>
          </p:cNvPr>
          <p:cNvGrpSpPr/>
          <p:nvPr/>
        </p:nvGrpSpPr>
        <p:grpSpPr>
          <a:xfrm>
            <a:off x="5332222" y="2971403"/>
            <a:ext cx="1596406" cy="1854973"/>
            <a:chOff x="2133600" y="2205038"/>
            <a:chExt cx="1684256" cy="1957052"/>
          </a:xfrm>
        </p:grpSpPr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2F620364-6684-41F1-A585-6AC71F50D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205038"/>
              <a:ext cx="1684256" cy="969674"/>
            </a:xfrm>
            <a:custGeom>
              <a:avLst/>
              <a:gdLst>
                <a:gd name="T0" fmla="*/ 1046 w 2093"/>
                <a:gd name="T1" fmla="*/ 1205 h 1205"/>
                <a:gd name="T2" fmla="*/ 0 w 2093"/>
                <a:gd name="T3" fmla="*/ 602 h 1205"/>
                <a:gd name="T4" fmla="*/ 1046 w 2093"/>
                <a:gd name="T5" fmla="*/ 0 h 1205"/>
                <a:gd name="T6" fmla="*/ 2093 w 2093"/>
                <a:gd name="T7" fmla="*/ 604 h 1205"/>
                <a:gd name="T8" fmla="*/ 1046 w 2093"/>
                <a:gd name="T9" fmla="*/ 1205 h 1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3" h="1205">
                  <a:moveTo>
                    <a:pt x="1046" y="1205"/>
                  </a:moveTo>
                  <a:lnTo>
                    <a:pt x="0" y="602"/>
                  </a:lnTo>
                  <a:lnTo>
                    <a:pt x="1046" y="0"/>
                  </a:lnTo>
                  <a:lnTo>
                    <a:pt x="2093" y="604"/>
                  </a:lnTo>
                  <a:lnTo>
                    <a:pt x="1046" y="120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7D99D3D9-B68E-4D3D-9C0E-4138AF5AF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326" y="2689473"/>
              <a:ext cx="842530" cy="1472617"/>
            </a:xfrm>
            <a:custGeom>
              <a:avLst/>
              <a:gdLst>
                <a:gd name="T0" fmla="*/ 0 w 1047"/>
                <a:gd name="T1" fmla="*/ 1830 h 1830"/>
                <a:gd name="T2" fmla="*/ 0 w 1047"/>
                <a:gd name="T3" fmla="*/ 602 h 1830"/>
                <a:gd name="T4" fmla="*/ 1047 w 1047"/>
                <a:gd name="T5" fmla="*/ 0 h 1830"/>
                <a:gd name="T6" fmla="*/ 1047 w 1047"/>
                <a:gd name="T7" fmla="*/ 1229 h 1830"/>
                <a:gd name="T8" fmla="*/ 0 w 1047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830">
                  <a:moveTo>
                    <a:pt x="0" y="1830"/>
                  </a:moveTo>
                  <a:lnTo>
                    <a:pt x="0" y="602"/>
                  </a:lnTo>
                  <a:lnTo>
                    <a:pt x="1047" y="0"/>
                  </a:lnTo>
                  <a:lnTo>
                    <a:pt x="1047" y="1229"/>
                  </a:lnTo>
                  <a:lnTo>
                    <a:pt x="0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7AA089CE-B143-4B84-984D-A9CDE06C5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3600" y="2689473"/>
              <a:ext cx="841726" cy="1472617"/>
            </a:xfrm>
            <a:custGeom>
              <a:avLst/>
              <a:gdLst>
                <a:gd name="T0" fmla="*/ 1046 w 1046"/>
                <a:gd name="T1" fmla="*/ 1830 h 1830"/>
                <a:gd name="T2" fmla="*/ 1046 w 1046"/>
                <a:gd name="T3" fmla="*/ 603 h 1830"/>
                <a:gd name="T4" fmla="*/ 0 w 1046"/>
                <a:gd name="T5" fmla="*/ 0 h 1830"/>
                <a:gd name="T6" fmla="*/ 0 w 1046"/>
                <a:gd name="T7" fmla="*/ 1229 h 1830"/>
                <a:gd name="T8" fmla="*/ 1046 w 1046"/>
                <a:gd name="T9" fmla="*/ 1830 h 1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6" h="1830">
                  <a:moveTo>
                    <a:pt x="1046" y="1830"/>
                  </a:moveTo>
                  <a:lnTo>
                    <a:pt x="1046" y="603"/>
                  </a:lnTo>
                  <a:lnTo>
                    <a:pt x="0" y="0"/>
                  </a:lnTo>
                  <a:lnTo>
                    <a:pt x="0" y="1229"/>
                  </a:lnTo>
                  <a:lnTo>
                    <a:pt x="1046" y="183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6350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val="2302335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B377954-B88B-41EE-A1D1-7CCFBBF16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2115" y="2206948"/>
            <a:ext cx="1812404" cy="444863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5CAD2E-C59A-4C3C-B03F-01FD0BBCC838}"/>
              </a:ext>
            </a:extLst>
          </p:cNvPr>
          <p:cNvSpPr txBox="1"/>
          <p:nvPr/>
        </p:nvSpPr>
        <p:spPr>
          <a:xfrm>
            <a:off x="1428849" y="2937351"/>
            <a:ext cx="9238932" cy="1815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altLang="zh-CN" sz="4799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  <a:hlinkClick r:id="rId4"/>
              </a:rPr>
              <a:t>www.greatppt.com</a:t>
            </a:r>
            <a:endParaRPr kumimoji="0" lang="en-US" altLang="zh-CN" sz="4799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  <a:p>
            <a:pPr marL="0" marR="0" lvl="0" indent="0" algn="ctr" defTabSz="1218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altLang="zh-CN" sz="3199" b="0" i="0" u="none" strike="noStrike" kern="0" cap="none" spc="0" normalizeH="0" baseline="0" noProof="0" dirty="0">
                <a:ln>
                  <a:noFill/>
                </a:ln>
                <a:solidFill>
                  <a:srgbClr val="78909C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Free Templates and Themes</a:t>
            </a:r>
          </a:p>
          <a:p>
            <a:pPr marL="0" marR="0" lvl="0" indent="0" algn="ctr" defTabSz="1218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altLang="zh-CN" sz="3199" b="0" i="0" u="none" strike="noStrike" kern="0" cap="none" spc="0" normalizeH="0" baseline="0" noProof="0" dirty="0">
                <a:ln>
                  <a:noFill/>
                </a:ln>
                <a:solidFill>
                  <a:srgbClr val="78909C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  <a:ea typeface="宋体" panose="02010600030101010101" pitchFamily="2" charset="-122"/>
                <a:cs typeface="Arial"/>
                <a:sym typeface="Arial"/>
              </a:rPr>
              <a:t>Create beautiful presentations in minutes</a:t>
            </a:r>
            <a:endParaRPr kumimoji="0" lang="zh-CN" altLang="en-US" sz="3199" b="0" i="0" u="none" strike="noStrike" kern="0" cap="none" spc="0" normalizeH="0" baseline="0" noProof="0" dirty="0">
              <a:ln>
                <a:noFill/>
              </a:ln>
              <a:solidFill>
                <a:srgbClr val="78909C">
                  <a:lumMod val="20000"/>
                  <a:lumOff val="80000"/>
                </a:srgbClr>
              </a:solidFill>
              <a:effectLst/>
              <a:uLnTx/>
              <a:uFillTx/>
              <a:latin typeface="Arial"/>
              <a:ea typeface="宋体" panose="02010600030101010101" pitchFamily="2" charset="-122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4662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libr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5559</TotalTime>
  <Words>139</Words>
  <Application>Microsoft Office PowerPoint</Application>
  <PresentationFormat>自定义</PresentationFormat>
  <Paragraphs>32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Proxima Nova</vt:lpstr>
      <vt:lpstr>Proxima Nova Semibold</vt:lpstr>
      <vt:lpstr>Arial</vt:lpstr>
      <vt:lpstr>Calibri</vt:lpstr>
      <vt:lpstr>Segoe UI</vt:lpstr>
      <vt:lpstr>Segoe UI Light</vt:lpstr>
      <vt:lpstr>Office Theme</vt:lpstr>
      <vt:lpstr>Slidesgo Final Pages</vt:lpstr>
      <vt:lpstr>Box Timeline Concept</vt:lpstr>
      <vt:lpstr>Box Timeline Concept</vt:lpstr>
      <vt:lpstr>Box Timeline Concept</vt:lpstr>
      <vt:lpstr>Box Timeline Concept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 and Tactics PowerPoint template</dc:title>
  <dc:creator>Julian</dc:creator>
  <cp:lastModifiedBy>刘 龙</cp:lastModifiedBy>
  <cp:revision>104</cp:revision>
  <dcterms:created xsi:type="dcterms:W3CDTF">2013-09-12T13:05:01Z</dcterms:created>
  <dcterms:modified xsi:type="dcterms:W3CDTF">2020-12-15T11:43:29Z</dcterms:modified>
</cp:coreProperties>
</file>