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2.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3" r:id="rId1"/>
    <p:sldMasterId id="2147483684" r:id="rId2"/>
    <p:sldMasterId id="2147483685" r:id="rId3"/>
  </p:sldMasterIdLst>
  <p:notesMasterIdLst>
    <p:notesMasterId r:id="rId53"/>
  </p:notesMasterIdLst>
  <p:sldIdLst>
    <p:sldId id="256"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5" r:id="rId38"/>
    <p:sldId id="297" r:id="rId39"/>
    <p:sldId id="298" r:id="rId40"/>
    <p:sldId id="299" r:id="rId41"/>
    <p:sldId id="300" r:id="rId42"/>
    <p:sldId id="301" r:id="rId43"/>
    <p:sldId id="302" r:id="rId44"/>
    <p:sldId id="303" r:id="rId45"/>
    <p:sldId id="304" r:id="rId46"/>
    <p:sldId id="305" r:id="rId47"/>
    <p:sldId id="306" r:id="rId48"/>
    <p:sldId id="307" r:id="rId49"/>
    <p:sldId id="308" r:id="rId50"/>
    <p:sldId id="309" r:id="rId51"/>
    <p:sldId id="343" r:id="rId52"/>
  </p:sldIdLst>
  <p:sldSz cx="9144000" cy="5143500" type="screen16x9"/>
  <p:notesSz cx="6858000" cy="9144000"/>
  <p:embeddedFontLst>
    <p:embeddedFont>
      <p:font typeface="Amatic SC" panose="00000500000000000000" pitchFamily="2" charset="-79"/>
      <p:regular r:id="rId54"/>
      <p:bold r:id="rId55"/>
    </p:embeddedFont>
    <p:embeddedFont>
      <p:font typeface="Anaheim" panose="02010600030101010101" charset="0"/>
      <p:regular r:id="rId56"/>
    </p:embeddedFont>
    <p:embeddedFont>
      <p:font typeface="Calibri" panose="020F0502020204030204" pitchFamily="34" charset="0"/>
      <p:regular r:id="rId57"/>
      <p:bold r:id="rId58"/>
      <p:italic r:id="rId59"/>
      <p:boldItalic r:id="rId60"/>
    </p:embeddedFont>
    <p:embeddedFont>
      <p:font typeface="Courier Prime" panose="02010600030101010101" charset="0"/>
      <p:regular r:id="rId61"/>
      <p:bold r:id="rId62"/>
      <p:italic r:id="rId63"/>
      <p:boldItalic r:id="rId64"/>
    </p:embeddedFont>
    <p:embeddedFont>
      <p:font typeface="Nunito Light" pitchFamily="2" charset="0"/>
      <p:regular r:id="rId65"/>
    </p:embeddedFont>
    <p:embeddedFont>
      <p:font typeface="Prompt" panose="00000500000000000000" pitchFamily="2" charset="-34"/>
      <p:regular r:id="rId66"/>
      <p:bold r:id="rId67"/>
      <p:italic r:id="rId68"/>
      <p:boldItalic r:id="rId69"/>
    </p:embeddedFont>
    <p:embeddedFont>
      <p:font typeface="Prompt SemiBold" panose="00000700000000000000" pitchFamily="2" charset="-34"/>
      <p:regular r:id="rId70"/>
      <p:bold r:id="rId71"/>
      <p:italic r:id="rId72"/>
      <p:boldItalic r:id="rId73"/>
    </p:embeddedFont>
    <p:embeddedFont>
      <p:font typeface="Proxima Nova" panose="02010600030101010101" charset="0"/>
      <p:regular r:id="rId74"/>
      <p:bold r:id="rId75"/>
      <p:italic r:id="rId76"/>
      <p:boldItalic r:id="rId77"/>
    </p:embeddedFont>
    <p:embeddedFont>
      <p:font typeface="Proxima Nova Semibold" panose="02010600030101010101" charset="0"/>
      <p:regular r:id="rId78"/>
      <p:bold r:id="rId79"/>
      <p:boldItalic r:id="rId80"/>
    </p:embeddedFont>
    <p:embeddedFont>
      <p:font typeface="Roboto Medium" panose="02000000000000000000" pitchFamily="2" charset="0"/>
      <p:regular r:id="rId81"/>
      <p:bold r:id="rId82"/>
      <p:italic r:id="rId83"/>
      <p:boldItalic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6252E23-D853-43D2-87DA-FCD190AE7324}">
  <a:tblStyle styleId="{36252E23-D853-43D2-87DA-FCD190AE732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6D7EF8A-4FD0-43DD-ACED-1BBA0C1212A4}"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font" Target="fonts/font10.fntdata"/><Relationship Id="rId68" Type="http://schemas.openxmlformats.org/officeDocument/2006/relationships/font" Target="fonts/font15.fntdata"/><Relationship Id="rId84" Type="http://schemas.openxmlformats.org/officeDocument/2006/relationships/font" Target="fonts/font31.fntdata"/><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notesMaster" Target="notesMasters/notesMaster1.xml"/><Relationship Id="rId58" Type="http://schemas.openxmlformats.org/officeDocument/2006/relationships/font" Target="fonts/font5.fntdata"/><Relationship Id="rId74" Type="http://schemas.openxmlformats.org/officeDocument/2006/relationships/font" Target="fonts/font21.fntdata"/><Relationship Id="rId79" Type="http://schemas.openxmlformats.org/officeDocument/2006/relationships/font" Target="fonts/font26.fntdata"/><Relationship Id="rId5" Type="http://schemas.openxmlformats.org/officeDocument/2006/relationships/slide" Target="slides/slide2.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77" Type="http://schemas.openxmlformats.org/officeDocument/2006/relationships/font" Target="fonts/font24.fntdata"/><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font" Target="fonts/font19.fntdata"/><Relationship Id="rId80" Type="http://schemas.openxmlformats.org/officeDocument/2006/relationships/font" Target="fonts/font27.fntdata"/><Relationship Id="rId85" Type="http://schemas.openxmlformats.org/officeDocument/2006/relationships/presProps" Target="pres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83" Type="http://schemas.openxmlformats.org/officeDocument/2006/relationships/font" Target="fonts/font30.fntdata"/><Relationship Id="rId88"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font" Target="fonts/font4.fntdata"/><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font" Target="fonts/font25.fntdata"/><Relationship Id="rId81" Type="http://schemas.openxmlformats.org/officeDocument/2006/relationships/font" Target="fonts/font28.fntdata"/><Relationship Id="rId86"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font" Target="fonts/font2.fntdata"/><Relationship Id="rId76" Type="http://schemas.openxmlformats.org/officeDocument/2006/relationships/font" Target="fonts/font23.fntdata"/><Relationship Id="rId7" Type="http://schemas.openxmlformats.org/officeDocument/2006/relationships/slide" Target="slides/slide4.xml"/><Relationship Id="rId71" Type="http://schemas.openxmlformats.org/officeDocument/2006/relationships/font" Target="fonts/font18.fntdata"/><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font" Target="fonts/font13.fntdata"/><Relationship Id="rId87" Type="http://schemas.openxmlformats.org/officeDocument/2006/relationships/theme" Target="theme/theme1.xml"/><Relationship Id="rId61" Type="http://schemas.openxmlformats.org/officeDocument/2006/relationships/font" Target="fonts/font8.fntdata"/><Relationship Id="rId82" Type="http://schemas.openxmlformats.org/officeDocument/2006/relationships/font" Target="fonts/font29.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11"/>
        <p:cNvGrpSpPr/>
        <p:nvPr/>
      </p:nvGrpSpPr>
      <p:grpSpPr>
        <a:xfrm>
          <a:off x="0" y="0"/>
          <a:ext cx="0" cy="0"/>
          <a:chOff x="0" y="0"/>
          <a:chExt cx="0" cy="0"/>
        </a:xfrm>
      </p:grpSpPr>
      <p:sp>
        <p:nvSpPr>
          <p:cNvPr id="3612" name="Google Shape;3612;g258ffee07a7_0_9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13" name="Google Shape;3613;g258ffee07a7_0_9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02"/>
        <p:cNvGrpSpPr/>
        <p:nvPr/>
      </p:nvGrpSpPr>
      <p:grpSpPr>
        <a:xfrm>
          <a:off x="0" y="0"/>
          <a:ext cx="0" cy="0"/>
          <a:chOff x="0" y="0"/>
          <a:chExt cx="0" cy="0"/>
        </a:xfrm>
      </p:grpSpPr>
      <p:sp>
        <p:nvSpPr>
          <p:cNvPr id="3803" name="Google Shape;3803;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04" name="Google Shape;3804;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5"/>
        <p:cNvGrpSpPr/>
        <p:nvPr/>
      </p:nvGrpSpPr>
      <p:grpSpPr>
        <a:xfrm>
          <a:off x="0" y="0"/>
          <a:ext cx="0" cy="0"/>
          <a:chOff x="0" y="0"/>
          <a:chExt cx="0" cy="0"/>
        </a:xfrm>
      </p:grpSpPr>
      <p:sp>
        <p:nvSpPr>
          <p:cNvPr id="3816" name="Google Shape;3816;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17" name="Google Shape;3817;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2"/>
        <p:cNvGrpSpPr/>
        <p:nvPr/>
      </p:nvGrpSpPr>
      <p:grpSpPr>
        <a:xfrm>
          <a:off x="0" y="0"/>
          <a:ext cx="0" cy="0"/>
          <a:chOff x="0" y="0"/>
          <a:chExt cx="0" cy="0"/>
        </a:xfrm>
      </p:grpSpPr>
      <p:sp>
        <p:nvSpPr>
          <p:cNvPr id="3833" name="Google Shape;3833;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4" name="Google Shape;3834;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37"/>
        <p:cNvGrpSpPr/>
        <p:nvPr/>
      </p:nvGrpSpPr>
      <p:grpSpPr>
        <a:xfrm>
          <a:off x="0" y="0"/>
          <a:ext cx="0" cy="0"/>
          <a:chOff x="0" y="0"/>
          <a:chExt cx="0" cy="0"/>
        </a:xfrm>
      </p:grpSpPr>
      <p:sp>
        <p:nvSpPr>
          <p:cNvPr id="3838" name="Google Shape;3838;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9" name="Google Shape;3839;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43"/>
        <p:cNvGrpSpPr/>
        <p:nvPr/>
      </p:nvGrpSpPr>
      <p:grpSpPr>
        <a:xfrm>
          <a:off x="0" y="0"/>
          <a:ext cx="0" cy="0"/>
          <a:chOff x="0" y="0"/>
          <a:chExt cx="0" cy="0"/>
        </a:xfrm>
      </p:grpSpPr>
      <p:sp>
        <p:nvSpPr>
          <p:cNvPr id="3844" name="Google Shape;3844;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5" name="Google Shape;3845;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48"/>
        <p:cNvGrpSpPr/>
        <p:nvPr/>
      </p:nvGrpSpPr>
      <p:grpSpPr>
        <a:xfrm>
          <a:off x="0" y="0"/>
          <a:ext cx="0" cy="0"/>
          <a:chOff x="0" y="0"/>
          <a:chExt cx="0" cy="0"/>
        </a:xfrm>
      </p:grpSpPr>
      <p:sp>
        <p:nvSpPr>
          <p:cNvPr id="3949" name="Google Shape;3949;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50" name="Google Shape;3950;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04"/>
        <p:cNvGrpSpPr/>
        <p:nvPr/>
      </p:nvGrpSpPr>
      <p:grpSpPr>
        <a:xfrm>
          <a:off x="0" y="0"/>
          <a:ext cx="0" cy="0"/>
          <a:chOff x="0" y="0"/>
          <a:chExt cx="0" cy="0"/>
        </a:xfrm>
      </p:grpSpPr>
      <p:sp>
        <p:nvSpPr>
          <p:cNvPr id="4005" name="Google Shape;4005;g259a8f6c11d_0_9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06" name="Google Shape;4006;g259a8f6c11d_0_9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1"/>
        <p:cNvGrpSpPr/>
        <p:nvPr/>
      </p:nvGrpSpPr>
      <p:grpSpPr>
        <a:xfrm>
          <a:off x="0" y="0"/>
          <a:ext cx="0" cy="0"/>
          <a:chOff x="0" y="0"/>
          <a:chExt cx="0" cy="0"/>
        </a:xfrm>
      </p:grpSpPr>
      <p:sp>
        <p:nvSpPr>
          <p:cNvPr id="4032" name="Google Shape;4032;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3" name="Google Shape;4033;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37"/>
        <p:cNvGrpSpPr/>
        <p:nvPr/>
      </p:nvGrpSpPr>
      <p:grpSpPr>
        <a:xfrm>
          <a:off x="0" y="0"/>
          <a:ext cx="0" cy="0"/>
          <a:chOff x="0" y="0"/>
          <a:chExt cx="0" cy="0"/>
        </a:xfrm>
      </p:grpSpPr>
      <p:sp>
        <p:nvSpPr>
          <p:cNvPr id="4038" name="Google Shape;4038;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39" name="Google Shape;4039;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7"/>
        <p:cNvGrpSpPr/>
        <p:nvPr/>
      </p:nvGrpSpPr>
      <p:grpSpPr>
        <a:xfrm>
          <a:off x="0" y="0"/>
          <a:ext cx="0" cy="0"/>
          <a:chOff x="0" y="0"/>
          <a:chExt cx="0" cy="0"/>
        </a:xfrm>
      </p:grpSpPr>
      <p:sp>
        <p:nvSpPr>
          <p:cNvPr id="4048" name="Google Shape;4048;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49" name="Google Shape;4049;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7"/>
        <p:cNvGrpSpPr/>
        <p:nvPr/>
      </p:nvGrpSpPr>
      <p:grpSpPr>
        <a:xfrm>
          <a:off x="0" y="0"/>
          <a:ext cx="0" cy="0"/>
          <a:chOff x="0" y="0"/>
          <a:chExt cx="0" cy="0"/>
        </a:xfrm>
      </p:grpSpPr>
      <p:sp>
        <p:nvSpPr>
          <p:cNvPr id="3648" name="Google Shape;3648;g258ffee07a7_0_11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49" name="Google Shape;3649;g258ffee07a7_0_11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67"/>
        <p:cNvGrpSpPr/>
        <p:nvPr/>
      </p:nvGrpSpPr>
      <p:grpSpPr>
        <a:xfrm>
          <a:off x="0" y="0"/>
          <a:ext cx="0" cy="0"/>
          <a:chOff x="0" y="0"/>
          <a:chExt cx="0" cy="0"/>
        </a:xfrm>
      </p:grpSpPr>
      <p:sp>
        <p:nvSpPr>
          <p:cNvPr id="4068" name="Google Shape;4068;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9" name="Google Shape;4069;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79"/>
        <p:cNvGrpSpPr/>
        <p:nvPr/>
      </p:nvGrpSpPr>
      <p:grpSpPr>
        <a:xfrm>
          <a:off x="0" y="0"/>
          <a:ext cx="0" cy="0"/>
          <a:chOff x="0" y="0"/>
          <a:chExt cx="0" cy="0"/>
        </a:xfrm>
      </p:grpSpPr>
      <p:sp>
        <p:nvSpPr>
          <p:cNvPr id="4080" name="Google Shape;4080;g54dda1946d_4_27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81" name="Google Shape;4081;g54dda1946d_4_27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89"/>
        <p:cNvGrpSpPr/>
        <p:nvPr/>
      </p:nvGrpSpPr>
      <p:grpSpPr>
        <a:xfrm>
          <a:off x="0" y="0"/>
          <a:ext cx="0" cy="0"/>
          <a:chOff x="0" y="0"/>
          <a:chExt cx="0" cy="0"/>
        </a:xfrm>
      </p:grpSpPr>
      <p:sp>
        <p:nvSpPr>
          <p:cNvPr id="4090" name="Google Shape;4090;g54dda1946d_4_27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91" name="Google Shape;4091;g54dda1946d_4_27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99"/>
        <p:cNvGrpSpPr/>
        <p:nvPr/>
      </p:nvGrpSpPr>
      <p:grpSpPr>
        <a:xfrm>
          <a:off x="0" y="0"/>
          <a:ext cx="0" cy="0"/>
          <a:chOff x="0" y="0"/>
          <a:chExt cx="0" cy="0"/>
        </a:xfrm>
      </p:grpSpPr>
      <p:sp>
        <p:nvSpPr>
          <p:cNvPr id="4100" name="Google Shape;4100;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01" name="Google Shape;4101;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4"/>
        <p:cNvGrpSpPr/>
        <p:nvPr/>
      </p:nvGrpSpPr>
      <p:grpSpPr>
        <a:xfrm>
          <a:off x="0" y="0"/>
          <a:ext cx="0" cy="0"/>
          <a:chOff x="0" y="0"/>
          <a:chExt cx="0" cy="0"/>
        </a:xfrm>
      </p:grpSpPr>
      <p:sp>
        <p:nvSpPr>
          <p:cNvPr id="4165" name="Google Shape;4165;g259a8f6c11d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66" name="Google Shape;4166;g259a8f6c11d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91"/>
        <p:cNvGrpSpPr/>
        <p:nvPr/>
      </p:nvGrpSpPr>
      <p:grpSpPr>
        <a:xfrm>
          <a:off x="0" y="0"/>
          <a:ext cx="0" cy="0"/>
          <a:chOff x="0" y="0"/>
          <a:chExt cx="0" cy="0"/>
        </a:xfrm>
      </p:grpSpPr>
      <p:sp>
        <p:nvSpPr>
          <p:cNvPr id="4192" name="Google Shape;4192;g54dda1946d_4_27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93" name="Google Shape;4193;g54dda1946d_4_27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11"/>
        <p:cNvGrpSpPr/>
        <p:nvPr/>
      </p:nvGrpSpPr>
      <p:grpSpPr>
        <a:xfrm>
          <a:off x="0" y="0"/>
          <a:ext cx="0" cy="0"/>
          <a:chOff x="0" y="0"/>
          <a:chExt cx="0" cy="0"/>
        </a:xfrm>
      </p:grpSpPr>
      <p:sp>
        <p:nvSpPr>
          <p:cNvPr id="4212" name="Google Shape;4212;g259c76dfcd2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13" name="Google Shape;4213;g259c76dfcd2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1"/>
        <p:cNvGrpSpPr/>
        <p:nvPr/>
      </p:nvGrpSpPr>
      <p:grpSpPr>
        <a:xfrm>
          <a:off x="0" y="0"/>
          <a:ext cx="0" cy="0"/>
          <a:chOff x="0" y="0"/>
          <a:chExt cx="0" cy="0"/>
        </a:xfrm>
      </p:grpSpPr>
      <p:sp>
        <p:nvSpPr>
          <p:cNvPr id="4232" name="Google Shape;4232;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3" name="Google Shape;4233;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37"/>
        <p:cNvGrpSpPr/>
        <p:nvPr/>
      </p:nvGrpSpPr>
      <p:grpSpPr>
        <a:xfrm>
          <a:off x="0" y="0"/>
          <a:ext cx="0" cy="0"/>
          <a:chOff x="0" y="0"/>
          <a:chExt cx="0" cy="0"/>
        </a:xfrm>
      </p:grpSpPr>
      <p:sp>
        <p:nvSpPr>
          <p:cNvPr id="4238" name="Google Shape;4238;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39" name="Google Shape;4239;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0"/>
        <p:cNvGrpSpPr/>
        <p:nvPr/>
      </p:nvGrpSpPr>
      <p:grpSpPr>
        <a:xfrm>
          <a:off x="0" y="0"/>
          <a:ext cx="0" cy="0"/>
          <a:chOff x="0" y="0"/>
          <a:chExt cx="0" cy="0"/>
        </a:xfrm>
      </p:grpSpPr>
      <p:sp>
        <p:nvSpPr>
          <p:cNvPr id="4261" name="Google Shape;4261;g259a8f6c11d_0_191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2" name="Google Shape;4262;g259a8f6c11d_0_191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1"/>
        <p:cNvGrpSpPr/>
        <p:nvPr/>
      </p:nvGrpSpPr>
      <p:grpSpPr>
        <a:xfrm>
          <a:off x="0" y="0"/>
          <a:ext cx="0" cy="0"/>
          <a:chOff x="0" y="0"/>
          <a:chExt cx="0" cy="0"/>
        </a:xfrm>
      </p:grpSpPr>
      <p:sp>
        <p:nvSpPr>
          <p:cNvPr id="3722" name="Google Shape;3722;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3" name="Google Shape;3723;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7"/>
        <p:cNvGrpSpPr/>
        <p:nvPr/>
      </p:nvGrpSpPr>
      <p:grpSpPr>
        <a:xfrm>
          <a:off x="0" y="0"/>
          <a:ext cx="0" cy="0"/>
          <a:chOff x="0" y="0"/>
          <a:chExt cx="0" cy="0"/>
        </a:xfrm>
      </p:grpSpPr>
      <p:sp>
        <p:nvSpPr>
          <p:cNvPr id="4268" name="Google Shape;4268;g259a8f6c11d_0_191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69" name="Google Shape;4269;g259a8f6c11d_0_19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4"/>
        <p:cNvGrpSpPr/>
        <p:nvPr/>
      </p:nvGrpSpPr>
      <p:grpSpPr>
        <a:xfrm>
          <a:off x="0" y="0"/>
          <a:ext cx="0" cy="0"/>
          <a:chOff x="0" y="0"/>
          <a:chExt cx="0" cy="0"/>
        </a:xfrm>
      </p:grpSpPr>
      <p:sp>
        <p:nvSpPr>
          <p:cNvPr id="4275" name="Google Shape;4275;g259a8f6c11d_0_191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76" name="Google Shape;4276;g259a8f6c11d_0_191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2"/>
        <p:cNvGrpSpPr/>
        <p:nvPr/>
      </p:nvGrpSpPr>
      <p:grpSpPr>
        <a:xfrm>
          <a:off x="0" y="0"/>
          <a:ext cx="0" cy="0"/>
          <a:chOff x="0" y="0"/>
          <a:chExt cx="0" cy="0"/>
        </a:xfrm>
      </p:grpSpPr>
      <p:sp>
        <p:nvSpPr>
          <p:cNvPr id="4283" name="Google Shape;4283;g259a8f6c11d_0_191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84" name="Google Shape;4284;g259a8f6c11d_0_191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89"/>
        <p:cNvGrpSpPr/>
        <p:nvPr/>
      </p:nvGrpSpPr>
      <p:grpSpPr>
        <a:xfrm>
          <a:off x="0" y="0"/>
          <a:ext cx="0" cy="0"/>
          <a:chOff x="0" y="0"/>
          <a:chExt cx="0" cy="0"/>
        </a:xfrm>
      </p:grpSpPr>
      <p:sp>
        <p:nvSpPr>
          <p:cNvPr id="4290" name="Google Shape;4290;gd5260bdd85_0_3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1" name="Google Shape;4291;gd5260bdd85_0_3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4"/>
        <p:cNvGrpSpPr/>
        <p:nvPr/>
      </p:nvGrpSpPr>
      <p:grpSpPr>
        <a:xfrm>
          <a:off x="0" y="0"/>
          <a:ext cx="0" cy="0"/>
          <a:chOff x="0" y="0"/>
          <a:chExt cx="0" cy="0"/>
        </a:xfrm>
      </p:grpSpPr>
      <p:sp>
        <p:nvSpPr>
          <p:cNvPr id="4345" name="Google Shape;4345;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6" name="Google Shape;4346;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1"/>
        <p:cNvGrpSpPr/>
        <p:nvPr/>
      </p:nvGrpSpPr>
      <p:grpSpPr>
        <a:xfrm>
          <a:off x="0" y="0"/>
          <a:ext cx="0" cy="0"/>
          <a:chOff x="0" y="0"/>
          <a:chExt cx="0" cy="0"/>
        </a:xfrm>
      </p:grpSpPr>
      <p:sp>
        <p:nvSpPr>
          <p:cNvPr id="4452" name="Google Shape;4452;g259a8f6c11d_0_101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3" name="Google Shape;4453;g259a8f6c11d_0_101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7"/>
        <p:cNvGrpSpPr/>
        <p:nvPr/>
      </p:nvGrpSpPr>
      <p:grpSpPr>
        <a:xfrm>
          <a:off x="0" y="0"/>
          <a:ext cx="0" cy="0"/>
          <a:chOff x="0" y="0"/>
          <a:chExt cx="0" cy="0"/>
        </a:xfrm>
      </p:grpSpPr>
      <p:sp>
        <p:nvSpPr>
          <p:cNvPr id="4488" name="Google Shape;4488;g259a8f6c11d_0_102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9" name="Google Shape;4489;g259a8f6c11d_0_102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26"/>
        <p:cNvGrpSpPr/>
        <p:nvPr/>
      </p:nvGrpSpPr>
      <p:grpSpPr>
        <a:xfrm>
          <a:off x="0" y="0"/>
          <a:ext cx="0" cy="0"/>
          <a:chOff x="0" y="0"/>
          <a:chExt cx="0" cy="0"/>
        </a:xfrm>
      </p:grpSpPr>
      <p:sp>
        <p:nvSpPr>
          <p:cNvPr id="4827" name="Google Shape;4827;g259a8f6c11d_0_105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28" name="Google Shape;4828;g259a8f6c11d_0_105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27"/>
        <p:cNvGrpSpPr/>
        <p:nvPr/>
      </p:nvGrpSpPr>
      <p:grpSpPr>
        <a:xfrm>
          <a:off x="0" y="0"/>
          <a:ext cx="0" cy="0"/>
          <a:chOff x="0" y="0"/>
          <a:chExt cx="0" cy="0"/>
        </a:xfrm>
      </p:grpSpPr>
      <p:sp>
        <p:nvSpPr>
          <p:cNvPr id="7028" name="Google Shape;7028;g259a8f6c11d_0_127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9" name="Google Shape;7029;g259a8f6c11d_0_127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46"/>
        <p:cNvGrpSpPr/>
        <p:nvPr/>
      </p:nvGrpSpPr>
      <p:grpSpPr>
        <a:xfrm>
          <a:off x="0" y="0"/>
          <a:ext cx="0" cy="0"/>
          <a:chOff x="0" y="0"/>
          <a:chExt cx="0" cy="0"/>
        </a:xfrm>
      </p:grpSpPr>
      <p:sp>
        <p:nvSpPr>
          <p:cNvPr id="7447" name="Google Shape;7447;g259a8f6c11d_0_131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48" name="Google Shape;7448;g259a8f6c11d_0_131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27"/>
        <p:cNvGrpSpPr/>
        <p:nvPr/>
      </p:nvGrpSpPr>
      <p:grpSpPr>
        <a:xfrm>
          <a:off x="0" y="0"/>
          <a:ext cx="0" cy="0"/>
          <a:chOff x="0" y="0"/>
          <a:chExt cx="0" cy="0"/>
        </a:xfrm>
      </p:grpSpPr>
      <p:sp>
        <p:nvSpPr>
          <p:cNvPr id="3728" name="Google Shape;3728;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9" name="Google Shape;3729;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6"/>
        <p:cNvGrpSpPr/>
        <p:nvPr/>
      </p:nvGrpSpPr>
      <p:grpSpPr>
        <a:xfrm>
          <a:off x="0" y="0"/>
          <a:ext cx="0" cy="0"/>
          <a:chOff x="0" y="0"/>
          <a:chExt cx="0" cy="0"/>
        </a:xfrm>
      </p:grpSpPr>
      <p:sp>
        <p:nvSpPr>
          <p:cNvPr id="7617" name="Google Shape;7617;g259a8f6c11d_0_133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8" name="Google Shape;7618;g259a8f6c11d_0_133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21"/>
        <p:cNvGrpSpPr/>
        <p:nvPr/>
      </p:nvGrpSpPr>
      <p:grpSpPr>
        <a:xfrm>
          <a:off x="0" y="0"/>
          <a:ext cx="0" cy="0"/>
          <a:chOff x="0" y="0"/>
          <a:chExt cx="0" cy="0"/>
        </a:xfrm>
      </p:grpSpPr>
      <p:sp>
        <p:nvSpPr>
          <p:cNvPr id="8022" name="Google Shape;8022;g259a8f6c11d_0_137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23" name="Google Shape;8023;g259a8f6c11d_0_13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01"/>
        <p:cNvGrpSpPr/>
        <p:nvPr/>
      </p:nvGrpSpPr>
      <p:grpSpPr>
        <a:xfrm>
          <a:off x="0" y="0"/>
          <a:ext cx="0" cy="0"/>
          <a:chOff x="0" y="0"/>
          <a:chExt cx="0" cy="0"/>
        </a:xfrm>
      </p:grpSpPr>
      <p:sp>
        <p:nvSpPr>
          <p:cNvPr id="8402" name="Google Shape;8402;g259a8f6c11d_0_141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03" name="Google Shape;8403;g259a8f6c11d_0_141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27"/>
        <p:cNvGrpSpPr/>
        <p:nvPr/>
      </p:nvGrpSpPr>
      <p:grpSpPr>
        <a:xfrm>
          <a:off x="0" y="0"/>
          <a:ext cx="0" cy="0"/>
          <a:chOff x="0" y="0"/>
          <a:chExt cx="0" cy="0"/>
        </a:xfrm>
      </p:grpSpPr>
      <p:sp>
        <p:nvSpPr>
          <p:cNvPr id="8828" name="Google Shape;8828;g259a8f6c11d_0_145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29" name="Google Shape;8829;g259a8f6c11d_0_145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88"/>
        <p:cNvGrpSpPr/>
        <p:nvPr/>
      </p:nvGrpSpPr>
      <p:grpSpPr>
        <a:xfrm>
          <a:off x="0" y="0"/>
          <a:ext cx="0" cy="0"/>
          <a:chOff x="0" y="0"/>
          <a:chExt cx="0" cy="0"/>
        </a:xfrm>
      </p:grpSpPr>
      <p:sp>
        <p:nvSpPr>
          <p:cNvPr id="9189" name="Google Shape;9189;g259a8f6c11d_0_1489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90" name="Google Shape;9190;g259a8f6c11d_0_14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98"/>
        <p:cNvGrpSpPr/>
        <p:nvPr/>
      </p:nvGrpSpPr>
      <p:grpSpPr>
        <a:xfrm>
          <a:off x="0" y="0"/>
          <a:ext cx="0" cy="0"/>
          <a:chOff x="0" y="0"/>
          <a:chExt cx="0" cy="0"/>
        </a:xfrm>
      </p:grpSpPr>
      <p:sp>
        <p:nvSpPr>
          <p:cNvPr id="9699" name="Google Shape;9699;g259a8f6c11d_0_154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00" name="Google Shape;9700;g259a8f6c11d_0_154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18"/>
        <p:cNvGrpSpPr/>
        <p:nvPr/>
      </p:nvGrpSpPr>
      <p:grpSpPr>
        <a:xfrm>
          <a:off x="0" y="0"/>
          <a:ext cx="0" cy="0"/>
          <a:chOff x="0" y="0"/>
          <a:chExt cx="0" cy="0"/>
        </a:xfrm>
      </p:grpSpPr>
      <p:sp>
        <p:nvSpPr>
          <p:cNvPr id="10319" name="Google Shape;10319;g259a8f6c11d_0_160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20" name="Google Shape;10320;g259a8f6c11d_0_160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12"/>
        <p:cNvGrpSpPr/>
        <p:nvPr/>
      </p:nvGrpSpPr>
      <p:grpSpPr>
        <a:xfrm>
          <a:off x="0" y="0"/>
          <a:ext cx="0" cy="0"/>
          <a:chOff x="0" y="0"/>
          <a:chExt cx="0" cy="0"/>
        </a:xfrm>
      </p:grpSpPr>
      <p:sp>
        <p:nvSpPr>
          <p:cNvPr id="10913" name="Google Shape;10913;g259a8f6c11d_0_166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14" name="Google Shape;10914;g259a8f6c11d_0_166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33"/>
        <p:cNvGrpSpPr/>
        <p:nvPr/>
      </p:nvGrpSpPr>
      <p:grpSpPr>
        <a:xfrm>
          <a:off x="0" y="0"/>
          <a:ext cx="0" cy="0"/>
          <a:chOff x="0" y="0"/>
          <a:chExt cx="0" cy="0"/>
        </a:xfrm>
      </p:grpSpPr>
      <p:sp>
        <p:nvSpPr>
          <p:cNvPr id="11234" name="Google Shape;11234;g259a8f6c11d_0_169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35" name="Google Shape;11235;g259a8f6c11d_0_16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330642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54"/>
        <p:cNvGrpSpPr/>
        <p:nvPr/>
      </p:nvGrpSpPr>
      <p:grpSpPr>
        <a:xfrm>
          <a:off x="0" y="0"/>
          <a:ext cx="0" cy="0"/>
          <a:chOff x="0" y="0"/>
          <a:chExt cx="0" cy="0"/>
        </a:xfrm>
      </p:grpSpPr>
      <p:sp>
        <p:nvSpPr>
          <p:cNvPr id="3755" name="Google Shape;3755;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56" name="Google Shape;3756;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1"/>
        <p:cNvGrpSpPr/>
        <p:nvPr/>
      </p:nvGrpSpPr>
      <p:grpSpPr>
        <a:xfrm>
          <a:off x="0" y="0"/>
          <a:ext cx="0" cy="0"/>
          <a:chOff x="0" y="0"/>
          <a:chExt cx="0" cy="0"/>
        </a:xfrm>
      </p:grpSpPr>
      <p:sp>
        <p:nvSpPr>
          <p:cNvPr id="3762" name="Google Shape;3762;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63" name="Google Shape;3763;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7"/>
        <p:cNvGrpSpPr/>
        <p:nvPr/>
      </p:nvGrpSpPr>
      <p:grpSpPr>
        <a:xfrm>
          <a:off x="0" y="0"/>
          <a:ext cx="0" cy="0"/>
          <a:chOff x="0" y="0"/>
          <a:chExt cx="0" cy="0"/>
        </a:xfrm>
      </p:grpSpPr>
      <p:sp>
        <p:nvSpPr>
          <p:cNvPr id="3768" name="Google Shape;3768;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69" name="Google Shape;3769;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6"/>
        <p:cNvGrpSpPr/>
        <p:nvPr/>
      </p:nvGrpSpPr>
      <p:grpSpPr>
        <a:xfrm>
          <a:off x="0" y="0"/>
          <a:ext cx="0" cy="0"/>
          <a:chOff x="0" y="0"/>
          <a:chExt cx="0" cy="0"/>
        </a:xfrm>
      </p:grpSpPr>
      <p:sp>
        <p:nvSpPr>
          <p:cNvPr id="3777" name="Google Shape;3777;g259a8f6c11d_0_188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8" name="Google Shape;3778;g259a8f6c11d_0_188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1"/>
        <p:cNvGrpSpPr/>
        <p:nvPr/>
      </p:nvGrpSpPr>
      <p:grpSpPr>
        <a:xfrm>
          <a:off x="0" y="0"/>
          <a:ext cx="0" cy="0"/>
          <a:chOff x="0" y="0"/>
          <a:chExt cx="0" cy="0"/>
        </a:xfrm>
      </p:grpSpPr>
      <p:sp>
        <p:nvSpPr>
          <p:cNvPr id="3792" name="Google Shape;3792;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3" name="Google Shape;3793;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86" y="-127138"/>
            <a:ext cx="9144186" cy="5378824"/>
            <a:chOff x="-186" y="-127138"/>
            <a:chExt cx="9144186" cy="5378824"/>
          </a:xfrm>
        </p:grpSpPr>
        <p:grpSp>
          <p:nvGrpSpPr>
            <p:cNvPr id="10" name="Google Shape;10;p2"/>
            <p:cNvGrpSpPr/>
            <p:nvPr/>
          </p:nvGrpSpPr>
          <p:grpSpPr>
            <a:xfrm>
              <a:off x="-186" y="-127138"/>
              <a:ext cx="9144186" cy="5378824"/>
              <a:chOff x="-186" y="-127138"/>
              <a:chExt cx="9144186" cy="5378824"/>
            </a:xfrm>
          </p:grpSpPr>
          <p:cxnSp>
            <p:nvCxnSpPr>
              <p:cNvPr id="11" name="Google Shape;11;p2"/>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2" name="Google Shape;12;p2"/>
              <p:cNvGrpSpPr/>
              <p:nvPr/>
            </p:nvGrpSpPr>
            <p:grpSpPr>
              <a:xfrm rot="5400000">
                <a:off x="1881170" y="-2008495"/>
                <a:ext cx="5378824" cy="9141536"/>
                <a:chOff x="537882" y="0"/>
                <a:chExt cx="5378824" cy="5172600"/>
              </a:xfrm>
            </p:grpSpPr>
            <p:cxnSp>
              <p:nvCxnSpPr>
                <p:cNvPr id="13" name="Google Shape;13;p2"/>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 name="Google Shape;14;p2"/>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 name="Google Shape;15;p2"/>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 name="Google Shape;16;p2"/>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7" name="Google Shape;17;p2"/>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 name="Google Shape;18;p2"/>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 name="Google Shape;19;p2"/>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 name="Google Shape;20;p2"/>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 name="Google Shape;21;p2"/>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 name="Google Shape;22;p2"/>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 name="Google Shape;23;p2"/>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 name="Google Shape;24;p2"/>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 name="Google Shape;25;p2"/>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 name="Google Shape;26;p2"/>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 name="Google Shape;27;p2"/>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 name="Google Shape;28;p2"/>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9" name="Google Shape;29;p2"/>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 name="Google Shape;30;p2"/>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 name="Google Shape;31;p2"/>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 name="Google Shape;32;p2"/>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3" name="Google Shape;33;p2"/>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34" name="Google Shape;34;p2"/>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grpSp>
        <p:nvGrpSpPr>
          <p:cNvPr id="35" name="Google Shape;35;p2"/>
          <p:cNvGrpSpPr/>
          <p:nvPr/>
        </p:nvGrpSpPr>
        <p:grpSpPr>
          <a:xfrm rot="131350">
            <a:off x="-232015" y="-1809173"/>
            <a:ext cx="9628833" cy="3287636"/>
            <a:chOff x="-185176" y="-2194035"/>
            <a:chExt cx="9628545" cy="3287537"/>
          </a:xfrm>
        </p:grpSpPr>
        <p:sp>
          <p:nvSpPr>
            <p:cNvPr id="36" name="Google Shape;36;p2"/>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 name="Google Shape;38;p2"/>
          <p:cNvSpPr txBox="1">
            <a:spLocks noGrp="1"/>
          </p:cNvSpPr>
          <p:nvPr>
            <p:ph type="subTitle" idx="1"/>
          </p:nvPr>
        </p:nvSpPr>
        <p:spPr>
          <a:xfrm>
            <a:off x="6280434" y="317826"/>
            <a:ext cx="2305500" cy="484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400"/>
              <a:buNone/>
              <a:defRPr sz="1800" b="1">
                <a:solidFill>
                  <a:schemeClr val="dk1"/>
                </a:solidFill>
              </a:defRPr>
            </a:lvl1pPr>
            <a:lvl2pPr lvl="1" rtl="0">
              <a:lnSpc>
                <a:spcPct val="100000"/>
              </a:lnSpc>
              <a:spcBef>
                <a:spcPts val="0"/>
              </a:spcBef>
              <a:spcAft>
                <a:spcPts val="0"/>
              </a:spcAft>
              <a:buSzPts val="2400"/>
              <a:buNone/>
              <a:defRPr sz="2400" b="1"/>
            </a:lvl2pPr>
            <a:lvl3pPr lvl="2" rtl="0">
              <a:lnSpc>
                <a:spcPct val="100000"/>
              </a:lnSpc>
              <a:spcBef>
                <a:spcPts val="0"/>
              </a:spcBef>
              <a:spcAft>
                <a:spcPts val="0"/>
              </a:spcAft>
              <a:buSzPts val="2400"/>
              <a:buNone/>
              <a:defRPr sz="2400" b="1"/>
            </a:lvl3pPr>
            <a:lvl4pPr lvl="3" rtl="0">
              <a:lnSpc>
                <a:spcPct val="100000"/>
              </a:lnSpc>
              <a:spcBef>
                <a:spcPts val="0"/>
              </a:spcBef>
              <a:spcAft>
                <a:spcPts val="0"/>
              </a:spcAft>
              <a:buSzPts val="2400"/>
              <a:buNone/>
              <a:defRPr sz="2400" b="1"/>
            </a:lvl4pPr>
            <a:lvl5pPr lvl="4" rtl="0">
              <a:lnSpc>
                <a:spcPct val="100000"/>
              </a:lnSpc>
              <a:spcBef>
                <a:spcPts val="0"/>
              </a:spcBef>
              <a:spcAft>
                <a:spcPts val="0"/>
              </a:spcAft>
              <a:buSzPts val="2400"/>
              <a:buNone/>
              <a:defRPr sz="2400" b="1"/>
            </a:lvl5pPr>
            <a:lvl6pPr lvl="5" rtl="0">
              <a:lnSpc>
                <a:spcPct val="100000"/>
              </a:lnSpc>
              <a:spcBef>
                <a:spcPts val="0"/>
              </a:spcBef>
              <a:spcAft>
                <a:spcPts val="0"/>
              </a:spcAft>
              <a:buSzPts val="2400"/>
              <a:buNone/>
              <a:defRPr sz="2400" b="1"/>
            </a:lvl6pPr>
            <a:lvl7pPr lvl="6" rtl="0">
              <a:lnSpc>
                <a:spcPct val="100000"/>
              </a:lnSpc>
              <a:spcBef>
                <a:spcPts val="0"/>
              </a:spcBef>
              <a:spcAft>
                <a:spcPts val="0"/>
              </a:spcAft>
              <a:buSzPts val="2400"/>
              <a:buNone/>
              <a:defRPr sz="2400" b="1"/>
            </a:lvl7pPr>
            <a:lvl8pPr lvl="7" rtl="0">
              <a:lnSpc>
                <a:spcPct val="100000"/>
              </a:lnSpc>
              <a:spcBef>
                <a:spcPts val="0"/>
              </a:spcBef>
              <a:spcAft>
                <a:spcPts val="0"/>
              </a:spcAft>
              <a:buSzPts val="2400"/>
              <a:buNone/>
              <a:defRPr sz="2400" b="1"/>
            </a:lvl8pPr>
            <a:lvl9pPr lvl="8" rtl="0">
              <a:lnSpc>
                <a:spcPct val="100000"/>
              </a:lnSpc>
              <a:spcBef>
                <a:spcPts val="0"/>
              </a:spcBef>
              <a:spcAft>
                <a:spcPts val="0"/>
              </a:spcAft>
              <a:buSzPts val="2400"/>
              <a:buNone/>
              <a:defRPr sz="2400" b="1"/>
            </a:lvl9pPr>
          </a:lstStyle>
          <a:p>
            <a:endParaRPr/>
          </a:p>
        </p:txBody>
      </p:sp>
      <p:grpSp>
        <p:nvGrpSpPr>
          <p:cNvPr id="39" name="Google Shape;39;p2"/>
          <p:cNvGrpSpPr/>
          <p:nvPr/>
        </p:nvGrpSpPr>
        <p:grpSpPr>
          <a:xfrm rot="-4203292">
            <a:off x="7852898" y="707119"/>
            <a:ext cx="2189074" cy="1306479"/>
            <a:chOff x="2343675" y="4223850"/>
            <a:chExt cx="1326825" cy="984700"/>
          </a:xfrm>
        </p:grpSpPr>
        <p:sp>
          <p:nvSpPr>
            <p:cNvPr id="40" name="Google Shape;40;p2"/>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 name="Google Shape;82;p2"/>
          <p:cNvSpPr txBox="1">
            <a:spLocks noGrp="1"/>
          </p:cNvSpPr>
          <p:nvPr>
            <p:ph type="ctrTitle"/>
          </p:nvPr>
        </p:nvSpPr>
        <p:spPr>
          <a:xfrm>
            <a:off x="911100" y="1696775"/>
            <a:ext cx="7321800" cy="1802700"/>
          </a:xfrm>
          <a:prstGeom prst="rect">
            <a:avLst/>
          </a:prstGeom>
        </p:spPr>
        <p:txBody>
          <a:bodyPr spcFirstLastPara="1" wrap="square" lIns="91425" tIns="91425" rIns="91425" bIns="91425" anchor="b" anchorCtr="0">
            <a:noAutofit/>
          </a:bodyPr>
          <a:lstStyle>
            <a:lvl1pPr lvl="0">
              <a:spcBef>
                <a:spcPts val="0"/>
              </a:spcBef>
              <a:spcAft>
                <a:spcPts val="0"/>
              </a:spcAft>
              <a:buClr>
                <a:srgbClr val="191919"/>
              </a:buClr>
              <a:buSzPts val="5200"/>
              <a:buNone/>
              <a:defRPr sz="550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83" name="Google Shape;83;p2"/>
          <p:cNvSpPr txBox="1">
            <a:spLocks noGrp="1"/>
          </p:cNvSpPr>
          <p:nvPr>
            <p:ph type="subTitle" idx="2"/>
          </p:nvPr>
        </p:nvSpPr>
        <p:spPr>
          <a:xfrm>
            <a:off x="911100" y="3540225"/>
            <a:ext cx="3833700" cy="6837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84" name="Google Shape;84;p2"/>
          <p:cNvGrpSpPr/>
          <p:nvPr/>
        </p:nvGrpSpPr>
        <p:grpSpPr>
          <a:xfrm rot="-3935269">
            <a:off x="5781157" y="3786360"/>
            <a:ext cx="2371701" cy="2408551"/>
            <a:chOff x="-541722" y="3428901"/>
            <a:chExt cx="2371690" cy="2408540"/>
          </a:xfrm>
        </p:grpSpPr>
        <p:sp>
          <p:nvSpPr>
            <p:cNvPr id="85" name="Google Shape;85;p2"/>
            <p:cNvSpPr/>
            <p:nvPr/>
          </p:nvSpPr>
          <p:spPr>
            <a:xfrm rot="4581347">
              <a:off x="-333071" y="3640551"/>
              <a:ext cx="1967982" cy="1948864"/>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rot="4622781">
              <a:off x="-355511" y="3685711"/>
              <a:ext cx="1967905" cy="1948788"/>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7226775" y="3161914"/>
            <a:ext cx="2022563" cy="1981606"/>
            <a:chOff x="7150575" y="3161914"/>
            <a:chExt cx="2022563" cy="1981606"/>
          </a:xfrm>
        </p:grpSpPr>
        <p:sp>
          <p:nvSpPr>
            <p:cNvPr id="88" name="Google Shape;88;p2"/>
            <p:cNvSpPr/>
            <p:nvPr/>
          </p:nvSpPr>
          <p:spPr>
            <a:xfrm>
              <a:off x="7150575" y="3161914"/>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7205175" y="31946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 name="Google Shape;90;p2"/>
          <p:cNvGrpSpPr/>
          <p:nvPr/>
        </p:nvGrpSpPr>
        <p:grpSpPr>
          <a:xfrm rot="3907263">
            <a:off x="-247085" y="-40204"/>
            <a:ext cx="1017795" cy="621558"/>
            <a:chOff x="1401025" y="4698775"/>
            <a:chExt cx="577775" cy="352850"/>
          </a:xfrm>
        </p:grpSpPr>
        <p:sp>
          <p:nvSpPr>
            <p:cNvPr id="91" name="Google Shape;91;p2"/>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2" name="Google Shape;92;p2"/>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3" name="Google Shape;93;p2"/>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4" name="Google Shape;94;p2"/>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5" name="Google Shape;95;p2"/>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6" name="Google Shape;96;p2"/>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7" name="Google Shape;97;p2"/>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8" name="Google Shape;98;p2"/>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99" name="Google Shape;99;p2"/>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0" name="Google Shape;100;p2"/>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1" name="Google Shape;101;p2"/>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2" name="Google Shape;102;p2"/>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3" name="Google Shape;103;p2"/>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4" name="Google Shape;104;p2"/>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5" name="Google Shape;105;p2"/>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6" name="Google Shape;106;p2"/>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7" name="Google Shape;107;p2"/>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8" name="Google Shape;108;p2"/>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09" name="Google Shape;109;p2"/>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0" name="Google Shape;110;p2"/>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1" name="Google Shape;111;p2"/>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2" name="Google Shape;112;p2"/>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3" name="Google Shape;113;p2"/>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4" name="Google Shape;114;p2"/>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5" name="Google Shape;115;p2"/>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6" name="Google Shape;116;p2"/>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7" name="Google Shape;117;p2"/>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8" name="Google Shape;118;p2"/>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19" name="Google Shape;119;p2"/>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0" name="Google Shape;120;p2"/>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1" name="Google Shape;121;p2"/>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2" name="Google Shape;122;p2"/>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3" name="Google Shape;123;p2"/>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4" name="Google Shape;124;p2"/>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5" name="Google Shape;125;p2"/>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6" name="Google Shape;126;p2"/>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7" name="Google Shape;127;p2"/>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8" name="Google Shape;128;p2"/>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9" name="Google Shape;129;p2"/>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0" name="Google Shape;130;p2"/>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1" name="Google Shape;131;p2"/>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2" name="Google Shape;132;p2"/>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 name="Google Shape;133;p2"/>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34" name="Google Shape;134;p2"/>
          <p:cNvGrpSpPr/>
          <p:nvPr/>
        </p:nvGrpSpPr>
        <p:grpSpPr>
          <a:xfrm rot="9689708">
            <a:off x="-1036039" y="4360529"/>
            <a:ext cx="1787995" cy="1326956"/>
            <a:chOff x="2343675" y="4223850"/>
            <a:chExt cx="1326825" cy="984700"/>
          </a:xfrm>
        </p:grpSpPr>
        <p:sp>
          <p:nvSpPr>
            <p:cNvPr id="135" name="Google Shape;135;p2"/>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accent3"/>
        </a:solidFill>
        <a:effectLst/>
      </p:bgPr>
    </p:bg>
    <p:spTree>
      <p:nvGrpSpPr>
        <p:cNvPr id="1" name="Shape 1076"/>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1077"/>
        <p:cNvGrpSpPr/>
        <p:nvPr/>
      </p:nvGrpSpPr>
      <p:grpSpPr>
        <a:xfrm>
          <a:off x="0" y="0"/>
          <a:ext cx="0" cy="0"/>
          <a:chOff x="0" y="0"/>
          <a:chExt cx="0" cy="0"/>
        </a:xfrm>
      </p:grpSpPr>
      <p:grpSp>
        <p:nvGrpSpPr>
          <p:cNvPr id="1078" name="Google Shape;1078;p13"/>
          <p:cNvGrpSpPr/>
          <p:nvPr/>
        </p:nvGrpSpPr>
        <p:grpSpPr>
          <a:xfrm>
            <a:off x="-186" y="-127138"/>
            <a:ext cx="9144186" cy="5378824"/>
            <a:chOff x="-186" y="-127138"/>
            <a:chExt cx="9144186" cy="5378824"/>
          </a:xfrm>
        </p:grpSpPr>
        <p:grpSp>
          <p:nvGrpSpPr>
            <p:cNvPr id="1079" name="Google Shape;1079;p13"/>
            <p:cNvGrpSpPr/>
            <p:nvPr/>
          </p:nvGrpSpPr>
          <p:grpSpPr>
            <a:xfrm>
              <a:off x="-186" y="-127138"/>
              <a:ext cx="9144186" cy="5378824"/>
              <a:chOff x="-186" y="-127138"/>
              <a:chExt cx="9144186" cy="5378824"/>
            </a:xfrm>
          </p:grpSpPr>
          <p:cxnSp>
            <p:nvCxnSpPr>
              <p:cNvPr id="1080" name="Google Shape;1080;p13"/>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081" name="Google Shape;1081;p13"/>
              <p:cNvGrpSpPr/>
              <p:nvPr/>
            </p:nvGrpSpPr>
            <p:grpSpPr>
              <a:xfrm rot="5400000">
                <a:off x="1881170" y="-2008495"/>
                <a:ext cx="5378824" cy="9141536"/>
                <a:chOff x="537882" y="0"/>
                <a:chExt cx="5378824" cy="5172600"/>
              </a:xfrm>
            </p:grpSpPr>
            <p:cxnSp>
              <p:nvCxnSpPr>
                <p:cNvPr id="1082" name="Google Shape;1082;p13"/>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83" name="Google Shape;1083;p13"/>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84" name="Google Shape;1084;p13"/>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85" name="Google Shape;1085;p13"/>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86" name="Google Shape;1086;p13"/>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87" name="Google Shape;1087;p13"/>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88" name="Google Shape;1088;p13"/>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89" name="Google Shape;1089;p13"/>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0" name="Google Shape;1090;p13"/>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1" name="Google Shape;1091;p13"/>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2" name="Google Shape;1092;p13"/>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3" name="Google Shape;1093;p13"/>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4" name="Google Shape;1094;p13"/>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5" name="Google Shape;1095;p13"/>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6" name="Google Shape;1096;p13"/>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7" name="Google Shape;1097;p13"/>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8" name="Google Shape;1098;p13"/>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099" name="Google Shape;1099;p13"/>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100" name="Google Shape;1100;p13"/>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101" name="Google Shape;1101;p13"/>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102" name="Google Shape;1102;p13"/>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1103" name="Google Shape;1103;p13"/>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1104" name="Google Shape;1104;p13"/>
          <p:cNvSpPr txBox="1">
            <a:spLocks noGrp="1"/>
          </p:cNvSpPr>
          <p:nvPr>
            <p:ph type="title"/>
          </p:nvPr>
        </p:nvSpPr>
        <p:spPr>
          <a:xfrm>
            <a:off x="720000" y="42318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105" name="Google Shape;1105;p13"/>
          <p:cNvSpPr txBox="1">
            <a:spLocks noGrp="1"/>
          </p:cNvSpPr>
          <p:nvPr>
            <p:ph type="subTitle" idx="1"/>
          </p:nvPr>
        </p:nvSpPr>
        <p:spPr>
          <a:xfrm>
            <a:off x="1006975" y="3102187"/>
            <a:ext cx="2305500" cy="94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6" name="Google Shape;1106;p13"/>
          <p:cNvSpPr txBox="1">
            <a:spLocks noGrp="1"/>
          </p:cNvSpPr>
          <p:nvPr>
            <p:ph type="title" idx="2" hasCustomPrompt="1"/>
          </p:nvPr>
        </p:nvSpPr>
        <p:spPr>
          <a:xfrm>
            <a:off x="1534075" y="1845729"/>
            <a:ext cx="1251300" cy="8271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107" name="Google Shape;1107;p13"/>
          <p:cNvSpPr txBox="1">
            <a:spLocks noGrp="1"/>
          </p:cNvSpPr>
          <p:nvPr>
            <p:ph type="subTitle" idx="3"/>
          </p:nvPr>
        </p:nvSpPr>
        <p:spPr>
          <a:xfrm>
            <a:off x="1006975" y="2814219"/>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rtl="0">
              <a:lnSpc>
                <a:spcPct val="100000"/>
              </a:lnSpc>
              <a:spcBef>
                <a:spcPts val="0"/>
              </a:spcBef>
              <a:spcAft>
                <a:spcPts val="0"/>
              </a:spcAft>
              <a:buSzPts val="2400"/>
              <a:buFont typeface="Prompt"/>
              <a:buNone/>
              <a:defRPr sz="2400" b="1">
                <a:latin typeface="Prompt"/>
                <a:ea typeface="Prompt"/>
                <a:cs typeface="Prompt"/>
                <a:sym typeface="Prompt"/>
              </a:defRPr>
            </a:lvl2pPr>
            <a:lvl3pPr lvl="2" rtl="0">
              <a:lnSpc>
                <a:spcPct val="100000"/>
              </a:lnSpc>
              <a:spcBef>
                <a:spcPts val="0"/>
              </a:spcBef>
              <a:spcAft>
                <a:spcPts val="0"/>
              </a:spcAft>
              <a:buSzPts val="2400"/>
              <a:buFont typeface="Prompt"/>
              <a:buNone/>
              <a:defRPr sz="2400" b="1">
                <a:latin typeface="Prompt"/>
                <a:ea typeface="Prompt"/>
                <a:cs typeface="Prompt"/>
                <a:sym typeface="Prompt"/>
              </a:defRPr>
            </a:lvl3pPr>
            <a:lvl4pPr lvl="3" rtl="0">
              <a:lnSpc>
                <a:spcPct val="100000"/>
              </a:lnSpc>
              <a:spcBef>
                <a:spcPts val="0"/>
              </a:spcBef>
              <a:spcAft>
                <a:spcPts val="0"/>
              </a:spcAft>
              <a:buSzPts val="2400"/>
              <a:buFont typeface="Prompt"/>
              <a:buNone/>
              <a:defRPr sz="2400" b="1">
                <a:latin typeface="Prompt"/>
                <a:ea typeface="Prompt"/>
                <a:cs typeface="Prompt"/>
                <a:sym typeface="Prompt"/>
              </a:defRPr>
            </a:lvl4pPr>
            <a:lvl5pPr lvl="4" rtl="0">
              <a:lnSpc>
                <a:spcPct val="100000"/>
              </a:lnSpc>
              <a:spcBef>
                <a:spcPts val="0"/>
              </a:spcBef>
              <a:spcAft>
                <a:spcPts val="0"/>
              </a:spcAft>
              <a:buSzPts val="2400"/>
              <a:buFont typeface="Prompt"/>
              <a:buNone/>
              <a:defRPr sz="2400" b="1">
                <a:latin typeface="Prompt"/>
                <a:ea typeface="Prompt"/>
                <a:cs typeface="Prompt"/>
                <a:sym typeface="Prompt"/>
              </a:defRPr>
            </a:lvl5pPr>
            <a:lvl6pPr lvl="5" rtl="0">
              <a:lnSpc>
                <a:spcPct val="100000"/>
              </a:lnSpc>
              <a:spcBef>
                <a:spcPts val="0"/>
              </a:spcBef>
              <a:spcAft>
                <a:spcPts val="0"/>
              </a:spcAft>
              <a:buSzPts val="2400"/>
              <a:buFont typeface="Prompt"/>
              <a:buNone/>
              <a:defRPr sz="2400" b="1">
                <a:latin typeface="Prompt"/>
                <a:ea typeface="Prompt"/>
                <a:cs typeface="Prompt"/>
                <a:sym typeface="Prompt"/>
              </a:defRPr>
            </a:lvl6pPr>
            <a:lvl7pPr lvl="6" rtl="0">
              <a:lnSpc>
                <a:spcPct val="100000"/>
              </a:lnSpc>
              <a:spcBef>
                <a:spcPts val="0"/>
              </a:spcBef>
              <a:spcAft>
                <a:spcPts val="0"/>
              </a:spcAft>
              <a:buSzPts val="2400"/>
              <a:buFont typeface="Prompt"/>
              <a:buNone/>
              <a:defRPr sz="2400" b="1">
                <a:latin typeface="Prompt"/>
                <a:ea typeface="Prompt"/>
                <a:cs typeface="Prompt"/>
                <a:sym typeface="Prompt"/>
              </a:defRPr>
            </a:lvl7pPr>
            <a:lvl8pPr lvl="7" rtl="0">
              <a:lnSpc>
                <a:spcPct val="100000"/>
              </a:lnSpc>
              <a:spcBef>
                <a:spcPts val="0"/>
              </a:spcBef>
              <a:spcAft>
                <a:spcPts val="0"/>
              </a:spcAft>
              <a:buSzPts val="2400"/>
              <a:buFont typeface="Prompt"/>
              <a:buNone/>
              <a:defRPr sz="2400" b="1">
                <a:latin typeface="Prompt"/>
                <a:ea typeface="Prompt"/>
                <a:cs typeface="Prompt"/>
                <a:sym typeface="Prompt"/>
              </a:defRPr>
            </a:lvl8pPr>
            <a:lvl9pPr lvl="8"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1108" name="Google Shape;1108;p13"/>
          <p:cNvSpPr txBox="1">
            <a:spLocks noGrp="1"/>
          </p:cNvSpPr>
          <p:nvPr>
            <p:ph type="subTitle" idx="4"/>
          </p:nvPr>
        </p:nvSpPr>
        <p:spPr>
          <a:xfrm>
            <a:off x="3419250" y="3102187"/>
            <a:ext cx="2305500" cy="94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09" name="Google Shape;1109;p13"/>
          <p:cNvSpPr txBox="1">
            <a:spLocks noGrp="1"/>
          </p:cNvSpPr>
          <p:nvPr>
            <p:ph type="title" idx="5" hasCustomPrompt="1"/>
          </p:nvPr>
        </p:nvSpPr>
        <p:spPr>
          <a:xfrm>
            <a:off x="3946350" y="1845729"/>
            <a:ext cx="1251300" cy="8271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110" name="Google Shape;1110;p13"/>
          <p:cNvSpPr txBox="1">
            <a:spLocks noGrp="1"/>
          </p:cNvSpPr>
          <p:nvPr>
            <p:ph type="subTitle" idx="6"/>
          </p:nvPr>
        </p:nvSpPr>
        <p:spPr>
          <a:xfrm>
            <a:off x="3419250" y="2814219"/>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rtl="0">
              <a:lnSpc>
                <a:spcPct val="100000"/>
              </a:lnSpc>
              <a:spcBef>
                <a:spcPts val="0"/>
              </a:spcBef>
              <a:spcAft>
                <a:spcPts val="0"/>
              </a:spcAft>
              <a:buSzPts val="2400"/>
              <a:buFont typeface="Prompt"/>
              <a:buNone/>
              <a:defRPr sz="2400" b="1">
                <a:latin typeface="Prompt"/>
                <a:ea typeface="Prompt"/>
                <a:cs typeface="Prompt"/>
                <a:sym typeface="Prompt"/>
              </a:defRPr>
            </a:lvl2pPr>
            <a:lvl3pPr lvl="2" rtl="0">
              <a:lnSpc>
                <a:spcPct val="100000"/>
              </a:lnSpc>
              <a:spcBef>
                <a:spcPts val="0"/>
              </a:spcBef>
              <a:spcAft>
                <a:spcPts val="0"/>
              </a:spcAft>
              <a:buSzPts val="2400"/>
              <a:buFont typeface="Prompt"/>
              <a:buNone/>
              <a:defRPr sz="2400" b="1">
                <a:latin typeface="Prompt"/>
                <a:ea typeface="Prompt"/>
                <a:cs typeface="Prompt"/>
                <a:sym typeface="Prompt"/>
              </a:defRPr>
            </a:lvl3pPr>
            <a:lvl4pPr lvl="3" rtl="0">
              <a:lnSpc>
                <a:spcPct val="100000"/>
              </a:lnSpc>
              <a:spcBef>
                <a:spcPts val="0"/>
              </a:spcBef>
              <a:spcAft>
                <a:spcPts val="0"/>
              </a:spcAft>
              <a:buSzPts val="2400"/>
              <a:buFont typeface="Prompt"/>
              <a:buNone/>
              <a:defRPr sz="2400" b="1">
                <a:latin typeface="Prompt"/>
                <a:ea typeface="Prompt"/>
                <a:cs typeface="Prompt"/>
                <a:sym typeface="Prompt"/>
              </a:defRPr>
            </a:lvl4pPr>
            <a:lvl5pPr lvl="4" rtl="0">
              <a:lnSpc>
                <a:spcPct val="100000"/>
              </a:lnSpc>
              <a:spcBef>
                <a:spcPts val="0"/>
              </a:spcBef>
              <a:spcAft>
                <a:spcPts val="0"/>
              </a:spcAft>
              <a:buSzPts val="2400"/>
              <a:buFont typeface="Prompt"/>
              <a:buNone/>
              <a:defRPr sz="2400" b="1">
                <a:latin typeface="Prompt"/>
                <a:ea typeface="Prompt"/>
                <a:cs typeface="Prompt"/>
                <a:sym typeface="Prompt"/>
              </a:defRPr>
            </a:lvl5pPr>
            <a:lvl6pPr lvl="5" rtl="0">
              <a:lnSpc>
                <a:spcPct val="100000"/>
              </a:lnSpc>
              <a:spcBef>
                <a:spcPts val="0"/>
              </a:spcBef>
              <a:spcAft>
                <a:spcPts val="0"/>
              </a:spcAft>
              <a:buSzPts val="2400"/>
              <a:buFont typeface="Prompt"/>
              <a:buNone/>
              <a:defRPr sz="2400" b="1">
                <a:latin typeface="Prompt"/>
                <a:ea typeface="Prompt"/>
                <a:cs typeface="Prompt"/>
                <a:sym typeface="Prompt"/>
              </a:defRPr>
            </a:lvl6pPr>
            <a:lvl7pPr lvl="6" rtl="0">
              <a:lnSpc>
                <a:spcPct val="100000"/>
              </a:lnSpc>
              <a:spcBef>
                <a:spcPts val="0"/>
              </a:spcBef>
              <a:spcAft>
                <a:spcPts val="0"/>
              </a:spcAft>
              <a:buSzPts val="2400"/>
              <a:buFont typeface="Prompt"/>
              <a:buNone/>
              <a:defRPr sz="2400" b="1">
                <a:latin typeface="Prompt"/>
                <a:ea typeface="Prompt"/>
                <a:cs typeface="Prompt"/>
                <a:sym typeface="Prompt"/>
              </a:defRPr>
            </a:lvl7pPr>
            <a:lvl8pPr lvl="7" rtl="0">
              <a:lnSpc>
                <a:spcPct val="100000"/>
              </a:lnSpc>
              <a:spcBef>
                <a:spcPts val="0"/>
              </a:spcBef>
              <a:spcAft>
                <a:spcPts val="0"/>
              </a:spcAft>
              <a:buSzPts val="2400"/>
              <a:buFont typeface="Prompt"/>
              <a:buNone/>
              <a:defRPr sz="2400" b="1">
                <a:latin typeface="Prompt"/>
                <a:ea typeface="Prompt"/>
                <a:cs typeface="Prompt"/>
                <a:sym typeface="Prompt"/>
              </a:defRPr>
            </a:lvl8pPr>
            <a:lvl9pPr lvl="8"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1111" name="Google Shape;1111;p13"/>
          <p:cNvSpPr txBox="1">
            <a:spLocks noGrp="1"/>
          </p:cNvSpPr>
          <p:nvPr>
            <p:ph type="subTitle" idx="7"/>
          </p:nvPr>
        </p:nvSpPr>
        <p:spPr>
          <a:xfrm>
            <a:off x="5831525" y="3102187"/>
            <a:ext cx="2305500" cy="94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12" name="Google Shape;1112;p13"/>
          <p:cNvSpPr txBox="1">
            <a:spLocks noGrp="1"/>
          </p:cNvSpPr>
          <p:nvPr>
            <p:ph type="title" idx="8" hasCustomPrompt="1"/>
          </p:nvPr>
        </p:nvSpPr>
        <p:spPr>
          <a:xfrm>
            <a:off x="6358625" y="1845729"/>
            <a:ext cx="1251300" cy="8271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113" name="Google Shape;1113;p13"/>
          <p:cNvSpPr txBox="1">
            <a:spLocks noGrp="1"/>
          </p:cNvSpPr>
          <p:nvPr>
            <p:ph type="subTitle" idx="9"/>
          </p:nvPr>
        </p:nvSpPr>
        <p:spPr>
          <a:xfrm>
            <a:off x="5831525" y="2814219"/>
            <a:ext cx="2305500" cy="48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rtl="0">
              <a:lnSpc>
                <a:spcPct val="100000"/>
              </a:lnSpc>
              <a:spcBef>
                <a:spcPts val="0"/>
              </a:spcBef>
              <a:spcAft>
                <a:spcPts val="0"/>
              </a:spcAft>
              <a:buSzPts val="2400"/>
              <a:buFont typeface="Prompt"/>
              <a:buNone/>
              <a:defRPr sz="2400" b="1">
                <a:latin typeface="Prompt"/>
                <a:ea typeface="Prompt"/>
                <a:cs typeface="Prompt"/>
                <a:sym typeface="Prompt"/>
              </a:defRPr>
            </a:lvl2pPr>
            <a:lvl3pPr lvl="2" rtl="0">
              <a:lnSpc>
                <a:spcPct val="100000"/>
              </a:lnSpc>
              <a:spcBef>
                <a:spcPts val="0"/>
              </a:spcBef>
              <a:spcAft>
                <a:spcPts val="0"/>
              </a:spcAft>
              <a:buSzPts val="2400"/>
              <a:buFont typeface="Prompt"/>
              <a:buNone/>
              <a:defRPr sz="2400" b="1">
                <a:latin typeface="Prompt"/>
                <a:ea typeface="Prompt"/>
                <a:cs typeface="Prompt"/>
                <a:sym typeface="Prompt"/>
              </a:defRPr>
            </a:lvl3pPr>
            <a:lvl4pPr lvl="3" rtl="0">
              <a:lnSpc>
                <a:spcPct val="100000"/>
              </a:lnSpc>
              <a:spcBef>
                <a:spcPts val="0"/>
              </a:spcBef>
              <a:spcAft>
                <a:spcPts val="0"/>
              </a:spcAft>
              <a:buSzPts val="2400"/>
              <a:buFont typeface="Prompt"/>
              <a:buNone/>
              <a:defRPr sz="2400" b="1">
                <a:latin typeface="Prompt"/>
                <a:ea typeface="Prompt"/>
                <a:cs typeface="Prompt"/>
                <a:sym typeface="Prompt"/>
              </a:defRPr>
            </a:lvl4pPr>
            <a:lvl5pPr lvl="4" rtl="0">
              <a:lnSpc>
                <a:spcPct val="100000"/>
              </a:lnSpc>
              <a:spcBef>
                <a:spcPts val="0"/>
              </a:spcBef>
              <a:spcAft>
                <a:spcPts val="0"/>
              </a:spcAft>
              <a:buSzPts val="2400"/>
              <a:buFont typeface="Prompt"/>
              <a:buNone/>
              <a:defRPr sz="2400" b="1">
                <a:latin typeface="Prompt"/>
                <a:ea typeface="Prompt"/>
                <a:cs typeface="Prompt"/>
                <a:sym typeface="Prompt"/>
              </a:defRPr>
            </a:lvl5pPr>
            <a:lvl6pPr lvl="5" rtl="0">
              <a:lnSpc>
                <a:spcPct val="100000"/>
              </a:lnSpc>
              <a:spcBef>
                <a:spcPts val="0"/>
              </a:spcBef>
              <a:spcAft>
                <a:spcPts val="0"/>
              </a:spcAft>
              <a:buSzPts val="2400"/>
              <a:buFont typeface="Prompt"/>
              <a:buNone/>
              <a:defRPr sz="2400" b="1">
                <a:latin typeface="Prompt"/>
                <a:ea typeface="Prompt"/>
                <a:cs typeface="Prompt"/>
                <a:sym typeface="Prompt"/>
              </a:defRPr>
            </a:lvl6pPr>
            <a:lvl7pPr lvl="6" rtl="0">
              <a:lnSpc>
                <a:spcPct val="100000"/>
              </a:lnSpc>
              <a:spcBef>
                <a:spcPts val="0"/>
              </a:spcBef>
              <a:spcAft>
                <a:spcPts val="0"/>
              </a:spcAft>
              <a:buSzPts val="2400"/>
              <a:buFont typeface="Prompt"/>
              <a:buNone/>
              <a:defRPr sz="2400" b="1">
                <a:latin typeface="Prompt"/>
                <a:ea typeface="Prompt"/>
                <a:cs typeface="Prompt"/>
                <a:sym typeface="Prompt"/>
              </a:defRPr>
            </a:lvl7pPr>
            <a:lvl8pPr lvl="7" rtl="0">
              <a:lnSpc>
                <a:spcPct val="100000"/>
              </a:lnSpc>
              <a:spcBef>
                <a:spcPts val="0"/>
              </a:spcBef>
              <a:spcAft>
                <a:spcPts val="0"/>
              </a:spcAft>
              <a:buSzPts val="2400"/>
              <a:buFont typeface="Prompt"/>
              <a:buNone/>
              <a:defRPr sz="2400" b="1">
                <a:latin typeface="Prompt"/>
                <a:ea typeface="Prompt"/>
                <a:cs typeface="Prompt"/>
                <a:sym typeface="Prompt"/>
              </a:defRPr>
            </a:lvl8pPr>
            <a:lvl9pPr lvl="8"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grpSp>
        <p:nvGrpSpPr>
          <p:cNvPr id="1114" name="Google Shape;1114;p13"/>
          <p:cNvGrpSpPr/>
          <p:nvPr/>
        </p:nvGrpSpPr>
        <p:grpSpPr>
          <a:xfrm>
            <a:off x="7374172" y="-608534"/>
            <a:ext cx="1977382" cy="2019731"/>
            <a:chOff x="7374172" y="-608534"/>
            <a:chExt cx="1977382" cy="2019731"/>
          </a:xfrm>
        </p:grpSpPr>
        <p:sp>
          <p:nvSpPr>
            <p:cNvPr id="1115" name="Google Shape;1115;p13"/>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3"/>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13"/>
          <p:cNvGrpSpPr/>
          <p:nvPr/>
        </p:nvGrpSpPr>
        <p:grpSpPr>
          <a:xfrm rot="8592958">
            <a:off x="8297983" y="4540674"/>
            <a:ext cx="1017763" cy="621560"/>
            <a:chOff x="1401025" y="4698775"/>
            <a:chExt cx="577775" cy="352850"/>
          </a:xfrm>
        </p:grpSpPr>
        <p:sp>
          <p:nvSpPr>
            <p:cNvPr id="1118" name="Google Shape;1118;p13"/>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3"/>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3"/>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3"/>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3"/>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3"/>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3"/>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3"/>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3"/>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3"/>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3"/>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3"/>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3"/>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3"/>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3"/>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3"/>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3"/>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3"/>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3"/>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3"/>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3"/>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3"/>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3"/>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3"/>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3"/>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3"/>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3"/>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3"/>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3"/>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3"/>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3"/>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3"/>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3"/>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3"/>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3"/>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13"/>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13"/>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3"/>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3"/>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3"/>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3"/>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3"/>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3"/>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 name="Google Shape;1161;p13"/>
          <p:cNvGrpSpPr/>
          <p:nvPr/>
        </p:nvGrpSpPr>
        <p:grpSpPr>
          <a:xfrm rot="-8499734">
            <a:off x="7777959" y="-75755"/>
            <a:ext cx="1788006" cy="1326964"/>
            <a:chOff x="2343675" y="4223850"/>
            <a:chExt cx="1326825" cy="984700"/>
          </a:xfrm>
        </p:grpSpPr>
        <p:sp>
          <p:nvSpPr>
            <p:cNvPr id="1162" name="Google Shape;1162;p13"/>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3"/>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3"/>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13"/>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13"/>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13"/>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3"/>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13"/>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3"/>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13"/>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13"/>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3"/>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3"/>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3"/>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3"/>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3"/>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3"/>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3"/>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3"/>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3"/>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3"/>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3"/>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3"/>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3"/>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3"/>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3"/>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3"/>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3"/>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3"/>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3"/>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3"/>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3"/>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3"/>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3"/>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3"/>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3"/>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3"/>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3"/>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3"/>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3"/>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3"/>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3"/>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 name="Google Shape;1204;p13"/>
          <p:cNvGrpSpPr/>
          <p:nvPr/>
        </p:nvGrpSpPr>
        <p:grpSpPr>
          <a:xfrm rot="4223014">
            <a:off x="-87497" y="3906586"/>
            <a:ext cx="1469117" cy="1905353"/>
            <a:chOff x="7973015" y="3606818"/>
            <a:chExt cx="1469212" cy="1905476"/>
          </a:xfrm>
        </p:grpSpPr>
        <p:sp>
          <p:nvSpPr>
            <p:cNvPr id="1205" name="Google Shape;1205;p13"/>
            <p:cNvSpPr/>
            <p:nvPr/>
          </p:nvSpPr>
          <p:spPr>
            <a:xfrm rot="5400000" flipH="1">
              <a:off x="7799371" y="3780462"/>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3"/>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207"/>
        <p:cNvGrpSpPr/>
        <p:nvPr/>
      </p:nvGrpSpPr>
      <p:grpSpPr>
        <a:xfrm>
          <a:off x="0" y="0"/>
          <a:ext cx="0" cy="0"/>
          <a:chOff x="0" y="0"/>
          <a:chExt cx="0" cy="0"/>
        </a:xfrm>
      </p:grpSpPr>
      <p:grpSp>
        <p:nvGrpSpPr>
          <p:cNvPr id="1208" name="Google Shape;1208;p14"/>
          <p:cNvGrpSpPr/>
          <p:nvPr/>
        </p:nvGrpSpPr>
        <p:grpSpPr>
          <a:xfrm>
            <a:off x="-186" y="-127138"/>
            <a:ext cx="9144186" cy="5378824"/>
            <a:chOff x="-186" y="-127138"/>
            <a:chExt cx="9144186" cy="5378824"/>
          </a:xfrm>
        </p:grpSpPr>
        <p:grpSp>
          <p:nvGrpSpPr>
            <p:cNvPr id="1209" name="Google Shape;1209;p14"/>
            <p:cNvGrpSpPr/>
            <p:nvPr/>
          </p:nvGrpSpPr>
          <p:grpSpPr>
            <a:xfrm>
              <a:off x="-186" y="-127138"/>
              <a:ext cx="9144186" cy="5378824"/>
              <a:chOff x="-186" y="-127138"/>
              <a:chExt cx="9144186" cy="5378824"/>
            </a:xfrm>
          </p:grpSpPr>
          <p:cxnSp>
            <p:nvCxnSpPr>
              <p:cNvPr id="1210" name="Google Shape;1210;p14"/>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211" name="Google Shape;1211;p14"/>
              <p:cNvGrpSpPr/>
              <p:nvPr/>
            </p:nvGrpSpPr>
            <p:grpSpPr>
              <a:xfrm rot="5400000">
                <a:off x="1881170" y="-2008495"/>
                <a:ext cx="5378824" cy="9141536"/>
                <a:chOff x="537882" y="0"/>
                <a:chExt cx="5378824" cy="5172600"/>
              </a:xfrm>
            </p:grpSpPr>
            <p:cxnSp>
              <p:nvCxnSpPr>
                <p:cNvPr id="1212" name="Google Shape;1212;p14"/>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13" name="Google Shape;1213;p14"/>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14" name="Google Shape;1214;p14"/>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15" name="Google Shape;1215;p14"/>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16" name="Google Shape;1216;p14"/>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17" name="Google Shape;1217;p14"/>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18" name="Google Shape;1218;p14"/>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19" name="Google Shape;1219;p14"/>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0" name="Google Shape;1220;p14"/>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1" name="Google Shape;1221;p14"/>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2" name="Google Shape;1222;p14"/>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3" name="Google Shape;1223;p14"/>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4" name="Google Shape;1224;p14"/>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5" name="Google Shape;1225;p14"/>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6" name="Google Shape;1226;p14"/>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7" name="Google Shape;1227;p14"/>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8" name="Google Shape;1228;p14"/>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29" name="Google Shape;1229;p14"/>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30" name="Google Shape;1230;p14"/>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31" name="Google Shape;1231;p14"/>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232" name="Google Shape;1232;p14"/>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1233" name="Google Shape;1233;p14"/>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1234" name="Google Shape;1234;p14"/>
          <p:cNvSpPr txBox="1">
            <a:spLocks noGrp="1"/>
          </p:cNvSpPr>
          <p:nvPr>
            <p:ph type="title"/>
          </p:nvPr>
        </p:nvSpPr>
        <p:spPr>
          <a:xfrm>
            <a:off x="895675" y="3504075"/>
            <a:ext cx="5378400" cy="5436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235" name="Google Shape;1235;p14"/>
          <p:cNvSpPr txBox="1">
            <a:spLocks noGrp="1"/>
          </p:cNvSpPr>
          <p:nvPr>
            <p:ph type="subTitle" idx="1"/>
          </p:nvPr>
        </p:nvSpPr>
        <p:spPr>
          <a:xfrm>
            <a:off x="895675" y="1154650"/>
            <a:ext cx="6691200" cy="23151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grpSp>
        <p:nvGrpSpPr>
          <p:cNvPr id="1236" name="Google Shape;1236;p14"/>
          <p:cNvGrpSpPr/>
          <p:nvPr/>
        </p:nvGrpSpPr>
        <p:grpSpPr>
          <a:xfrm rot="1347857">
            <a:off x="7713799" y="-592871"/>
            <a:ext cx="1977343" cy="2019692"/>
            <a:chOff x="7374172" y="-608534"/>
            <a:chExt cx="1977382" cy="2019731"/>
          </a:xfrm>
        </p:grpSpPr>
        <p:sp>
          <p:nvSpPr>
            <p:cNvPr id="1237" name="Google Shape;1237;p14"/>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14"/>
          <p:cNvGrpSpPr/>
          <p:nvPr/>
        </p:nvGrpSpPr>
        <p:grpSpPr>
          <a:xfrm rot="-10374674">
            <a:off x="-362938" y="-597313"/>
            <a:ext cx="1469129" cy="1847280"/>
            <a:chOff x="8012041" y="3664910"/>
            <a:chExt cx="1469212" cy="1847385"/>
          </a:xfrm>
        </p:grpSpPr>
        <p:sp>
          <p:nvSpPr>
            <p:cNvPr id="1240" name="Google Shape;1240;p14"/>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rot="-4671302">
            <a:off x="8499439" y="3371776"/>
            <a:ext cx="1017766" cy="621604"/>
            <a:chOff x="1401025" y="4698775"/>
            <a:chExt cx="577775" cy="352850"/>
          </a:xfrm>
        </p:grpSpPr>
        <p:sp>
          <p:nvSpPr>
            <p:cNvPr id="1243" name="Google Shape;1243;p14"/>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4"/>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4"/>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 name="Google Shape;1286;p14"/>
          <p:cNvGrpSpPr/>
          <p:nvPr/>
        </p:nvGrpSpPr>
        <p:grpSpPr>
          <a:xfrm rot="-586528">
            <a:off x="523818" y="-751878"/>
            <a:ext cx="1787984" cy="1326948"/>
            <a:chOff x="2343675" y="4223850"/>
            <a:chExt cx="1326825" cy="984700"/>
          </a:xfrm>
        </p:grpSpPr>
        <p:sp>
          <p:nvSpPr>
            <p:cNvPr id="1287" name="Google Shape;1287;p14"/>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4"/>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4"/>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14"/>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14"/>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4"/>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4"/>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4"/>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4"/>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4"/>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4"/>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4"/>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4"/>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4"/>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4"/>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4"/>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4"/>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4"/>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4"/>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4"/>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4"/>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4"/>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4"/>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4"/>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4"/>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4"/>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4"/>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4"/>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4"/>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4"/>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4"/>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4"/>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4"/>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4"/>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4"/>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4"/>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4"/>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4"/>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4"/>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4"/>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4"/>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 name="Google Shape;1329;p14"/>
          <p:cNvGrpSpPr/>
          <p:nvPr/>
        </p:nvGrpSpPr>
        <p:grpSpPr>
          <a:xfrm rot="8734924">
            <a:off x="6298621" y="4429836"/>
            <a:ext cx="1977294" cy="2019642"/>
            <a:chOff x="7374172" y="-608534"/>
            <a:chExt cx="1977382" cy="2019731"/>
          </a:xfrm>
        </p:grpSpPr>
        <p:sp>
          <p:nvSpPr>
            <p:cNvPr id="1330" name="Google Shape;1330;p14"/>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4"/>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1332"/>
        <p:cNvGrpSpPr/>
        <p:nvPr/>
      </p:nvGrpSpPr>
      <p:grpSpPr>
        <a:xfrm>
          <a:off x="0" y="0"/>
          <a:ext cx="0" cy="0"/>
          <a:chOff x="0" y="0"/>
          <a:chExt cx="0" cy="0"/>
        </a:xfrm>
      </p:grpSpPr>
      <p:grpSp>
        <p:nvGrpSpPr>
          <p:cNvPr id="1333" name="Google Shape;1333;p15"/>
          <p:cNvGrpSpPr/>
          <p:nvPr/>
        </p:nvGrpSpPr>
        <p:grpSpPr>
          <a:xfrm>
            <a:off x="-186" y="-127138"/>
            <a:ext cx="9144186" cy="5378824"/>
            <a:chOff x="-186" y="-127138"/>
            <a:chExt cx="9144186" cy="5378824"/>
          </a:xfrm>
        </p:grpSpPr>
        <p:grpSp>
          <p:nvGrpSpPr>
            <p:cNvPr id="1334" name="Google Shape;1334;p15"/>
            <p:cNvGrpSpPr/>
            <p:nvPr/>
          </p:nvGrpSpPr>
          <p:grpSpPr>
            <a:xfrm>
              <a:off x="-186" y="-127138"/>
              <a:ext cx="9144186" cy="5378824"/>
              <a:chOff x="-186" y="-127138"/>
              <a:chExt cx="9144186" cy="5378824"/>
            </a:xfrm>
          </p:grpSpPr>
          <p:cxnSp>
            <p:nvCxnSpPr>
              <p:cNvPr id="1335" name="Google Shape;1335;p15"/>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336" name="Google Shape;1336;p15"/>
              <p:cNvGrpSpPr/>
              <p:nvPr/>
            </p:nvGrpSpPr>
            <p:grpSpPr>
              <a:xfrm rot="5400000">
                <a:off x="1881170" y="-2008495"/>
                <a:ext cx="5378824" cy="9141536"/>
                <a:chOff x="537882" y="0"/>
                <a:chExt cx="5378824" cy="5172600"/>
              </a:xfrm>
            </p:grpSpPr>
            <p:cxnSp>
              <p:nvCxnSpPr>
                <p:cNvPr id="1337" name="Google Shape;1337;p15"/>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38" name="Google Shape;1338;p15"/>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39" name="Google Shape;1339;p15"/>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0" name="Google Shape;1340;p15"/>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1" name="Google Shape;1341;p15"/>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2" name="Google Shape;1342;p15"/>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3" name="Google Shape;1343;p15"/>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4" name="Google Shape;1344;p15"/>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5" name="Google Shape;1345;p15"/>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6" name="Google Shape;1346;p15"/>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7" name="Google Shape;1347;p15"/>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8" name="Google Shape;1348;p15"/>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49" name="Google Shape;1349;p15"/>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50" name="Google Shape;1350;p15"/>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51" name="Google Shape;1351;p15"/>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52" name="Google Shape;1352;p15"/>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53" name="Google Shape;1353;p15"/>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54" name="Google Shape;1354;p15"/>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55" name="Google Shape;1355;p15"/>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56" name="Google Shape;1356;p15"/>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357" name="Google Shape;1357;p15"/>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1358" name="Google Shape;1358;p15"/>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1359" name="Google Shape;1359;p15"/>
          <p:cNvSpPr txBox="1">
            <a:spLocks noGrp="1"/>
          </p:cNvSpPr>
          <p:nvPr>
            <p:ph type="title"/>
          </p:nvPr>
        </p:nvSpPr>
        <p:spPr>
          <a:xfrm>
            <a:off x="948600" y="836175"/>
            <a:ext cx="3519600" cy="2296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360" name="Google Shape;1360;p15"/>
          <p:cNvSpPr txBox="1">
            <a:spLocks noGrp="1"/>
          </p:cNvSpPr>
          <p:nvPr>
            <p:ph type="subTitle" idx="1"/>
          </p:nvPr>
        </p:nvSpPr>
        <p:spPr>
          <a:xfrm>
            <a:off x="948600" y="3132225"/>
            <a:ext cx="3519600" cy="111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61" name="Google Shape;1361;p15"/>
          <p:cNvSpPr>
            <a:spLocks noGrp="1"/>
          </p:cNvSpPr>
          <p:nvPr>
            <p:ph type="pic" idx="2"/>
          </p:nvPr>
        </p:nvSpPr>
        <p:spPr>
          <a:xfrm rot="-194745">
            <a:off x="5064928" y="896823"/>
            <a:ext cx="3269244" cy="3334760"/>
          </a:xfrm>
          <a:prstGeom prst="rect">
            <a:avLst/>
          </a:prstGeom>
          <a:noFill/>
          <a:ln w="38100" cap="flat" cmpd="sng">
            <a:solidFill>
              <a:schemeClr val="accent3"/>
            </a:solidFill>
            <a:prstDash val="solid"/>
            <a:round/>
            <a:headEnd type="none" w="sm" len="sm"/>
            <a:tailEnd type="none" w="sm" len="sm"/>
          </a:ln>
        </p:spPr>
      </p:sp>
      <p:grpSp>
        <p:nvGrpSpPr>
          <p:cNvPr id="1362" name="Google Shape;1362;p15"/>
          <p:cNvGrpSpPr/>
          <p:nvPr/>
        </p:nvGrpSpPr>
        <p:grpSpPr>
          <a:xfrm rot="-4520549" flipH="1">
            <a:off x="5926152" y="4039640"/>
            <a:ext cx="1468976" cy="1847088"/>
            <a:chOff x="8012041" y="3664910"/>
            <a:chExt cx="1469212" cy="1847385"/>
          </a:xfrm>
        </p:grpSpPr>
        <p:sp>
          <p:nvSpPr>
            <p:cNvPr id="1363" name="Google Shape;1363;p15"/>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15"/>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 name="Google Shape;1365;p15"/>
          <p:cNvGrpSpPr/>
          <p:nvPr/>
        </p:nvGrpSpPr>
        <p:grpSpPr>
          <a:xfrm rot="10332121">
            <a:off x="3470043" y="4888218"/>
            <a:ext cx="1017744" cy="621602"/>
            <a:chOff x="1401025" y="4698775"/>
            <a:chExt cx="577775" cy="352850"/>
          </a:xfrm>
        </p:grpSpPr>
        <p:sp>
          <p:nvSpPr>
            <p:cNvPr id="1366" name="Google Shape;1366;p15"/>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15"/>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15"/>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15"/>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5"/>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5"/>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5"/>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409"/>
        <p:cNvGrpSpPr/>
        <p:nvPr/>
      </p:nvGrpSpPr>
      <p:grpSpPr>
        <a:xfrm>
          <a:off x="0" y="0"/>
          <a:ext cx="0" cy="0"/>
          <a:chOff x="0" y="0"/>
          <a:chExt cx="0" cy="0"/>
        </a:xfrm>
      </p:grpSpPr>
      <p:grpSp>
        <p:nvGrpSpPr>
          <p:cNvPr id="1410" name="Google Shape;1410;p16"/>
          <p:cNvGrpSpPr/>
          <p:nvPr/>
        </p:nvGrpSpPr>
        <p:grpSpPr>
          <a:xfrm>
            <a:off x="-186" y="-127138"/>
            <a:ext cx="9144186" cy="5378824"/>
            <a:chOff x="-186" y="-127138"/>
            <a:chExt cx="9144186" cy="5378824"/>
          </a:xfrm>
        </p:grpSpPr>
        <p:grpSp>
          <p:nvGrpSpPr>
            <p:cNvPr id="1411" name="Google Shape;1411;p16"/>
            <p:cNvGrpSpPr/>
            <p:nvPr/>
          </p:nvGrpSpPr>
          <p:grpSpPr>
            <a:xfrm>
              <a:off x="-186" y="-127138"/>
              <a:ext cx="9144186" cy="5378824"/>
              <a:chOff x="-186" y="-127138"/>
              <a:chExt cx="9144186" cy="5378824"/>
            </a:xfrm>
          </p:grpSpPr>
          <p:cxnSp>
            <p:nvCxnSpPr>
              <p:cNvPr id="1412" name="Google Shape;1412;p16"/>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413" name="Google Shape;1413;p16"/>
              <p:cNvGrpSpPr/>
              <p:nvPr/>
            </p:nvGrpSpPr>
            <p:grpSpPr>
              <a:xfrm rot="5400000">
                <a:off x="1881170" y="-2008495"/>
                <a:ext cx="5378824" cy="9141536"/>
                <a:chOff x="537882" y="0"/>
                <a:chExt cx="5378824" cy="5172600"/>
              </a:xfrm>
            </p:grpSpPr>
            <p:cxnSp>
              <p:nvCxnSpPr>
                <p:cNvPr id="1414" name="Google Shape;1414;p16"/>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15" name="Google Shape;1415;p16"/>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16" name="Google Shape;1416;p16"/>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17" name="Google Shape;1417;p16"/>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18" name="Google Shape;1418;p16"/>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19" name="Google Shape;1419;p16"/>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0" name="Google Shape;1420;p16"/>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1" name="Google Shape;1421;p16"/>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2" name="Google Shape;1422;p16"/>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3" name="Google Shape;1423;p16"/>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4" name="Google Shape;1424;p16"/>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5" name="Google Shape;1425;p16"/>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6" name="Google Shape;1426;p16"/>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7" name="Google Shape;1427;p16"/>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8" name="Google Shape;1428;p16"/>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29" name="Google Shape;1429;p16"/>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30" name="Google Shape;1430;p16"/>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31" name="Google Shape;1431;p16"/>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32" name="Google Shape;1432;p16"/>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33" name="Google Shape;1433;p16"/>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434" name="Google Shape;1434;p16"/>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1435" name="Google Shape;1435;p16"/>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1436" name="Google Shape;1436;p16"/>
          <p:cNvSpPr txBox="1">
            <a:spLocks noGrp="1"/>
          </p:cNvSpPr>
          <p:nvPr>
            <p:ph type="title"/>
          </p:nvPr>
        </p:nvSpPr>
        <p:spPr>
          <a:xfrm>
            <a:off x="720000" y="1485150"/>
            <a:ext cx="3597900" cy="10632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437" name="Google Shape;1437;p16"/>
          <p:cNvSpPr txBox="1">
            <a:spLocks noGrp="1"/>
          </p:cNvSpPr>
          <p:nvPr>
            <p:ph type="subTitle" idx="1"/>
          </p:nvPr>
        </p:nvSpPr>
        <p:spPr>
          <a:xfrm>
            <a:off x="720000" y="2548350"/>
            <a:ext cx="3597900" cy="113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438" name="Google Shape;1438;p16"/>
          <p:cNvGrpSpPr/>
          <p:nvPr/>
        </p:nvGrpSpPr>
        <p:grpSpPr>
          <a:xfrm rot="7568620">
            <a:off x="7546129" y="771628"/>
            <a:ext cx="1787961" cy="1326931"/>
            <a:chOff x="2343675" y="4223850"/>
            <a:chExt cx="1326825" cy="984700"/>
          </a:xfrm>
        </p:grpSpPr>
        <p:sp>
          <p:nvSpPr>
            <p:cNvPr id="1439" name="Google Shape;1439;p16"/>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6"/>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6"/>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 name="Google Shape;1481;p16"/>
          <p:cNvGrpSpPr/>
          <p:nvPr/>
        </p:nvGrpSpPr>
        <p:grpSpPr>
          <a:xfrm rot="10332121">
            <a:off x="3835318" y="633843"/>
            <a:ext cx="1017744" cy="621602"/>
            <a:chOff x="1401025" y="4698775"/>
            <a:chExt cx="577775" cy="352850"/>
          </a:xfrm>
        </p:grpSpPr>
        <p:sp>
          <p:nvSpPr>
            <p:cNvPr id="1482" name="Google Shape;1482;p16"/>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5" name="Google Shape;1525;p16"/>
          <p:cNvGrpSpPr/>
          <p:nvPr/>
        </p:nvGrpSpPr>
        <p:grpSpPr>
          <a:xfrm rot="1813431" flipH="1">
            <a:off x="-495425" y="-657169"/>
            <a:ext cx="1977461" cy="2019813"/>
            <a:chOff x="7374172" y="-608534"/>
            <a:chExt cx="1977382" cy="2019731"/>
          </a:xfrm>
        </p:grpSpPr>
        <p:sp>
          <p:nvSpPr>
            <p:cNvPr id="1526" name="Google Shape;1526;p16"/>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 name="Google Shape;1528;p16"/>
          <p:cNvGrpSpPr/>
          <p:nvPr/>
        </p:nvGrpSpPr>
        <p:grpSpPr>
          <a:xfrm>
            <a:off x="8006373" y="3830399"/>
            <a:ext cx="1469212" cy="1847385"/>
            <a:chOff x="8012041" y="3664910"/>
            <a:chExt cx="1469212" cy="1847385"/>
          </a:xfrm>
        </p:grpSpPr>
        <p:sp>
          <p:nvSpPr>
            <p:cNvPr id="1529" name="Google Shape;1529;p16"/>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 name="Google Shape;1531;p16"/>
          <p:cNvGrpSpPr/>
          <p:nvPr/>
        </p:nvGrpSpPr>
        <p:grpSpPr>
          <a:xfrm rot="2928165" flipH="1">
            <a:off x="3724091" y="-1215078"/>
            <a:ext cx="9629229" cy="3287771"/>
            <a:chOff x="-185176" y="-2194035"/>
            <a:chExt cx="9628545" cy="3287537"/>
          </a:xfrm>
        </p:grpSpPr>
        <p:sp>
          <p:nvSpPr>
            <p:cNvPr id="1532" name="Google Shape;1532;p16"/>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4_1">
    <p:spTree>
      <p:nvGrpSpPr>
        <p:cNvPr id="1" name="Shape 1534"/>
        <p:cNvGrpSpPr/>
        <p:nvPr/>
      </p:nvGrpSpPr>
      <p:grpSpPr>
        <a:xfrm>
          <a:off x="0" y="0"/>
          <a:ext cx="0" cy="0"/>
          <a:chOff x="0" y="0"/>
          <a:chExt cx="0" cy="0"/>
        </a:xfrm>
      </p:grpSpPr>
      <p:grpSp>
        <p:nvGrpSpPr>
          <p:cNvPr id="1535" name="Google Shape;1535;p17"/>
          <p:cNvGrpSpPr/>
          <p:nvPr/>
        </p:nvGrpSpPr>
        <p:grpSpPr>
          <a:xfrm>
            <a:off x="-186" y="-127138"/>
            <a:ext cx="9144186" cy="5378824"/>
            <a:chOff x="-186" y="-127138"/>
            <a:chExt cx="9144186" cy="5378824"/>
          </a:xfrm>
        </p:grpSpPr>
        <p:grpSp>
          <p:nvGrpSpPr>
            <p:cNvPr id="1536" name="Google Shape;1536;p17"/>
            <p:cNvGrpSpPr/>
            <p:nvPr/>
          </p:nvGrpSpPr>
          <p:grpSpPr>
            <a:xfrm>
              <a:off x="-186" y="-127138"/>
              <a:ext cx="9144186" cy="5378824"/>
              <a:chOff x="-186" y="-127138"/>
              <a:chExt cx="9144186" cy="5378824"/>
            </a:xfrm>
          </p:grpSpPr>
          <p:cxnSp>
            <p:nvCxnSpPr>
              <p:cNvPr id="1537" name="Google Shape;1537;p17"/>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538" name="Google Shape;1538;p17"/>
              <p:cNvGrpSpPr/>
              <p:nvPr/>
            </p:nvGrpSpPr>
            <p:grpSpPr>
              <a:xfrm rot="5400000">
                <a:off x="1881170" y="-2008495"/>
                <a:ext cx="5378824" cy="9141536"/>
                <a:chOff x="537882" y="0"/>
                <a:chExt cx="5378824" cy="5172600"/>
              </a:xfrm>
            </p:grpSpPr>
            <p:cxnSp>
              <p:nvCxnSpPr>
                <p:cNvPr id="1539" name="Google Shape;1539;p17"/>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0" name="Google Shape;1540;p17"/>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1" name="Google Shape;1541;p17"/>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2" name="Google Shape;1542;p17"/>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3" name="Google Shape;1543;p17"/>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4" name="Google Shape;1544;p17"/>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5" name="Google Shape;1545;p17"/>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6" name="Google Shape;1546;p17"/>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7" name="Google Shape;1547;p17"/>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8" name="Google Shape;1548;p17"/>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49" name="Google Shape;1549;p17"/>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0" name="Google Shape;1550;p17"/>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1" name="Google Shape;1551;p17"/>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2" name="Google Shape;1552;p17"/>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3" name="Google Shape;1553;p17"/>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4" name="Google Shape;1554;p17"/>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5" name="Google Shape;1555;p17"/>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6" name="Google Shape;1556;p17"/>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7" name="Google Shape;1557;p17"/>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8" name="Google Shape;1558;p17"/>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559" name="Google Shape;1559;p17"/>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1560" name="Google Shape;1560;p17"/>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1561" name="Google Shape;1561;p17"/>
          <p:cNvSpPr txBox="1">
            <a:spLocks noGrp="1"/>
          </p:cNvSpPr>
          <p:nvPr>
            <p:ph type="title"/>
          </p:nvPr>
        </p:nvSpPr>
        <p:spPr>
          <a:xfrm>
            <a:off x="5294150" y="1348800"/>
            <a:ext cx="3136500" cy="10608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562" name="Google Shape;1562;p17"/>
          <p:cNvSpPr txBox="1">
            <a:spLocks noGrp="1"/>
          </p:cNvSpPr>
          <p:nvPr>
            <p:ph type="subTitle" idx="1"/>
          </p:nvPr>
        </p:nvSpPr>
        <p:spPr>
          <a:xfrm>
            <a:off x="4837371" y="2409600"/>
            <a:ext cx="3593400" cy="1080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563" name="Google Shape;1563;p17"/>
          <p:cNvGrpSpPr/>
          <p:nvPr/>
        </p:nvGrpSpPr>
        <p:grpSpPr>
          <a:xfrm rot="-1026947" flipH="1">
            <a:off x="-574786" y="-450113"/>
            <a:ext cx="1977357" cy="2019706"/>
            <a:chOff x="7374172" y="-608534"/>
            <a:chExt cx="1977382" cy="2019731"/>
          </a:xfrm>
        </p:grpSpPr>
        <p:sp>
          <p:nvSpPr>
            <p:cNvPr id="1564" name="Google Shape;1564;p17"/>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 name="Google Shape;1566;p17"/>
          <p:cNvGrpSpPr/>
          <p:nvPr/>
        </p:nvGrpSpPr>
        <p:grpSpPr>
          <a:xfrm rot="6312051">
            <a:off x="-402943" y="3832759"/>
            <a:ext cx="1469193" cy="1847361"/>
            <a:chOff x="8012041" y="3664910"/>
            <a:chExt cx="1469212" cy="1847385"/>
          </a:xfrm>
        </p:grpSpPr>
        <p:sp>
          <p:nvSpPr>
            <p:cNvPr id="1567" name="Google Shape;1567;p17"/>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 name="Google Shape;1569;p17"/>
          <p:cNvGrpSpPr/>
          <p:nvPr/>
        </p:nvGrpSpPr>
        <p:grpSpPr>
          <a:xfrm rot="-10799410">
            <a:off x="4794637" y="-690969"/>
            <a:ext cx="1668784" cy="1125470"/>
            <a:chOff x="1962675" y="3108125"/>
            <a:chExt cx="1431450" cy="654800"/>
          </a:xfrm>
        </p:grpSpPr>
        <p:sp>
          <p:nvSpPr>
            <p:cNvPr id="1570" name="Google Shape;1570;p17"/>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9" name="Google Shape;1589;p17"/>
          <p:cNvGrpSpPr/>
          <p:nvPr/>
        </p:nvGrpSpPr>
        <p:grpSpPr>
          <a:xfrm rot="-9341322">
            <a:off x="3374098" y="3345790"/>
            <a:ext cx="1788033" cy="1326984"/>
            <a:chOff x="2343675" y="4223850"/>
            <a:chExt cx="1326825" cy="984700"/>
          </a:xfrm>
        </p:grpSpPr>
        <p:sp>
          <p:nvSpPr>
            <p:cNvPr id="1590" name="Google Shape;1590;p17"/>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7"/>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7"/>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7"/>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7"/>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7"/>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7"/>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7"/>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7"/>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7"/>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7"/>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7"/>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7"/>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7"/>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7"/>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4_2">
    <p:spTree>
      <p:nvGrpSpPr>
        <p:cNvPr id="1" name="Shape 1632"/>
        <p:cNvGrpSpPr/>
        <p:nvPr/>
      </p:nvGrpSpPr>
      <p:grpSpPr>
        <a:xfrm>
          <a:off x="0" y="0"/>
          <a:ext cx="0" cy="0"/>
          <a:chOff x="0" y="0"/>
          <a:chExt cx="0" cy="0"/>
        </a:xfrm>
      </p:grpSpPr>
      <p:grpSp>
        <p:nvGrpSpPr>
          <p:cNvPr id="1633" name="Google Shape;1633;p18"/>
          <p:cNvGrpSpPr/>
          <p:nvPr/>
        </p:nvGrpSpPr>
        <p:grpSpPr>
          <a:xfrm>
            <a:off x="-186" y="-127138"/>
            <a:ext cx="9144186" cy="5378824"/>
            <a:chOff x="-186" y="-127138"/>
            <a:chExt cx="9144186" cy="5378824"/>
          </a:xfrm>
        </p:grpSpPr>
        <p:grpSp>
          <p:nvGrpSpPr>
            <p:cNvPr id="1634" name="Google Shape;1634;p18"/>
            <p:cNvGrpSpPr/>
            <p:nvPr/>
          </p:nvGrpSpPr>
          <p:grpSpPr>
            <a:xfrm>
              <a:off x="-186" y="-127138"/>
              <a:ext cx="9144186" cy="5378824"/>
              <a:chOff x="-186" y="-127138"/>
              <a:chExt cx="9144186" cy="5378824"/>
            </a:xfrm>
          </p:grpSpPr>
          <p:cxnSp>
            <p:nvCxnSpPr>
              <p:cNvPr id="1635" name="Google Shape;1635;p18"/>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636" name="Google Shape;1636;p18"/>
              <p:cNvGrpSpPr/>
              <p:nvPr/>
            </p:nvGrpSpPr>
            <p:grpSpPr>
              <a:xfrm rot="5400000">
                <a:off x="1881170" y="-2008495"/>
                <a:ext cx="5378824" cy="9141536"/>
                <a:chOff x="537882" y="0"/>
                <a:chExt cx="5378824" cy="5172600"/>
              </a:xfrm>
            </p:grpSpPr>
            <p:cxnSp>
              <p:nvCxnSpPr>
                <p:cNvPr id="1637" name="Google Shape;1637;p18"/>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38" name="Google Shape;1638;p18"/>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39" name="Google Shape;1639;p18"/>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0" name="Google Shape;1640;p18"/>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1" name="Google Shape;1641;p18"/>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2" name="Google Shape;1642;p18"/>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3" name="Google Shape;1643;p18"/>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4" name="Google Shape;1644;p18"/>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5" name="Google Shape;1645;p18"/>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6" name="Google Shape;1646;p18"/>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7" name="Google Shape;1647;p18"/>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8" name="Google Shape;1648;p18"/>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49" name="Google Shape;1649;p18"/>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50" name="Google Shape;1650;p18"/>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51" name="Google Shape;1651;p18"/>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52" name="Google Shape;1652;p18"/>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53" name="Google Shape;1653;p18"/>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54" name="Google Shape;1654;p18"/>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55" name="Google Shape;1655;p18"/>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56" name="Google Shape;1656;p18"/>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657" name="Google Shape;1657;p18"/>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1658" name="Google Shape;1658;p18"/>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1659" name="Google Shape;1659;p18"/>
          <p:cNvSpPr txBox="1">
            <a:spLocks noGrp="1"/>
          </p:cNvSpPr>
          <p:nvPr>
            <p:ph type="title"/>
          </p:nvPr>
        </p:nvSpPr>
        <p:spPr>
          <a:xfrm>
            <a:off x="1565325" y="1485150"/>
            <a:ext cx="2925600" cy="10632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660" name="Google Shape;1660;p18"/>
          <p:cNvSpPr txBox="1">
            <a:spLocks noGrp="1"/>
          </p:cNvSpPr>
          <p:nvPr>
            <p:ph type="subTitle" idx="1"/>
          </p:nvPr>
        </p:nvSpPr>
        <p:spPr>
          <a:xfrm>
            <a:off x="1229175" y="2548350"/>
            <a:ext cx="3597900" cy="1130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661" name="Google Shape;1661;p18"/>
          <p:cNvGrpSpPr/>
          <p:nvPr/>
        </p:nvGrpSpPr>
        <p:grpSpPr>
          <a:xfrm rot="-461115">
            <a:off x="4346118" y="4815107"/>
            <a:ext cx="1668743" cy="1125452"/>
            <a:chOff x="1962675" y="3108125"/>
            <a:chExt cx="1431450" cy="654800"/>
          </a:xfrm>
        </p:grpSpPr>
        <p:sp>
          <p:nvSpPr>
            <p:cNvPr id="1662" name="Google Shape;1662;p18"/>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8"/>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8"/>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1" name="Google Shape;1681;p18"/>
          <p:cNvGrpSpPr/>
          <p:nvPr/>
        </p:nvGrpSpPr>
        <p:grpSpPr>
          <a:xfrm rot="9527729" flipH="1">
            <a:off x="7994623" y="1514475"/>
            <a:ext cx="1977392" cy="2019742"/>
            <a:chOff x="7374172" y="-608534"/>
            <a:chExt cx="1977382" cy="2019731"/>
          </a:xfrm>
        </p:grpSpPr>
        <p:sp>
          <p:nvSpPr>
            <p:cNvPr id="1682" name="Google Shape;1682;p18"/>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 name="Google Shape;1684;p18"/>
          <p:cNvGrpSpPr/>
          <p:nvPr/>
        </p:nvGrpSpPr>
        <p:grpSpPr>
          <a:xfrm rot="8787557" flipH="1">
            <a:off x="2800844" y="3992664"/>
            <a:ext cx="9629776" cy="3287958"/>
            <a:chOff x="-185176" y="-2194035"/>
            <a:chExt cx="9628545" cy="3287537"/>
          </a:xfrm>
        </p:grpSpPr>
        <p:sp>
          <p:nvSpPr>
            <p:cNvPr id="1685" name="Google Shape;1685;p18"/>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 name="Google Shape;1687;p18"/>
          <p:cNvGrpSpPr/>
          <p:nvPr/>
        </p:nvGrpSpPr>
        <p:grpSpPr>
          <a:xfrm rot="-7080492">
            <a:off x="1326346" y="-63"/>
            <a:ext cx="1017755" cy="621593"/>
            <a:chOff x="1401025" y="4698775"/>
            <a:chExt cx="577775" cy="352850"/>
          </a:xfrm>
        </p:grpSpPr>
        <p:sp>
          <p:nvSpPr>
            <p:cNvPr id="1688" name="Google Shape;1688;p18"/>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 name="Google Shape;1731;p18"/>
          <p:cNvGrpSpPr/>
          <p:nvPr/>
        </p:nvGrpSpPr>
        <p:grpSpPr>
          <a:xfrm rot="-10129495">
            <a:off x="-419091" y="-726878"/>
            <a:ext cx="1469153" cy="1847310"/>
            <a:chOff x="8012041" y="3664910"/>
            <a:chExt cx="1469212" cy="1847385"/>
          </a:xfrm>
        </p:grpSpPr>
        <p:sp>
          <p:nvSpPr>
            <p:cNvPr id="1732" name="Google Shape;1732;p18"/>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1830"/>
        <p:cNvGrpSpPr/>
        <p:nvPr/>
      </p:nvGrpSpPr>
      <p:grpSpPr>
        <a:xfrm>
          <a:off x="0" y="0"/>
          <a:ext cx="0" cy="0"/>
          <a:chOff x="0" y="0"/>
          <a:chExt cx="0" cy="0"/>
        </a:xfrm>
      </p:grpSpPr>
      <p:grpSp>
        <p:nvGrpSpPr>
          <p:cNvPr id="1831" name="Google Shape;1831;p20"/>
          <p:cNvGrpSpPr/>
          <p:nvPr/>
        </p:nvGrpSpPr>
        <p:grpSpPr>
          <a:xfrm>
            <a:off x="-186" y="-127138"/>
            <a:ext cx="9144186" cy="5378824"/>
            <a:chOff x="-186" y="-127138"/>
            <a:chExt cx="9144186" cy="5378824"/>
          </a:xfrm>
        </p:grpSpPr>
        <p:grpSp>
          <p:nvGrpSpPr>
            <p:cNvPr id="1832" name="Google Shape;1832;p20"/>
            <p:cNvGrpSpPr/>
            <p:nvPr/>
          </p:nvGrpSpPr>
          <p:grpSpPr>
            <a:xfrm>
              <a:off x="-186" y="-127138"/>
              <a:ext cx="9144186" cy="5378824"/>
              <a:chOff x="-186" y="-127138"/>
              <a:chExt cx="9144186" cy="5378824"/>
            </a:xfrm>
          </p:grpSpPr>
          <p:cxnSp>
            <p:nvCxnSpPr>
              <p:cNvPr id="1833" name="Google Shape;1833;p20"/>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834" name="Google Shape;1834;p20"/>
              <p:cNvGrpSpPr/>
              <p:nvPr/>
            </p:nvGrpSpPr>
            <p:grpSpPr>
              <a:xfrm rot="5400000">
                <a:off x="1881170" y="-2008495"/>
                <a:ext cx="5378824" cy="9141536"/>
                <a:chOff x="537882" y="0"/>
                <a:chExt cx="5378824" cy="5172600"/>
              </a:xfrm>
            </p:grpSpPr>
            <p:cxnSp>
              <p:nvCxnSpPr>
                <p:cNvPr id="1835" name="Google Shape;1835;p20"/>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36" name="Google Shape;1836;p20"/>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37" name="Google Shape;1837;p20"/>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38" name="Google Shape;1838;p20"/>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39" name="Google Shape;1839;p20"/>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0" name="Google Shape;1840;p20"/>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1" name="Google Shape;1841;p20"/>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2" name="Google Shape;1842;p20"/>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3" name="Google Shape;1843;p20"/>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4" name="Google Shape;1844;p20"/>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5" name="Google Shape;1845;p20"/>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6" name="Google Shape;1846;p20"/>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7" name="Google Shape;1847;p20"/>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8" name="Google Shape;1848;p20"/>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9" name="Google Shape;1849;p20"/>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50" name="Google Shape;1850;p20"/>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51" name="Google Shape;1851;p20"/>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52" name="Google Shape;1852;p20"/>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53" name="Google Shape;1853;p20"/>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54" name="Google Shape;1854;p20"/>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55" name="Google Shape;1855;p20"/>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1856" name="Google Shape;1856;p20"/>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1857" name="Google Shape;1857;p20"/>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858" name="Google Shape;1858;p20"/>
          <p:cNvSpPr txBox="1">
            <a:spLocks noGrp="1"/>
          </p:cNvSpPr>
          <p:nvPr>
            <p:ph type="subTitle" idx="1"/>
          </p:nvPr>
        </p:nvSpPr>
        <p:spPr>
          <a:xfrm>
            <a:off x="4215945" y="2447425"/>
            <a:ext cx="2761500" cy="1435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59" name="Google Shape;1859;p20"/>
          <p:cNvSpPr txBox="1">
            <a:spLocks noGrp="1"/>
          </p:cNvSpPr>
          <p:nvPr>
            <p:ph type="subTitle" idx="2"/>
          </p:nvPr>
        </p:nvSpPr>
        <p:spPr>
          <a:xfrm>
            <a:off x="720000" y="2447425"/>
            <a:ext cx="2761500" cy="14352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860" name="Google Shape;1860;p20"/>
          <p:cNvSpPr txBox="1">
            <a:spLocks noGrp="1"/>
          </p:cNvSpPr>
          <p:nvPr>
            <p:ph type="subTitle" idx="3"/>
          </p:nvPr>
        </p:nvSpPr>
        <p:spPr>
          <a:xfrm>
            <a:off x="720000" y="1964725"/>
            <a:ext cx="2761500" cy="55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1861" name="Google Shape;1861;p20"/>
          <p:cNvSpPr txBox="1">
            <a:spLocks noGrp="1"/>
          </p:cNvSpPr>
          <p:nvPr>
            <p:ph type="subTitle" idx="4"/>
          </p:nvPr>
        </p:nvSpPr>
        <p:spPr>
          <a:xfrm>
            <a:off x="4215942" y="1964725"/>
            <a:ext cx="2761500" cy="558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grpSp>
        <p:nvGrpSpPr>
          <p:cNvPr id="1862" name="Google Shape;1862;p20"/>
          <p:cNvGrpSpPr/>
          <p:nvPr/>
        </p:nvGrpSpPr>
        <p:grpSpPr>
          <a:xfrm rot="-4907648">
            <a:off x="8374913" y="1681479"/>
            <a:ext cx="1668836" cy="1125383"/>
            <a:chOff x="1962675" y="3108125"/>
            <a:chExt cx="1431450" cy="654800"/>
          </a:xfrm>
        </p:grpSpPr>
        <p:sp>
          <p:nvSpPr>
            <p:cNvPr id="1863" name="Google Shape;1863;p20"/>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0"/>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0"/>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0"/>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 name="Google Shape;1882;p20"/>
          <p:cNvGrpSpPr/>
          <p:nvPr/>
        </p:nvGrpSpPr>
        <p:grpSpPr>
          <a:xfrm rot="4304122">
            <a:off x="7992056" y="3151163"/>
            <a:ext cx="1977342" cy="2019691"/>
            <a:chOff x="7374172" y="-608534"/>
            <a:chExt cx="1977382" cy="2019731"/>
          </a:xfrm>
        </p:grpSpPr>
        <p:sp>
          <p:nvSpPr>
            <p:cNvPr id="1883" name="Google Shape;1883;p20"/>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0"/>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 name="Google Shape;1885;p20"/>
          <p:cNvGrpSpPr/>
          <p:nvPr/>
        </p:nvGrpSpPr>
        <p:grpSpPr>
          <a:xfrm rot="-3902028">
            <a:off x="-583010" y="4240177"/>
            <a:ext cx="1017751" cy="621575"/>
            <a:chOff x="1401025" y="4698775"/>
            <a:chExt cx="577775" cy="352850"/>
          </a:xfrm>
        </p:grpSpPr>
        <p:sp>
          <p:nvSpPr>
            <p:cNvPr id="1886" name="Google Shape;1886;p20"/>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0"/>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0"/>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0"/>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0"/>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0"/>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0"/>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0"/>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0"/>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0"/>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0"/>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0"/>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0"/>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0"/>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0"/>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0"/>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0"/>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0"/>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0"/>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0"/>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0"/>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0"/>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0"/>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0"/>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0"/>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0"/>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0"/>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0"/>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0"/>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0"/>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0"/>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0"/>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0"/>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0"/>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0"/>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0"/>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0"/>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0"/>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0"/>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0"/>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0"/>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0"/>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0"/>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 name="Google Shape;1929;p20"/>
          <p:cNvGrpSpPr/>
          <p:nvPr/>
        </p:nvGrpSpPr>
        <p:grpSpPr>
          <a:xfrm rot="-6089857">
            <a:off x="8174067" y="-787622"/>
            <a:ext cx="1469013" cy="1847134"/>
            <a:chOff x="8012041" y="3664910"/>
            <a:chExt cx="1469212" cy="1847385"/>
          </a:xfrm>
        </p:grpSpPr>
        <p:sp>
          <p:nvSpPr>
            <p:cNvPr id="1930" name="Google Shape;1930;p20"/>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0"/>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1932"/>
        <p:cNvGrpSpPr/>
        <p:nvPr/>
      </p:nvGrpSpPr>
      <p:grpSpPr>
        <a:xfrm>
          <a:off x="0" y="0"/>
          <a:ext cx="0" cy="0"/>
          <a:chOff x="0" y="0"/>
          <a:chExt cx="0" cy="0"/>
        </a:xfrm>
      </p:grpSpPr>
      <p:grpSp>
        <p:nvGrpSpPr>
          <p:cNvPr id="1933" name="Google Shape;1933;p21"/>
          <p:cNvGrpSpPr/>
          <p:nvPr/>
        </p:nvGrpSpPr>
        <p:grpSpPr>
          <a:xfrm>
            <a:off x="-186" y="-127138"/>
            <a:ext cx="9144186" cy="5378824"/>
            <a:chOff x="-186" y="-127138"/>
            <a:chExt cx="9144186" cy="5378824"/>
          </a:xfrm>
        </p:grpSpPr>
        <p:grpSp>
          <p:nvGrpSpPr>
            <p:cNvPr id="1934" name="Google Shape;1934;p21"/>
            <p:cNvGrpSpPr/>
            <p:nvPr/>
          </p:nvGrpSpPr>
          <p:grpSpPr>
            <a:xfrm>
              <a:off x="-186" y="-127138"/>
              <a:ext cx="9144186" cy="5378824"/>
              <a:chOff x="-186" y="-127138"/>
              <a:chExt cx="9144186" cy="5378824"/>
            </a:xfrm>
          </p:grpSpPr>
          <p:cxnSp>
            <p:nvCxnSpPr>
              <p:cNvPr id="1935" name="Google Shape;1935;p21"/>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936" name="Google Shape;1936;p21"/>
              <p:cNvGrpSpPr/>
              <p:nvPr/>
            </p:nvGrpSpPr>
            <p:grpSpPr>
              <a:xfrm rot="5400000">
                <a:off x="1881170" y="-2008495"/>
                <a:ext cx="5378824" cy="9141536"/>
                <a:chOff x="537882" y="0"/>
                <a:chExt cx="5378824" cy="5172600"/>
              </a:xfrm>
            </p:grpSpPr>
            <p:cxnSp>
              <p:nvCxnSpPr>
                <p:cNvPr id="1937" name="Google Shape;1937;p21"/>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38" name="Google Shape;1938;p21"/>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39" name="Google Shape;1939;p21"/>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0" name="Google Shape;1940;p21"/>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1" name="Google Shape;1941;p21"/>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2" name="Google Shape;1942;p21"/>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3" name="Google Shape;1943;p21"/>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4" name="Google Shape;1944;p21"/>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5" name="Google Shape;1945;p21"/>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6" name="Google Shape;1946;p21"/>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7" name="Google Shape;1947;p21"/>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8" name="Google Shape;1948;p21"/>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9" name="Google Shape;1949;p21"/>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50" name="Google Shape;1950;p21"/>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51" name="Google Shape;1951;p21"/>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52" name="Google Shape;1952;p21"/>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53" name="Google Shape;1953;p21"/>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54" name="Google Shape;1954;p21"/>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55" name="Google Shape;1955;p21"/>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56" name="Google Shape;1956;p21"/>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57" name="Google Shape;1957;p21"/>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1958" name="Google Shape;1958;p21"/>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1959" name="Google Shape;1959;p21"/>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1960" name="Google Shape;1960;p21"/>
          <p:cNvSpPr txBox="1">
            <a:spLocks noGrp="1"/>
          </p:cNvSpPr>
          <p:nvPr>
            <p:ph type="subTitle" idx="1"/>
          </p:nvPr>
        </p:nvSpPr>
        <p:spPr>
          <a:xfrm>
            <a:off x="4538237" y="1667625"/>
            <a:ext cx="32883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61" name="Google Shape;1961;p21"/>
          <p:cNvSpPr txBox="1">
            <a:spLocks noGrp="1"/>
          </p:cNvSpPr>
          <p:nvPr>
            <p:ph type="subTitle" idx="2"/>
          </p:nvPr>
        </p:nvSpPr>
        <p:spPr>
          <a:xfrm>
            <a:off x="724425" y="1667625"/>
            <a:ext cx="32883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962" name="Google Shape;1962;p21"/>
          <p:cNvGrpSpPr/>
          <p:nvPr/>
        </p:nvGrpSpPr>
        <p:grpSpPr>
          <a:xfrm rot="-470447">
            <a:off x="8160157" y="2964087"/>
            <a:ext cx="1591336" cy="1913719"/>
            <a:chOff x="7934587" y="3620192"/>
            <a:chExt cx="1591579" cy="1914011"/>
          </a:xfrm>
        </p:grpSpPr>
        <p:sp>
          <p:nvSpPr>
            <p:cNvPr id="1963" name="Google Shape;1963;p21"/>
            <p:cNvSpPr/>
            <p:nvPr/>
          </p:nvSpPr>
          <p:spPr>
            <a:xfrm rot="5161574" flipH="1">
              <a:off x="7822123" y="3842582"/>
              <a:ext cx="1816507" cy="1469231"/>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1"/>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5" name="Google Shape;1965;p21"/>
          <p:cNvGrpSpPr/>
          <p:nvPr/>
        </p:nvGrpSpPr>
        <p:grpSpPr>
          <a:xfrm>
            <a:off x="7226775" y="4053439"/>
            <a:ext cx="2022563" cy="1981606"/>
            <a:chOff x="7150575" y="3161914"/>
            <a:chExt cx="2022563" cy="1981606"/>
          </a:xfrm>
        </p:grpSpPr>
        <p:sp>
          <p:nvSpPr>
            <p:cNvPr id="1966" name="Google Shape;1966;p21"/>
            <p:cNvSpPr/>
            <p:nvPr/>
          </p:nvSpPr>
          <p:spPr>
            <a:xfrm>
              <a:off x="7150575" y="3161914"/>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1"/>
            <p:cNvSpPr/>
            <p:nvPr/>
          </p:nvSpPr>
          <p:spPr>
            <a:xfrm>
              <a:off x="7205175" y="31946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21"/>
          <p:cNvGrpSpPr/>
          <p:nvPr/>
        </p:nvGrpSpPr>
        <p:grpSpPr>
          <a:xfrm rot="-6462710">
            <a:off x="7670774" y="-3453"/>
            <a:ext cx="1017749" cy="621567"/>
            <a:chOff x="1401025" y="4698775"/>
            <a:chExt cx="577775" cy="352850"/>
          </a:xfrm>
        </p:grpSpPr>
        <p:sp>
          <p:nvSpPr>
            <p:cNvPr id="1969" name="Google Shape;1969;p21"/>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1"/>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1"/>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1"/>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1"/>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1"/>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1"/>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1"/>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1"/>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1"/>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1"/>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1"/>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1"/>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1"/>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1"/>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1"/>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1"/>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1"/>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1"/>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1"/>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1"/>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1"/>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1"/>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1"/>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1"/>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1"/>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1"/>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1"/>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1"/>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1"/>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1"/>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1"/>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1"/>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1"/>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1"/>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1"/>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1"/>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1"/>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1"/>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1"/>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1"/>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1"/>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1"/>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2012"/>
        <p:cNvGrpSpPr/>
        <p:nvPr/>
      </p:nvGrpSpPr>
      <p:grpSpPr>
        <a:xfrm>
          <a:off x="0" y="0"/>
          <a:ext cx="0" cy="0"/>
          <a:chOff x="0" y="0"/>
          <a:chExt cx="0" cy="0"/>
        </a:xfrm>
      </p:grpSpPr>
      <p:grpSp>
        <p:nvGrpSpPr>
          <p:cNvPr id="2013" name="Google Shape;2013;p22"/>
          <p:cNvGrpSpPr/>
          <p:nvPr/>
        </p:nvGrpSpPr>
        <p:grpSpPr>
          <a:xfrm>
            <a:off x="-186" y="-127138"/>
            <a:ext cx="9144186" cy="5378824"/>
            <a:chOff x="-186" y="-127138"/>
            <a:chExt cx="9144186" cy="5378824"/>
          </a:xfrm>
        </p:grpSpPr>
        <p:grpSp>
          <p:nvGrpSpPr>
            <p:cNvPr id="2014" name="Google Shape;2014;p22"/>
            <p:cNvGrpSpPr/>
            <p:nvPr/>
          </p:nvGrpSpPr>
          <p:grpSpPr>
            <a:xfrm>
              <a:off x="-186" y="-127138"/>
              <a:ext cx="9144186" cy="5378824"/>
              <a:chOff x="-186" y="-127138"/>
              <a:chExt cx="9144186" cy="5378824"/>
            </a:xfrm>
          </p:grpSpPr>
          <p:cxnSp>
            <p:nvCxnSpPr>
              <p:cNvPr id="2015" name="Google Shape;2015;p22"/>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2016" name="Google Shape;2016;p22"/>
              <p:cNvGrpSpPr/>
              <p:nvPr/>
            </p:nvGrpSpPr>
            <p:grpSpPr>
              <a:xfrm rot="5400000">
                <a:off x="1881170" y="-2008495"/>
                <a:ext cx="5378824" cy="9141536"/>
                <a:chOff x="537882" y="0"/>
                <a:chExt cx="5378824" cy="5172600"/>
              </a:xfrm>
            </p:grpSpPr>
            <p:cxnSp>
              <p:nvCxnSpPr>
                <p:cNvPr id="2017" name="Google Shape;2017;p22"/>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18" name="Google Shape;2018;p22"/>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19" name="Google Shape;2019;p22"/>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0" name="Google Shape;2020;p22"/>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1" name="Google Shape;2021;p22"/>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2" name="Google Shape;2022;p22"/>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3" name="Google Shape;2023;p22"/>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4" name="Google Shape;2024;p22"/>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5" name="Google Shape;2025;p22"/>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6" name="Google Shape;2026;p22"/>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7" name="Google Shape;2027;p22"/>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8" name="Google Shape;2028;p22"/>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9" name="Google Shape;2029;p22"/>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30" name="Google Shape;2030;p22"/>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31" name="Google Shape;2031;p22"/>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32" name="Google Shape;2032;p22"/>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33" name="Google Shape;2033;p22"/>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34" name="Google Shape;2034;p22"/>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35" name="Google Shape;2035;p22"/>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36" name="Google Shape;2036;p22"/>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37" name="Google Shape;2037;p22"/>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2038" name="Google Shape;2038;p22"/>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2039" name="Google Shape;2039;p22"/>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040" name="Google Shape;2040;p22"/>
          <p:cNvSpPr txBox="1">
            <a:spLocks noGrp="1"/>
          </p:cNvSpPr>
          <p:nvPr>
            <p:ph type="subTitle" idx="1"/>
          </p:nvPr>
        </p:nvSpPr>
        <p:spPr>
          <a:xfrm>
            <a:off x="713225" y="2382800"/>
            <a:ext cx="2357700" cy="1116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1" name="Google Shape;2041;p22"/>
          <p:cNvSpPr txBox="1">
            <a:spLocks noGrp="1"/>
          </p:cNvSpPr>
          <p:nvPr>
            <p:ph type="subTitle" idx="2"/>
          </p:nvPr>
        </p:nvSpPr>
        <p:spPr>
          <a:xfrm>
            <a:off x="3393149" y="2382800"/>
            <a:ext cx="2357700" cy="1116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2" name="Google Shape;2042;p22"/>
          <p:cNvSpPr txBox="1">
            <a:spLocks noGrp="1"/>
          </p:cNvSpPr>
          <p:nvPr>
            <p:ph type="subTitle" idx="3"/>
          </p:nvPr>
        </p:nvSpPr>
        <p:spPr>
          <a:xfrm>
            <a:off x="6066307" y="2382800"/>
            <a:ext cx="2357700" cy="1116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43" name="Google Shape;2043;p22"/>
          <p:cNvSpPr txBox="1">
            <a:spLocks noGrp="1"/>
          </p:cNvSpPr>
          <p:nvPr>
            <p:ph type="subTitle" idx="4"/>
          </p:nvPr>
        </p:nvSpPr>
        <p:spPr>
          <a:xfrm>
            <a:off x="713225" y="1799000"/>
            <a:ext cx="2357700" cy="660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044" name="Google Shape;2044;p22"/>
          <p:cNvSpPr txBox="1">
            <a:spLocks noGrp="1"/>
          </p:cNvSpPr>
          <p:nvPr>
            <p:ph type="subTitle" idx="5"/>
          </p:nvPr>
        </p:nvSpPr>
        <p:spPr>
          <a:xfrm>
            <a:off x="3393151" y="1799000"/>
            <a:ext cx="2357700" cy="660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045" name="Google Shape;2045;p22"/>
          <p:cNvSpPr txBox="1">
            <a:spLocks noGrp="1"/>
          </p:cNvSpPr>
          <p:nvPr>
            <p:ph type="subTitle" idx="6"/>
          </p:nvPr>
        </p:nvSpPr>
        <p:spPr>
          <a:xfrm>
            <a:off x="6066302" y="1799000"/>
            <a:ext cx="2357700" cy="6600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grpSp>
        <p:nvGrpSpPr>
          <p:cNvPr id="2046" name="Google Shape;2046;p22"/>
          <p:cNvGrpSpPr/>
          <p:nvPr/>
        </p:nvGrpSpPr>
        <p:grpSpPr>
          <a:xfrm rot="1646970">
            <a:off x="7856340" y="4001466"/>
            <a:ext cx="1017760" cy="621583"/>
            <a:chOff x="1401025" y="4698775"/>
            <a:chExt cx="577775" cy="352850"/>
          </a:xfrm>
        </p:grpSpPr>
        <p:sp>
          <p:nvSpPr>
            <p:cNvPr id="2047" name="Google Shape;2047;p22"/>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2"/>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2"/>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2"/>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2"/>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2"/>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2"/>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2"/>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2"/>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2"/>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2"/>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2"/>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2"/>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2"/>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2"/>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2"/>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2"/>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2"/>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2"/>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2"/>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2"/>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2"/>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2"/>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2"/>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2"/>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2"/>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2"/>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2"/>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2"/>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2"/>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2"/>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2"/>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2"/>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2"/>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2"/>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2"/>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2"/>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2"/>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2"/>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2"/>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2"/>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2"/>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2"/>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22"/>
          <p:cNvGrpSpPr/>
          <p:nvPr/>
        </p:nvGrpSpPr>
        <p:grpSpPr>
          <a:xfrm rot="1429162">
            <a:off x="7952910" y="3766835"/>
            <a:ext cx="1591364" cy="1913753"/>
            <a:chOff x="7934587" y="3620192"/>
            <a:chExt cx="1591579" cy="1914011"/>
          </a:xfrm>
        </p:grpSpPr>
        <p:sp>
          <p:nvSpPr>
            <p:cNvPr id="2091" name="Google Shape;2091;p22"/>
            <p:cNvSpPr/>
            <p:nvPr/>
          </p:nvSpPr>
          <p:spPr>
            <a:xfrm rot="5161574" flipH="1">
              <a:off x="7822123" y="3842582"/>
              <a:ext cx="1816507" cy="1469231"/>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2"/>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3" name="Google Shape;2093;p22"/>
          <p:cNvGrpSpPr/>
          <p:nvPr/>
        </p:nvGrpSpPr>
        <p:grpSpPr>
          <a:xfrm rot="3729220">
            <a:off x="-130883" y="4209173"/>
            <a:ext cx="2022554" cy="1981598"/>
            <a:chOff x="7150575" y="3161914"/>
            <a:chExt cx="2022563" cy="1981606"/>
          </a:xfrm>
        </p:grpSpPr>
        <p:sp>
          <p:nvSpPr>
            <p:cNvPr id="2094" name="Google Shape;2094;p22"/>
            <p:cNvSpPr/>
            <p:nvPr/>
          </p:nvSpPr>
          <p:spPr>
            <a:xfrm>
              <a:off x="7150575" y="3161914"/>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2"/>
            <p:cNvSpPr/>
            <p:nvPr/>
          </p:nvSpPr>
          <p:spPr>
            <a:xfrm>
              <a:off x="7205175" y="31946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 name="Google Shape;2096;p22"/>
          <p:cNvGrpSpPr/>
          <p:nvPr/>
        </p:nvGrpSpPr>
        <p:grpSpPr>
          <a:xfrm rot="-5591158">
            <a:off x="7934920" y="-343607"/>
            <a:ext cx="1017764" cy="621622"/>
            <a:chOff x="1401025" y="4698775"/>
            <a:chExt cx="577775" cy="352850"/>
          </a:xfrm>
        </p:grpSpPr>
        <p:sp>
          <p:nvSpPr>
            <p:cNvPr id="2097" name="Google Shape;2097;p22"/>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2"/>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2"/>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2"/>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2"/>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2"/>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2"/>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2"/>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2"/>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2"/>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2"/>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2"/>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2"/>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2"/>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2"/>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2"/>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2"/>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2"/>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2"/>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2"/>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2"/>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2"/>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2"/>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2"/>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2"/>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2"/>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2"/>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2"/>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2"/>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2"/>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2"/>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2"/>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2"/>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2"/>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2"/>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2"/>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2"/>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2"/>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2"/>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2"/>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2"/>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2"/>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2"/>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77"/>
        <p:cNvGrpSpPr/>
        <p:nvPr/>
      </p:nvGrpSpPr>
      <p:grpSpPr>
        <a:xfrm>
          <a:off x="0" y="0"/>
          <a:ext cx="0" cy="0"/>
          <a:chOff x="0" y="0"/>
          <a:chExt cx="0" cy="0"/>
        </a:xfrm>
      </p:grpSpPr>
      <p:grpSp>
        <p:nvGrpSpPr>
          <p:cNvPr id="178" name="Google Shape;178;p3"/>
          <p:cNvGrpSpPr/>
          <p:nvPr/>
        </p:nvGrpSpPr>
        <p:grpSpPr>
          <a:xfrm>
            <a:off x="-186" y="-127138"/>
            <a:ext cx="9144186" cy="5378824"/>
            <a:chOff x="-186" y="-127138"/>
            <a:chExt cx="9144186" cy="5378824"/>
          </a:xfrm>
        </p:grpSpPr>
        <p:grpSp>
          <p:nvGrpSpPr>
            <p:cNvPr id="179" name="Google Shape;179;p3"/>
            <p:cNvGrpSpPr/>
            <p:nvPr/>
          </p:nvGrpSpPr>
          <p:grpSpPr>
            <a:xfrm>
              <a:off x="-186" y="-127138"/>
              <a:ext cx="9144186" cy="5378824"/>
              <a:chOff x="-186" y="-127138"/>
              <a:chExt cx="9144186" cy="5378824"/>
            </a:xfrm>
          </p:grpSpPr>
          <p:cxnSp>
            <p:nvCxnSpPr>
              <p:cNvPr id="180" name="Google Shape;180;p3"/>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181" name="Google Shape;181;p3"/>
              <p:cNvGrpSpPr/>
              <p:nvPr/>
            </p:nvGrpSpPr>
            <p:grpSpPr>
              <a:xfrm rot="5400000">
                <a:off x="1881170" y="-2008495"/>
                <a:ext cx="5378824" cy="9141536"/>
                <a:chOff x="537882" y="0"/>
                <a:chExt cx="5378824" cy="5172600"/>
              </a:xfrm>
            </p:grpSpPr>
            <p:cxnSp>
              <p:nvCxnSpPr>
                <p:cNvPr id="182" name="Google Shape;182;p3"/>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3" name="Google Shape;183;p3"/>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4" name="Google Shape;184;p3"/>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5" name="Google Shape;185;p3"/>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6" name="Google Shape;186;p3"/>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7" name="Google Shape;187;p3"/>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8" name="Google Shape;188;p3"/>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89" name="Google Shape;189;p3"/>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0" name="Google Shape;190;p3"/>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1" name="Google Shape;191;p3"/>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2" name="Google Shape;192;p3"/>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3" name="Google Shape;193;p3"/>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4" name="Google Shape;194;p3"/>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5" name="Google Shape;195;p3"/>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6" name="Google Shape;196;p3"/>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7" name="Google Shape;197;p3"/>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8" name="Google Shape;198;p3"/>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199" name="Google Shape;199;p3"/>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0" name="Google Shape;200;p3"/>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1" name="Google Shape;201;p3"/>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02" name="Google Shape;202;p3"/>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203" name="Google Shape;203;p3"/>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204" name="Google Shape;204;p3"/>
          <p:cNvSpPr txBox="1">
            <a:spLocks noGrp="1"/>
          </p:cNvSpPr>
          <p:nvPr>
            <p:ph type="title"/>
          </p:nvPr>
        </p:nvSpPr>
        <p:spPr>
          <a:xfrm>
            <a:off x="1291500" y="2702525"/>
            <a:ext cx="4357500" cy="8886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05" name="Google Shape;205;p3"/>
          <p:cNvSpPr txBox="1">
            <a:spLocks noGrp="1"/>
          </p:cNvSpPr>
          <p:nvPr>
            <p:ph type="title" idx="2" hasCustomPrompt="1"/>
          </p:nvPr>
        </p:nvSpPr>
        <p:spPr>
          <a:xfrm>
            <a:off x="1291500" y="1698725"/>
            <a:ext cx="1116300" cy="915900"/>
          </a:xfrm>
          <a:prstGeom prst="rect">
            <a:avLst/>
          </a:prstGeom>
          <a:noFill/>
        </p:spPr>
        <p:txBody>
          <a:bodyPr spcFirstLastPara="1" wrap="square" lIns="91425" tIns="91425" rIns="91425" bIns="91425" anchor="ctr" anchorCtr="0">
            <a:noAutofit/>
          </a:bodyPr>
          <a:lstStyle>
            <a:lvl1pPr lvl="0" rtl="0">
              <a:spcBef>
                <a:spcPts val="0"/>
              </a:spcBef>
              <a:spcAft>
                <a:spcPts val="0"/>
              </a:spcAft>
              <a:buClr>
                <a:schemeClr val="lt1"/>
              </a:buClr>
              <a:buSzPts val="6000"/>
              <a:buNone/>
              <a:defRPr sz="4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06" name="Google Shape;206;p3"/>
          <p:cNvSpPr txBox="1">
            <a:spLocks noGrp="1"/>
          </p:cNvSpPr>
          <p:nvPr>
            <p:ph type="subTitle" idx="1"/>
          </p:nvPr>
        </p:nvSpPr>
        <p:spPr>
          <a:xfrm>
            <a:off x="1291500" y="3589325"/>
            <a:ext cx="3232800" cy="624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07" name="Google Shape;207;p3"/>
          <p:cNvGrpSpPr/>
          <p:nvPr/>
        </p:nvGrpSpPr>
        <p:grpSpPr>
          <a:xfrm rot="-1980790">
            <a:off x="5035755" y="-390826"/>
            <a:ext cx="1787992" cy="1326954"/>
            <a:chOff x="2343675" y="4223850"/>
            <a:chExt cx="1326825" cy="984700"/>
          </a:xfrm>
        </p:grpSpPr>
        <p:sp>
          <p:nvSpPr>
            <p:cNvPr id="208" name="Google Shape;208;p3"/>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3"/>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3"/>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3"/>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3"/>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3"/>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3"/>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3"/>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3"/>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3"/>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3"/>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3"/>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3"/>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3"/>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3"/>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 name="Google Shape;250;p3"/>
          <p:cNvGrpSpPr/>
          <p:nvPr/>
        </p:nvGrpSpPr>
        <p:grpSpPr>
          <a:xfrm rot="4686079">
            <a:off x="3482045" y="492838"/>
            <a:ext cx="9629394" cy="3287827"/>
            <a:chOff x="-185176" y="-2194035"/>
            <a:chExt cx="9628545" cy="3287537"/>
          </a:xfrm>
        </p:grpSpPr>
        <p:sp>
          <p:nvSpPr>
            <p:cNvPr id="251" name="Google Shape;251;p3"/>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 name="Google Shape;253;p3"/>
          <p:cNvGrpSpPr/>
          <p:nvPr/>
        </p:nvGrpSpPr>
        <p:grpSpPr>
          <a:xfrm rot="-10420348">
            <a:off x="-399927" y="-662699"/>
            <a:ext cx="1469052" cy="1905269"/>
            <a:chOff x="7973015" y="3606818"/>
            <a:chExt cx="1469212" cy="1905476"/>
          </a:xfrm>
        </p:grpSpPr>
        <p:sp>
          <p:nvSpPr>
            <p:cNvPr id="254" name="Google Shape;254;p3"/>
            <p:cNvSpPr/>
            <p:nvPr/>
          </p:nvSpPr>
          <p:spPr>
            <a:xfrm rot="5400000" flipH="1">
              <a:off x="7799371" y="3780462"/>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 name="Google Shape;256;p3"/>
          <p:cNvGrpSpPr/>
          <p:nvPr/>
        </p:nvGrpSpPr>
        <p:grpSpPr>
          <a:xfrm rot="8592958">
            <a:off x="5029783" y="4742024"/>
            <a:ext cx="1017763" cy="621560"/>
            <a:chOff x="1401025" y="4698775"/>
            <a:chExt cx="577775" cy="352850"/>
          </a:xfrm>
        </p:grpSpPr>
        <p:sp>
          <p:nvSpPr>
            <p:cNvPr id="257" name="Google Shape;257;p3"/>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 name="Google Shape;300;p3"/>
          <p:cNvGrpSpPr/>
          <p:nvPr/>
        </p:nvGrpSpPr>
        <p:grpSpPr>
          <a:xfrm rot="5702547">
            <a:off x="7482262" y="3687999"/>
            <a:ext cx="1977521" cy="2019874"/>
            <a:chOff x="7374172" y="-608534"/>
            <a:chExt cx="1977382" cy="2019731"/>
          </a:xfrm>
        </p:grpSpPr>
        <p:sp>
          <p:nvSpPr>
            <p:cNvPr id="301" name="Google Shape;301;p3"/>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2140"/>
        <p:cNvGrpSpPr/>
        <p:nvPr/>
      </p:nvGrpSpPr>
      <p:grpSpPr>
        <a:xfrm>
          <a:off x="0" y="0"/>
          <a:ext cx="0" cy="0"/>
          <a:chOff x="0" y="0"/>
          <a:chExt cx="0" cy="0"/>
        </a:xfrm>
      </p:grpSpPr>
      <p:grpSp>
        <p:nvGrpSpPr>
          <p:cNvPr id="2141" name="Google Shape;2141;p23"/>
          <p:cNvGrpSpPr/>
          <p:nvPr/>
        </p:nvGrpSpPr>
        <p:grpSpPr>
          <a:xfrm>
            <a:off x="-186" y="-127138"/>
            <a:ext cx="9144186" cy="5378824"/>
            <a:chOff x="-186" y="-127138"/>
            <a:chExt cx="9144186" cy="5378824"/>
          </a:xfrm>
        </p:grpSpPr>
        <p:grpSp>
          <p:nvGrpSpPr>
            <p:cNvPr id="2142" name="Google Shape;2142;p23"/>
            <p:cNvGrpSpPr/>
            <p:nvPr/>
          </p:nvGrpSpPr>
          <p:grpSpPr>
            <a:xfrm>
              <a:off x="-186" y="-127138"/>
              <a:ext cx="9144186" cy="5378824"/>
              <a:chOff x="-186" y="-127138"/>
              <a:chExt cx="9144186" cy="5378824"/>
            </a:xfrm>
          </p:grpSpPr>
          <p:cxnSp>
            <p:nvCxnSpPr>
              <p:cNvPr id="2143" name="Google Shape;2143;p23"/>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2144" name="Google Shape;2144;p23"/>
              <p:cNvGrpSpPr/>
              <p:nvPr/>
            </p:nvGrpSpPr>
            <p:grpSpPr>
              <a:xfrm rot="5400000">
                <a:off x="1881170" y="-2008495"/>
                <a:ext cx="5378824" cy="9141536"/>
                <a:chOff x="537882" y="0"/>
                <a:chExt cx="5378824" cy="5172600"/>
              </a:xfrm>
            </p:grpSpPr>
            <p:cxnSp>
              <p:nvCxnSpPr>
                <p:cNvPr id="2145" name="Google Shape;2145;p23"/>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46" name="Google Shape;2146;p23"/>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47" name="Google Shape;2147;p23"/>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48" name="Google Shape;2148;p23"/>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49" name="Google Shape;2149;p23"/>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0" name="Google Shape;2150;p23"/>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1" name="Google Shape;2151;p23"/>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2" name="Google Shape;2152;p23"/>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3" name="Google Shape;2153;p23"/>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4" name="Google Shape;2154;p23"/>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5" name="Google Shape;2155;p23"/>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6" name="Google Shape;2156;p23"/>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7" name="Google Shape;2157;p23"/>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8" name="Google Shape;2158;p23"/>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59" name="Google Shape;2159;p23"/>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60" name="Google Shape;2160;p23"/>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61" name="Google Shape;2161;p23"/>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62" name="Google Shape;2162;p23"/>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63" name="Google Shape;2163;p23"/>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64" name="Google Shape;2164;p23"/>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165" name="Google Shape;2165;p23"/>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2166" name="Google Shape;2166;p23"/>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2167" name="Google Shape;2167;p23"/>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68" name="Google Shape;2168;p23"/>
          <p:cNvSpPr txBox="1">
            <a:spLocks noGrp="1"/>
          </p:cNvSpPr>
          <p:nvPr>
            <p:ph type="subTitle" idx="1"/>
          </p:nvPr>
        </p:nvSpPr>
        <p:spPr>
          <a:xfrm>
            <a:off x="720000" y="2017141"/>
            <a:ext cx="25560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9" name="Google Shape;2169;p23"/>
          <p:cNvSpPr txBox="1">
            <a:spLocks noGrp="1"/>
          </p:cNvSpPr>
          <p:nvPr>
            <p:ph type="subTitle" idx="2"/>
          </p:nvPr>
        </p:nvSpPr>
        <p:spPr>
          <a:xfrm>
            <a:off x="4105467" y="2017141"/>
            <a:ext cx="25560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0" name="Google Shape;2170;p23"/>
          <p:cNvSpPr txBox="1">
            <a:spLocks noGrp="1"/>
          </p:cNvSpPr>
          <p:nvPr>
            <p:ph type="subTitle" idx="3"/>
          </p:nvPr>
        </p:nvSpPr>
        <p:spPr>
          <a:xfrm>
            <a:off x="720000" y="3638175"/>
            <a:ext cx="25560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1" name="Google Shape;2171;p23"/>
          <p:cNvSpPr txBox="1">
            <a:spLocks noGrp="1"/>
          </p:cNvSpPr>
          <p:nvPr>
            <p:ph type="subTitle" idx="4"/>
          </p:nvPr>
        </p:nvSpPr>
        <p:spPr>
          <a:xfrm>
            <a:off x="4105467" y="3638175"/>
            <a:ext cx="2556000" cy="665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72" name="Google Shape;2172;p23"/>
          <p:cNvSpPr txBox="1">
            <a:spLocks noGrp="1"/>
          </p:cNvSpPr>
          <p:nvPr>
            <p:ph type="subTitle" idx="5"/>
          </p:nvPr>
        </p:nvSpPr>
        <p:spPr>
          <a:xfrm>
            <a:off x="720000" y="1611762"/>
            <a:ext cx="25560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173" name="Google Shape;2173;p23"/>
          <p:cNvSpPr txBox="1">
            <a:spLocks noGrp="1"/>
          </p:cNvSpPr>
          <p:nvPr>
            <p:ph type="subTitle" idx="6"/>
          </p:nvPr>
        </p:nvSpPr>
        <p:spPr>
          <a:xfrm>
            <a:off x="720000" y="3232896"/>
            <a:ext cx="25560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174" name="Google Shape;2174;p23"/>
          <p:cNvSpPr txBox="1">
            <a:spLocks noGrp="1"/>
          </p:cNvSpPr>
          <p:nvPr>
            <p:ph type="subTitle" idx="7"/>
          </p:nvPr>
        </p:nvSpPr>
        <p:spPr>
          <a:xfrm>
            <a:off x="4105463" y="1611762"/>
            <a:ext cx="25560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175" name="Google Shape;2175;p23"/>
          <p:cNvSpPr txBox="1">
            <a:spLocks noGrp="1"/>
          </p:cNvSpPr>
          <p:nvPr>
            <p:ph type="subTitle" idx="8"/>
          </p:nvPr>
        </p:nvSpPr>
        <p:spPr>
          <a:xfrm>
            <a:off x="4105463" y="3232896"/>
            <a:ext cx="2556000" cy="5055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grpSp>
        <p:nvGrpSpPr>
          <p:cNvPr id="2176" name="Google Shape;2176;p23"/>
          <p:cNvGrpSpPr/>
          <p:nvPr/>
        </p:nvGrpSpPr>
        <p:grpSpPr>
          <a:xfrm rot="6496097" flipH="1">
            <a:off x="5131540" y="1512096"/>
            <a:ext cx="9629567" cy="3287887"/>
            <a:chOff x="-185176" y="-2194035"/>
            <a:chExt cx="9628545" cy="3287537"/>
          </a:xfrm>
        </p:grpSpPr>
        <p:sp>
          <p:nvSpPr>
            <p:cNvPr id="2177" name="Google Shape;2177;p23"/>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3"/>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 name="Google Shape;2179;p23"/>
          <p:cNvGrpSpPr/>
          <p:nvPr/>
        </p:nvGrpSpPr>
        <p:grpSpPr>
          <a:xfrm rot="7486144">
            <a:off x="6722187" y="3968544"/>
            <a:ext cx="1977485" cy="2019837"/>
            <a:chOff x="7374172" y="-608534"/>
            <a:chExt cx="1977382" cy="2019731"/>
          </a:xfrm>
        </p:grpSpPr>
        <p:sp>
          <p:nvSpPr>
            <p:cNvPr id="2180" name="Google Shape;2180;p23"/>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3"/>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2" name="Google Shape;2182;p23"/>
          <p:cNvGrpSpPr/>
          <p:nvPr/>
        </p:nvGrpSpPr>
        <p:grpSpPr>
          <a:xfrm rot="-9284131">
            <a:off x="1532771" y="4870838"/>
            <a:ext cx="1017746" cy="621604"/>
            <a:chOff x="1401025" y="4698775"/>
            <a:chExt cx="577775" cy="352850"/>
          </a:xfrm>
        </p:grpSpPr>
        <p:sp>
          <p:nvSpPr>
            <p:cNvPr id="2183" name="Google Shape;2183;p23"/>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3"/>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3"/>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3"/>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3"/>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3"/>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3"/>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3"/>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3"/>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3"/>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3"/>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3"/>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3"/>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3"/>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3"/>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3"/>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3"/>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3"/>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3"/>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3"/>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3"/>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3"/>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3"/>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3"/>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3"/>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3"/>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3"/>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3"/>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3"/>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3"/>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3"/>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3"/>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3"/>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3"/>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3"/>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3"/>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3"/>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3"/>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3"/>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3"/>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3"/>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3"/>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3"/>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6" name="Google Shape;2226;p23"/>
          <p:cNvGrpSpPr/>
          <p:nvPr/>
        </p:nvGrpSpPr>
        <p:grpSpPr>
          <a:xfrm rot="-3121527">
            <a:off x="7985107" y="1596253"/>
            <a:ext cx="1788043" cy="1326992"/>
            <a:chOff x="2343675" y="4223850"/>
            <a:chExt cx="1326825" cy="984700"/>
          </a:xfrm>
        </p:grpSpPr>
        <p:sp>
          <p:nvSpPr>
            <p:cNvPr id="2227" name="Google Shape;2227;p23"/>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3"/>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3"/>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3"/>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3"/>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3"/>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3"/>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3"/>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3"/>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3"/>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3"/>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3"/>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3"/>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3"/>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3"/>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3"/>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3"/>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3"/>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3"/>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3"/>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3"/>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3"/>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3"/>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3"/>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3"/>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3"/>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3"/>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3"/>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3"/>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3"/>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3"/>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3"/>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3"/>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3"/>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3"/>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3"/>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3"/>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3"/>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3"/>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3"/>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3"/>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3"/>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five columns">
  <p:cSld name="CUSTOM_7_1">
    <p:spTree>
      <p:nvGrpSpPr>
        <p:cNvPr id="1" name="Shape 2269"/>
        <p:cNvGrpSpPr/>
        <p:nvPr/>
      </p:nvGrpSpPr>
      <p:grpSpPr>
        <a:xfrm>
          <a:off x="0" y="0"/>
          <a:ext cx="0" cy="0"/>
          <a:chOff x="0" y="0"/>
          <a:chExt cx="0" cy="0"/>
        </a:xfrm>
      </p:grpSpPr>
      <p:grpSp>
        <p:nvGrpSpPr>
          <p:cNvPr id="2270" name="Google Shape;2270;p24"/>
          <p:cNvGrpSpPr/>
          <p:nvPr/>
        </p:nvGrpSpPr>
        <p:grpSpPr>
          <a:xfrm>
            <a:off x="-186" y="-127138"/>
            <a:ext cx="9144186" cy="5378824"/>
            <a:chOff x="-186" y="-127138"/>
            <a:chExt cx="9144186" cy="5378824"/>
          </a:xfrm>
        </p:grpSpPr>
        <p:grpSp>
          <p:nvGrpSpPr>
            <p:cNvPr id="2271" name="Google Shape;2271;p24"/>
            <p:cNvGrpSpPr/>
            <p:nvPr/>
          </p:nvGrpSpPr>
          <p:grpSpPr>
            <a:xfrm>
              <a:off x="-186" y="-127138"/>
              <a:ext cx="9144186" cy="5378824"/>
              <a:chOff x="-186" y="-127138"/>
              <a:chExt cx="9144186" cy="5378824"/>
            </a:xfrm>
          </p:grpSpPr>
          <p:cxnSp>
            <p:nvCxnSpPr>
              <p:cNvPr id="2272" name="Google Shape;2272;p24"/>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2273" name="Google Shape;2273;p24"/>
              <p:cNvGrpSpPr/>
              <p:nvPr/>
            </p:nvGrpSpPr>
            <p:grpSpPr>
              <a:xfrm rot="5400000">
                <a:off x="1881170" y="-2008495"/>
                <a:ext cx="5378824" cy="9141536"/>
                <a:chOff x="537882" y="0"/>
                <a:chExt cx="5378824" cy="5172600"/>
              </a:xfrm>
            </p:grpSpPr>
            <p:cxnSp>
              <p:nvCxnSpPr>
                <p:cNvPr id="2274" name="Google Shape;2274;p24"/>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75" name="Google Shape;2275;p24"/>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76" name="Google Shape;2276;p24"/>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77" name="Google Shape;2277;p24"/>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78" name="Google Shape;2278;p24"/>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79" name="Google Shape;2279;p24"/>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0" name="Google Shape;2280;p24"/>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1" name="Google Shape;2281;p24"/>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2" name="Google Shape;2282;p24"/>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3" name="Google Shape;2283;p24"/>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4" name="Google Shape;2284;p24"/>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5" name="Google Shape;2285;p24"/>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6" name="Google Shape;2286;p24"/>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7" name="Google Shape;2287;p24"/>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8" name="Google Shape;2288;p24"/>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89" name="Google Shape;2289;p24"/>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90" name="Google Shape;2290;p24"/>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91" name="Google Shape;2291;p24"/>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92" name="Google Shape;2292;p24"/>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93" name="Google Shape;2293;p24"/>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294" name="Google Shape;2294;p24"/>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2295" name="Google Shape;2295;p24"/>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2296" name="Google Shape;2296;p24"/>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297" name="Google Shape;2297;p24"/>
          <p:cNvSpPr txBox="1">
            <a:spLocks noGrp="1"/>
          </p:cNvSpPr>
          <p:nvPr>
            <p:ph type="subTitle" idx="1"/>
          </p:nvPr>
        </p:nvSpPr>
        <p:spPr>
          <a:xfrm>
            <a:off x="726650" y="1870975"/>
            <a:ext cx="23031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98" name="Google Shape;2298;p24"/>
          <p:cNvSpPr txBox="1">
            <a:spLocks noGrp="1"/>
          </p:cNvSpPr>
          <p:nvPr>
            <p:ph type="subTitle" idx="2"/>
          </p:nvPr>
        </p:nvSpPr>
        <p:spPr>
          <a:xfrm>
            <a:off x="3352458" y="1870975"/>
            <a:ext cx="23031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99" name="Google Shape;2299;p24"/>
          <p:cNvSpPr txBox="1">
            <a:spLocks noGrp="1"/>
          </p:cNvSpPr>
          <p:nvPr>
            <p:ph type="subTitle" idx="3"/>
          </p:nvPr>
        </p:nvSpPr>
        <p:spPr>
          <a:xfrm>
            <a:off x="726650" y="3301200"/>
            <a:ext cx="23031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00" name="Google Shape;2300;p24"/>
          <p:cNvSpPr txBox="1">
            <a:spLocks noGrp="1"/>
          </p:cNvSpPr>
          <p:nvPr>
            <p:ph type="subTitle" idx="4"/>
          </p:nvPr>
        </p:nvSpPr>
        <p:spPr>
          <a:xfrm>
            <a:off x="3352458" y="3301200"/>
            <a:ext cx="23031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01" name="Google Shape;2301;p24"/>
          <p:cNvSpPr txBox="1">
            <a:spLocks noGrp="1"/>
          </p:cNvSpPr>
          <p:nvPr>
            <p:ph type="subTitle" idx="5"/>
          </p:nvPr>
        </p:nvSpPr>
        <p:spPr>
          <a:xfrm>
            <a:off x="5978266" y="3301175"/>
            <a:ext cx="23031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02" name="Google Shape;2302;p24"/>
          <p:cNvSpPr txBox="1">
            <a:spLocks noGrp="1"/>
          </p:cNvSpPr>
          <p:nvPr>
            <p:ph type="subTitle" idx="6"/>
          </p:nvPr>
        </p:nvSpPr>
        <p:spPr>
          <a:xfrm>
            <a:off x="731173" y="1530775"/>
            <a:ext cx="22944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303" name="Google Shape;2303;p24"/>
          <p:cNvSpPr txBox="1">
            <a:spLocks noGrp="1"/>
          </p:cNvSpPr>
          <p:nvPr>
            <p:ph type="subTitle" idx="7"/>
          </p:nvPr>
        </p:nvSpPr>
        <p:spPr>
          <a:xfrm>
            <a:off x="3356980" y="1530775"/>
            <a:ext cx="22944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304" name="Google Shape;2304;p24"/>
          <p:cNvSpPr txBox="1">
            <a:spLocks noGrp="1"/>
          </p:cNvSpPr>
          <p:nvPr>
            <p:ph type="subTitle" idx="8"/>
          </p:nvPr>
        </p:nvSpPr>
        <p:spPr>
          <a:xfrm>
            <a:off x="5982787" y="2960975"/>
            <a:ext cx="22944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305" name="Google Shape;2305;p24"/>
          <p:cNvSpPr txBox="1">
            <a:spLocks noGrp="1"/>
          </p:cNvSpPr>
          <p:nvPr>
            <p:ph type="subTitle" idx="9"/>
          </p:nvPr>
        </p:nvSpPr>
        <p:spPr>
          <a:xfrm>
            <a:off x="731173" y="2960975"/>
            <a:ext cx="22944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306" name="Google Shape;2306;p24"/>
          <p:cNvSpPr txBox="1">
            <a:spLocks noGrp="1"/>
          </p:cNvSpPr>
          <p:nvPr>
            <p:ph type="subTitle" idx="13"/>
          </p:nvPr>
        </p:nvSpPr>
        <p:spPr>
          <a:xfrm>
            <a:off x="3356980" y="2960975"/>
            <a:ext cx="22944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grpSp>
        <p:nvGrpSpPr>
          <p:cNvPr id="2307" name="Google Shape;2307;p24"/>
          <p:cNvGrpSpPr/>
          <p:nvPr/>
        </p:nvGrpSpPr>
        <p:grpSpPr>
          <a:xfrm rot="-3902028">
            <a:off x="7329315" y="1120052"/>
            <a:ext cx="1017751" cy="621575"/>
            <a:chOff x="1401025" y="4698775"/>
            <a:chExt cx="577775" cy="352850"/>
          </a:xfrm>
        </p:grpSpPr>
        <p:sp>
          <p:nvSpPr>
            <p:cNvPr id="2308" name="Google Shape;2308;p24"/>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4"/>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4"/>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4"/>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4"/>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4"/>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4"/>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4"/>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4"/>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4"/>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4"/>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4"/>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4"/>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4"/>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4"/>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4"/>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4"/>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4"/>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4"/>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4"/>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4"/>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4"/>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4"/>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4"/>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4"/>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4"/>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4"/>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4"/>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4"/>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4"/>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4"/>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4"/>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4"/>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4"/>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4"/>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4"/>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4"/>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4"/>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4"/>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4"/>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4"/>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4"/>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4"/>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1" name="Google Shape;2351;p24"/>
          <p:cNvGrpSpPr/>
          <p:nvPr/>
        </p:nvGrpSpPr>
        <p:grpSpPr>
          <a:xfrm rot="4142537" flipH="1">
            <a:off x="4420866" y="-1870336"/>
            <a:ext cx="9629116" cy="3287732"/>
            <a:chOff x="-185176" y="-2194035"/>
            <a:chExt cx="9628545" cy="3287537"/>
          </a:xfrm>
        </p:grpSpPr>
        <p:sp>
          <p:nvSpPr>
            <p:cNvPr id="2352" name="Google Shape;2352;p24"/>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4"/>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4" name="Google Shape;2354;p24"/>
          <p:cNvGrpSpPr/>
          <p:nvPr/>
        </p:nvGrpSpPr>
        <p:grpSpPr>
          <a:xfrm rot="-4874368">
            <a:off x="7463651" y="-444146"/>
            <a:ext cx="2022494" cy="1981539"/>
            <a:chOff x="7150575" y="3161914"/>
            <a:chExt cx="2022563" cy="1981606"/>
          </a:xfrm>
        </p:grpSpPr>
        <p:sp>
          <p:nvSpPr>
            <p:cNvPr id="2355" name="Google Shape;2355;p24"/>
            <p:cNvSpPr/>
            <p:nvPr/>
          </p:nvSpPr>
          <p:spPr>
            <a:xfrm>
              <a:off x="7150575" y="3161914"/>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4"/>
            <p:cNvSpPr/>
            <p:nvPr/>
          </p:nvSpPr>
          <p:spPr>
            <a:xfrm>
              <a:off x="7205175" y="31946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7" name="Google Shape;2357;p24"/>
          <p:cNvGrpSpPr/>
          <p:nvPr/>
        </p:nvGrpSpPr>
        <p:grpSpPr>
          <a:xfrm rot="1291657">
            <a:off x="4723486" y="4718980"/>
            <a:ext cx="1668823" cy="1125420"/>
            <a:chOff x="1962675" y="3108125"/>
            <a:chExt cx="1431450" cy="654800"/>
          </a:xfrm>
        </p:grpSpPr>
        <p:sp>
          <p:nvSpPr>
            <p:cNvPr id="2358" name="Google Shape;2358;p24"/>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4"/>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4"/>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4"/>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4"/>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4"/>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4"/>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4"/>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4"/>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4"/>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4"/>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4"/>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4"/>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4"/>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4"/>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4"/>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4"/>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4"/>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4"/>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2377"/>
        <p:cNvGrpSpPr/>
        <p:nvPr/>
      </p:nvGrpSpPr>
      <p:grpSpPr>
        <a:xfrm>
          <a:off x="0" y="0"/>
          <a:ext cx="0" cy="0"/>
          <a:chOff x="0" y="0"/>
          <a:chExt cx="0" cy="0"/>
        </a:xfrm>
      </p:grpSpPr>
      <p:grpSp>
        <p:nvGrpSpPr>
          <p:cNvPr id="2378" name="Google Shape;2378;p25"/>
          <p:cNvGrpSpPr/>
          <p:nvPr/>
        </p:nvGrpSpPr>
        <p:grpSpPr>
          <a:xfrm>
            <a:off x="-186" y="-127138"/>
            <a:ext cx="9144186" cy="5378824"/>
            <a:chOff x="-186" y="-127138"/>
            <a:chExt cx="9144186" cy="5378824"/>
          </a:xfrm>
        </p:grpSpPr>
        <p:grpSp>
          <p:nvGrpSpPr>
            <p:cNvPr id="2379" name="Google Shape;2379;p25"/>
            <p:cNvGrpSpPr/>
            <p:nvPr/>
          </p:nvGrpSpPr>
          <p:grpSpPr>
            <a:xfrm>
              <a:off x="-186" y="-127138"/>
              <a:ext cx="9144186" cy="5378824"/>
              <a:chOff x="-186" y="-127138"/>
              <a:chExt cx="9144186" cy="5378824"/>
            </a:xfrm>
          </p:grpSpPr>
          <p:cxnSp>
            <p:nvCxnSpPr>
              <p:cNvPr id="2380" name="Google Shape;2380;p25"/>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2381" name="Google Shape;2381;p25"/>
              <p:cNvGrpSpPr/>
              <p:nvPr/>
            </p:nvGrpSpPr>
            <p:grpSpPr>
              <a:xfrm rot="5400000">
                <a:off x="1881170" y="-2008495"/>
                <a:ext cx="5378824" cy="9141536"/>
                <a:chOff x="537882" y="0"/>
                <a:chExt cx="5378824" cy="5172600"/>
              </a:xfrm>
            </p:grpSpPr>
            <p:cxnSp>
              <p:nvCxnSpPr>
                <p:cNvPr id="2382" name="Google Shape;2382;p25"/>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83" name="Google Shape;2383;p25"/>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84" name="Google Shape;2384;p25"/>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85" name="Google Shape;2385;p25"/>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86" name="Google Shape;2386;p25"/>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87" name="Google Shape;2387;p25"/>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88" name="Google Shape;2388;p25"/>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89" name="Google Shape;2389;p25"/>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0" name="Google Shape;2390;p25"/>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1" name="Google Shape;2391;p25"/>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2" name="Google Shape;2392;p25"/>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3" name="Google Shape;2393;p25"/>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4" name="Google Shape;2394;p25"/>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5" name="Google Shape;2395;p25"/>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6" name="Google Shape;2396;p25"/>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7" name="Google Shape;2397;p25"/>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8" name="Google Shape;2398;p25"/>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399" name="Google Shape;2399;p25"/>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00" name="Google Shape;2400;p25"/>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01" name="Google Shape;2401;p25"/>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02" name="Google Shape;2402;p25"/>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2403" name="Google Shape;2403;p25"/>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2404" name="Google Shape;2404;p25"/>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405" name="Google Shape;2405;p25"/>
          <p:cNvSpPr txBox="1">
            <a:spLocks noGrp="1"/>
          </p:cNvSpPr>
          <p:nvPr>
            <p:ph type="subTitle" idx="1"/>
          </p:nvPr>
        </p:nvSpPr>
        <p:spPr>
          <a:xfrm>
            <a:off x="726650" y="1794775"/>
            <a:ext cx="23487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06" name="Google Shape;2406;p25"/>
          <p:cNvSpPr txBox="1">
            <a:spLocks noGrp="1"/>
          </p:cNvSpPr>
          <p:nvPr>
            <p:ph type="subTitle" idx="2"/>
          </p:nvPr>
        </p:nvSpPr>
        <p:spPr>
          <a:xfrm>
            <a:off x="3404350" y="1794775"/>
            <a:ext cx="23487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07" name="Google Shape;2407;p25"/>
          <p:cNvSpPr txBox="1">
            <a:spLocks noGrp="1"/>
          </p:cNvSpPr>
          <p:nvPr>
            <p:ph type="subTitle" idx="3"/>
          </p:nvPr>
        </p:nvSpPr>
        <p:spPr>
          <a:xfrm>
            <a:off x="726650" y="3410161"/>
            <a:ext cx="23487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08" name="Google Shape;2408;p25"/>
          <p:cNvSpPr txBox="1">
            <a:spLocks noGrp="1"/>
          </p:cNvSpPr>
          <p:nvPr>
            <p:ph type="subTitle" idx="4"/>
          </p:nvPr>
        </p:nvSpPr>
        <p:spPr>
          <a:xfrm>
            <a:off x="3404350" y="3410161"/>
            <a:ext cx="23487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09" name="Google Shape;2409;p25"/>
          <p:cNvSpPr txBox="1">
            <a:spLocks noGrp="1"/>
          </p:cNvSpPr>
          <p:nvPr>
            <p:ph type="subTitle" idx="5"/>
          </p:nvPr>
        </p:nvSpPr>
        <p:spPr>
          <a:xfrm>
            <a:off x="6082049" y="1794775"/>
            <a:ext cx="23487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10" name="Google Shape;2410;p25"/>
          <p:cNvSpPr txBox="1">
            <a:spLocks noGrp="1"/>
          </p:cNvSpPr>
          <p:nvPr>
            <p:ph type="subTitle" idx="6"/>
          </p:nvPr>
        </p:nvSpPr>
        <p:spPr>
          <a:xfrm>
            <a:off x="6082049" y="3410161"/>
            <a:ext cx="2348700" cy="900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11" name="Google Shape;2411;p25"/>
          <p:cNvSpPr txBox="1">
            <a:spLocks noGrp="1"/>
          </p:cNvSpPr>
          <p:nvPr>
            <p:ph type="subTitle" idx="7"/>
          </p:nvPr>
        </p:nvSpPr>
        <p:spPr>
          <a:xfrm>
            <a:off x="731262" y="1454575"/>
            <a:ext cx="23397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412" name="Google Shape;2412;p25"/>
          <p:cNvSpPr txBox="1">
            <a:spLocks noGrp="1"/>
          </p:cNvSpPr>
          <p:nvPr>
            <p:ph type="subTitle" idx="8"/>
          </p:nvPr>
        </p:nvSpPr>
        <p:spPr>
          <a:xfrm>
            <a:off x="3408961" y="1454575"/>
            <a:ext cx="23397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413" name="Google Shape;2413;p25"/>
          <p:cNvSpPr txBox="1">
            <a:spLocks noGrp="1"/>
          </p:cNvSpPr>
          <p:nvPr>
            <p:ph type="subTitle" idx="9"/>
          </p:nvPr>
        </p:nvSpPr>
        <p:spPr>
          <a:xfrm>
            <a:off x="6086660" y="1454575"/>
            <a:ext cx="23397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414" name="Google Shape;2414;p25"/>
          <p:cNvSpPr txBox="1">
            <a:spLocks noGrp="1"/>
          </p:cNvSpPr>
          <p:nvPr>
            <p:ph type="subTitle" idx="13"/>
          </p:nvPr>
        </p:nvSpPr>
        <p:spPr>
          <a:xfrm>
            <a:off x="731262" y="3069936"/>
            <a:ext cx="23397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415" name="Google Shape;2415;p25"/>
          <p:cNvSpPr txBox="1">
            <a:spLocks noGrp="1"/>
          </p:cNvSpPr>
          <p:nvPr>
            <p:ph type="subTitle" idx="14"/>
          </p:nvPr>
        </p:nvSpPr>
        <p:spPr>
          <a:xfrm>
            <a:off x="3408961" y="3069936"/>
            <a:ext cx="23397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2416" name="Google Shape;2416;p25"/>
          <p:cNvSpPr txBox="1">
            <a:spLocks noGrp="1"/>
          </p:cNvSpPr>
          <p:nvPr>
            <p:ph type="subTitle" idx="15"/>
          </p:nvPr>
        </p:nvSpPr>
        <p:spPr>
          <a:xfrm>
            <a:off x="6086660" y="3069936"/>
            <a:ext cx="2339700" cy="4926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grpSp>
        <p:nvGrpSpPr>
          <p:cNvPr id="2417" name="Google Shape;2417;p25"/>
          <p:cNvGrpSpPr/>
          <p:nvPr/>
        </p:nvGrpSpPr>
        <p:grpSpPr>
          <a:xfrm rot="-3628441">
            <a:off x="7770882" y="-1210262"/>
            <a:ext cx="2022488" cy="1981533"/>
            <a:chOff x="7150575" y="3161914"/>
            <a:chExt cx="2022563" cy="1981606"/>
          </a:xfrm>
        </p:grpSpPr>
        <p:sp>
          <p:nvSpPr>
            <p:cNvPr id="2418" name="Google Shape;2418;p25"/>
            <p:cNvSpPr/>
            <p:nvPr/>
          </p:nvSpPr>
          <p:spPr>
            <a:xfrm>
              <a:off x="7150575" y="3161914"/>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5"/>
            <p:cNvSpPr/>
            <p:nvPr/>
          </p:nvSpPr>
          <p:spPr>
            <a:xfrm>
              <a:off x="7205175" y="31946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0" name="Google Shape;2420;p25"/>
          <p:cNvGrpSpPr/>
          <p:nvPr/>
        </p:nvGrpSpPr>
        <p:grpSpPr>
          <a:xfrm rot="-9284131">
            <a:off x="8755896" y="1418013"/>
            <a:ext cx="1017746" cy="621604"/>
            <a:chOff x="1401025" y="4698775"/>
            <a:chExt cx="577775" cy="352850"/>
          </a:xfrm>
        </p:grpSpPr>
        <p:sp>
          <p:nvSpPr>
            <p:cNvPr id="2421" name="Google Shape;2421;p25"/>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5"/>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5"/>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5"/>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5"/>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5"/>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5"/>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5"/>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5"/>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5"/>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5"/>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5"/>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5"/>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5"/>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5"/>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5"/>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5"/>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5"/>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5"/>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5"/>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5"/>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5"/>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5"/>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5"/>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5"/>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5"/>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5"/>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5"/>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5"/>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5"/>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5"/>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5"/>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5"/>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5"/>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5"/>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5"/>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5"/>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5"/>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5"/>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5"/>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5"/>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5"/>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5"/>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4" name="Google Shape;2464;p25"/>
          <p:cNvGrpSpPr/>
          <p:nvPr/>
        </p:nvGrpSpPr>
        <p:grpSpPr>
          <a:xfrm rot="1586216">
            <a:off x="7031074" y="4181189"/>
            <a:ext cx="2022506" cy="1981551"/>
            <a:chOff x="7150575" y="3161914"/>
            <a:chExt cx="2022563" cy="1981606"/>
          </a:xfrm>
        </p:grpSpPr>
        <p:sp>
          <p:nvSpPr>
            <p:cNvPr id="2465" name="Google Shape;2465;p25"/>
            <p:cNvSpPr/>
            <p:nvPr/>
          </p:nvSpPr>
          <p:spPr>
            <a:xfrm>
              <a:off x="7150575" y="3161914"/>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5"/>
            <p:cNvSpPr/>
            <p:nvPr/>
          </p:nvSpPr>
          <p:spPr>
            <a:xfrm>
              <a:off x="7205175" y="31946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7" name="Google Shape;2467;p25"/>
          <p:cNvGrpSpPr/>
          <p:nvPr/>
        </p:nvGrpSpPr>
        <p:grpSpPr>
          <a:xfrm rot="1116447">
            <a:off x="2484587" y="4689660"/>
            <a:ext cx="1668845" cy="1125449"/>
            <a:chOff x="1962675" y="3108125"/>
            <a:chExt cx="1431450" cy="654800"/>
          </a:xfrm>
        </p:grpSpPr>
        <p:sp>
          <p:nvSpPr>
            <p:cNvPr id="2468" name="Google Shape;2468;p25"/>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5"/>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5"/>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5"/>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5"/>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5"/>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5"/>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5"/>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5"/>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5"/>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5"/>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5"/>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5"/>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5"/>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5"/>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5"/>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5"/>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5"/>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5"/>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2487"/>
        <p:cNvGrpSpPr/>
        <p:nvPr/>
      </p:nvGrpSpPr>
      <p:grpSpPr>
        <a:xfrm>
          <a:off x="0" y="0"/>
          <a:ext cx="0" cy="0"/>
          <a:chOff x="0" y="0"/>
          <a:chExt cx="0" cy="0"/>
        </a:xfrm>
      </p:grpSpPr>
      <p:grpSp>
        <p:nvGrpSpPr>
          <p:cNvPr id="2488" name="Google Shape;2488;p26"/>
          <p:cNvGrpSpPr/>
          <p:nvPr/>
        </p:nvGrpSpPr>
        <p:grpSpPr>
          <a:xfrm>
            <a:off x="-186" y="-127138"/>
            <a:ext cx="9144186" cy="5378824"/>
            <a:chOff x="-186" y="-127138"/>
            <a:chExt cx="9144186" cy="5378824"/>
          </a:xfrm>
        </p:grpSpPr>
        <p:grpSp>
          <p:nvGrpSpPr>
            <p:cNvPr id="2489" name="Google Shape;2489;p26"/>
            <p:cNvGrpSpPr/>
            <p:nvPr/>
          </p:nvGrpSpPr>
          <p:grpSpPr>
            <a:xfrm>
              <a:off x="-186" y="-127138"/>
              <a:ext cx="9144186" cy="5378824"/>
              <a:chOff x="-186" y="-127138"/>
              <a:chExt cx="9144186" cy="5378824"/>
            </a:xfrm>
          </p:grpSpPr>
          <p:cxnSp>
            <p:nvCxnSpPr>
              <p:cNvPr id="2490" name="Google Shape;2490;p26"/>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2491" name="Google Shape;2491;p26"/>
              <p:cNvGrpSpPr/>
              <p:nvPr/>
            </p:nvGrpSpPr>
            <p:grpSpPr>
              <a:xfrm rot="5400000">
                <a:off x="1881170" y="-2008495"/>
                <a:ext cx="5378824" cy="9141536"/>
                <a:chOff x="537882" y="0"/>
                <a:chExt cx="5378824" cy="5172600"/>
              </a:xfrm>
            </p:grpSpPr>
            <p:cxnSp>
              <p:nvCxnSpPr>
                <p:cNvPr id="2492" name="Google Shape;2492;p26"/>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93" name="Google Shape;2493;p26"/>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94" name="Google Shape;2494;p26"/>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95" name="Google Shape;2495;p26"/>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96" name="Google Shape;2496;p26"/>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97" name="Google Shape;2497;p26"/>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98" name="Google Shape;2498;p26"/>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499" name="Google Shape;2499;p26"/>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0" name="Google Shape;2500;p26"/>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1" name="Google Shape;2501;p26"/>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2" name="Google Shape;2502;p26"/>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3" name="Google Shape;2503;p26"/>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4" name="Google Shape;2504;p26"/>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5" name="Google Shape;2505;p26"/>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6" name="Google Shape;2506;p26"/>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7" name="Google Shape;2507;p26"/>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8" name="Google Shape;2508;p26"/>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09" name="Google Shape;2509;p26"/>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10" name="Google Shape;2510;p26"/>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11" name="Google Shape;2511;p26"/>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512" name="Google Shape;2512;p26"/>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2513" name="Google Shape;2513;p26"/>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2514" name="Google Shape;2514;p26"/>
          <p:cNvSpPr txBox="1">
            <a:spLocks noGrp="1"/>
          </p:cNvSpPr>
          <p:nvPr>
            <p:ph type="title" hasCustomPrompt="1"/>
          </p:nvPr>
        </p:nvSpPr>
        <p:spPr>
          <a:xfrm>
            <a:off x="780925" y="638357"/>
            <a:ext cx="46968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15" name="Google Shape;2515;p26"/>
          <p:cNvSpPr txBox="1">
            <a:spLocks noGrp="1"/>
          </p:cNvSpPr>
          <p:nvPr>
            <p:ph type="subTitle" idx="1"/>
          </p:nvPr>
        </p:nvSpPr>
        <p:spPr>
          <a:xfrm>
            <a:off x="780925" y="1327276"/>
            <a:ext cx="4696800" cy="451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516" name="Google Shape;2516;p26"/>
          <p:cNvSpPr txBox="1">
            <a:spLocks noGrp="1"/>
          </p:cNvSpPr>
          <p:nvPr>
            <p:ph type="title" idx="2" hasCustomPrompt="1"/>
          </p:nvPr>
        </p:nvSpPr>
        <p:spPr>
          <a:xfrm>
            <a:off x="780925" y="1990612"/>
            <a:ext cx="46968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17" name="Google Shape;2517;p26"/>
          <p:cNvSpPr txBox="1">
            <a:spLocks noGrp="1"/>
          </p:cNvSpPr>
          <p:nvPr>
            <p:ph type="subTitle" idx="3"/>
          </p:nvPr>
        </p:nvSpPr>
        <p:spPr>
          <a:xfrm>
            <a:off x="780925" y="2679527"/>
            <a:ext cx="4696800" cy="451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518" name="Google Shape;2518;p26"/>
          <p:cNvSpPr txBox="1">
            <a:spLocks noGrp="1"/>
          </p:cNvSpPr>
          <p:nvPr>
            <p:ph type="title" idx="4" hasCustomPrompt="1"/>
          </p:nvPr>
        </p:nvSpPr>
        <p:spPr>
          <a:xfrm>
            <a:off x="780925" y="3342868"/>
            <a:ext cx="46968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5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519" name="Google Shape;2519;p26"/>
          <p:cNvSpPr txBox="1">
            <a:spLocks noGrp="1"/>
          </p:cNvSpPr>
          <p:nvPr>
            <p:ph type="subTitle" idx="5"/>
          </p:nvPr>
        </p:nvSpPr>
        <p:spPr>
          <a:xfrm>
            <a:off x="780925" y="4031797"/>
            <a:ext cx="4696800" cy="4518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2520" name="Google Shape;2520;p26"/>
          <p:cNvGrpSpPr/>
          <p:nvPr/>
        </p:nvGrpSpPr>
        <p:grpSpPr>
          <a:xfrm rot="-5964007">
            <a:off x="7157272" y="-66932"/>
            <a:ext cx="1788024" cy="1326978"/>
            <a:chOff x="2343675" y="4223850"/>
            <a:chExt cx="1326825" cy="984700"/>
          </a:xfrm>
        </p:grpSpPr>
        <p:sp>
          <p:nvSpPr>
            <p:cNvPr id="2521" name="Google Shape;2521;p26"/>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6"/>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6"/>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26"/>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26"/>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6"/>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6"/>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6"/>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6"/>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6"/>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6"/>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6"/>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6"/>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6"/>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6"/>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6"/>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6"/>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6"/>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6"/>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6"/>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6"/>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6"/>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6"/>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6"/>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6"/>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6"/>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6"/>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6"/>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6"/>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6"/>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6"/>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6"/>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6"/>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6"/>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26"/>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26"/>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26"/>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26"/>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26"/>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26"/>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26"/>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26"/>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3" name="Google Shape;2563;p26"/>
          <p:cNvGrpSpPr/>
          <p:nvPr/>
        </p:nvGrpSpPr>
        <p:grpSpPr>
          <a:xfrm rot="-467879">
            <a:off x="6264577" y="2467475"/>
            <a:ext cx="1017744" cy="621602"/>
            <a:chOff x="1401025" y="4698775"/>
            <a:chExt cx="577775" cy="352850"/>
          </a:xfrm>
        </p:grpSpPr>
        <p:sp>
          <p:nvSpPr>
            <p:cNvPr id="2564" name="Google Shape;2564;p26"/>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26"/>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26"/>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26"/>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26"/>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26"/>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26"/>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26"/>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26"/>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26"/>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26"/>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26"/>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26"/>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26"/>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26"/>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26"/>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26"/>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26"/>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26"/>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26"/>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26"/>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26"/>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26"/>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26"/>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26"/>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26"/>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26"/>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26"/>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26"/>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26"/>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26"/>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26"/>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26"/>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26"/>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26"/>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26"/>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26"/>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26"/>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26"/>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26"/>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26"/>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26"/>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26"/>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7" name="Google Shape;2607;p26"/>
          <p:cNvGrpSpPr/>
          <p:nvPr/>
        </p:nvGrpSpPr>
        <p:grpSpPr>
          <a:xfrm rot="2556054">
            <a:off x="8252024" y="2676179"/>
            <a:ext cx="1977418" cy="2019769"/>
            <a:chOff x="7374172" y="-608534"/>
            <a:chExt cx="1977382" cy="2019731"/>
          </a:xfrm>
        </p:grpSpPr>
        <p:sp>
          <p:nvSpPr>
            <p:cNvPr id="2608" name="Google Shape;2608;p26"/>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6"/>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0" name="Google Shape;2610;p26"/>
          <p:cNvGrpSpPr/>
          <p:nvPr/>
        </p:nvGrpSpPr>
        <p:grpSpPr>
          <a:xfrm rot="-9984841" flipH="1">
            <a:off x="7529301" y="3421751"/>
            <a:ext cx="1977344" cy="2019693"/>
            <a:chOff x="7374172" y="-608534"/>
            <a:chExt cx="1977382" cy="2019731"/>
          </a:xfrm>
        </p:grpSpPr>
        <p:sp>
          <p:nvSpPr>
            <p:cNvPr id="2611" name="Google Shape;2611;p26"/>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6"/>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3" name="Google Shape;2613;p26"/>
          <p:cNvGrpSpPr/>
          <p:nvPr/>
        </p:nvGrpSpPr>
        <p:grpSpPr>
          <a:xfrm rot="-5121918">
            <a:off x="7783382" y="-827959"/>
            <a:ext cx="1469168" cy="1847329"/>
            <a:chOff x="8012041" y="3664910"/>
            <a:chExt cx="1469212" cy="1847385"/>
          </a:xfrm>
        </p:grpSpPr>
        <p:sp>
          <p:nvSpPr>
            <p:cNvPr id="2614" name="Google Shape;2614;p26"/>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6"/>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Numbers and text 1">
  <p:cSld name="CUSTOM_8_1">
    <p:spTree>
      <p:nvGrpSpPr>
        <p:cNvPr id="1" name="Shape 2616"/>
        <p:cNvGrpSpPr/>
        <p:nvPr/>
      </p:nvGrpSpPr>
      <p:grpSpPr>
        <a:xfrm>
          <a:off x="0" y="0"/>
          <a:ext cx="0" cy="0"/>
          <a:chOff x="0" y="0"/>
          <a:chExt cx="0" cy="0"/>
        </a:xfrm>
      </p:grpSpPr>
      <p:grpSp>
        <p:nvGrpSpPr>
          <p:cNvPr id="2617" name="Google Shape;2617;p27"/>
          <p:cNvGrpSpPr/>
          <p:nvPr/>
        </p:nvGrpSpPr>
        <p:grpSpPr>
          <a:xfrm>
            <a:off x="-186" y="-127138"/>
            <a:ext cx="9144186" cy="5378824"/>
            <a:chOff x="-186" y="-127138"/>
            <a:chExt cx="9144186" cy="5378824"/>
          </a:xfrm>
        </p:grpSpPr>
        <p:grpSp>
          <p:nvGrpSpPr>
            <p:cNvPr id="2618" name="Google Shape;2618;p27"/>
            <p:cNvGrpSpPr/>
            <p:nvPr/>
          </p:nvGrpSpPr>
          <p:grpSpPr>
            <a:xfrm>
              <a:off x="-186" y="-127138"/>
              <a:ext cx="9144186" cy="5378824"/>
              <a:chOff x="-186" y="-127138"/>
              <a:chExt cx="9144186" cy="5378824"/>
            </a:xfrm>
          </p:grpSpPr>
          <p:cxnSp>
            <p:nvCxnSpPr>
              <p:cNvPr id="2619" name="Google Shape;2619;p27"/>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2620" name="Google Shape;2620;p27"/>
              <p:cNvGrpSpPr/>
              <p:nvPr/>
            </p:nvGrpSpPr>
            <p:grpSpPr>
              <a:xfrm rot="5400000">
                <a:off x="1881170" y="-2008495"/>
                <a:ext cx="5378824" cy="9141536"/>
                <a:chOff x="537882" y="0"/>
                <a:chExt cx="5378824" cy="5172600"/>
              </a:xfrm>
            </p:grpSpPr>
            <p:cxnSp>
              <p:nvCxnSpPr>
                <p:cNvPr id="2621" name="Google Shape;2621;p27"/>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22" name="Google Shape;2622;p27"/>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23" name="Google Shape;2623;p27"/>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24" name="Google Shape;2624;p27"/>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25" name="Google Shape;2625;p27"/>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26" name="Google Shape;2626;p27"/>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27" name="Google Shape;2627;p27"/>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28" name="Google Shape;2628;p27"/>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29" name="Google Shape;2629;p27"/>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0" name="Google Shape;2630;p27"/>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1" name="Google Shape;2631;p27"/>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2" name="Google Shape;2632;p27"/>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3" name="Google Shape;2633;p27"/>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4" name="Google Shape;2634;p27"/>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5" name="Google Shape;2635;p27"/>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6" name="Google Shape;2636;p27"/>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7" name="Google Shape;2637;p27"/>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8" name="Google Shape;2638;p27"/>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39" name="Google Shape;2639;p27"/>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40" name="Google Shape;2640;p27"/>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641" name="Google Shape;2641;p27"/>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2642" name="Google Shape;2642;p27"/>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2643" name="Google Shape;2643;p27"/>
          <p:cNvSpPr txBox="1">
            <a:spLocks noGrp="1"/>
          </p:cNvSpPr>
          <p:nvPr>
            <p:ph type="title" hasCustomPrompt="1"/>
          </p:nvPr>
        </p:nvSpPr>
        <p:spPr>
          <a:xfrm>
            <a:off x="1165775" y="2156608"/>
            <a:ext cx="13989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44" name="Google Shape;2644;p27"/>
          <p:cNvSpPr txBox="1">
            <a:spLocks noGrp="1"/>
          </p:cNvSpPr>
          <p:nvPr>
            <p:ph type="subTitle" idx="1"/>
          </p:nvPr>
        </p:nvSpPr>
        <p:spPr>
          <a:xfrm>
            <a:off x="713225" y="3705375"/>
            <a:ext cx="23040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645" name="Google Shape;2645;p27"/>
          <p:cNvSpPr txBox="1">
            <a:spLocks noGrp="1"/>
          </p:cNvSpPr>
          <p:nvPr>
            <p:ph type="subTitle" idx="2"/>
          </p:nvPr>
        </p:nvSpPr>
        <p:spPr>
          <a:xfrm>
            <a:off x="713225" y="3341939"/>
            <a:ext cx="23040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2pPr>
            <a:lvl3pPr lvl="2"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3pPr>
            <a:lvl4pPr lvl="3"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4pPr>
            <a:lvl5pPr lvl="4"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5pPr>
            <a:lvl6pPr lvl="5"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6pPr>
            <a:lvl7pPr lvl="6"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7pPr>
            <a:lvl8pPr lvl="7"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8pPr>
            <a:lvl9pPr lvl="8"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9pPr>
          </a:lstStyle>
          <a:p>
            <a:endParaRPr/>
          </a:p>
        </p:txBody>
      </p:sp>
      <p:sp>
        <p:nvSpPr>
          <p:cNvPr id="2646" name="Google Shape;2646;p27"/>
          <p:cNvSpPr txBox="1">
            <a:spLocks noGrp="1"/>
          </p:cNvSpPr>
          <p:nvPr>
            <p:ph type="title" idx="3" hasCustomPrompt="1"/>
          </p:nvPr>
        </p:nvSpPr>
        <p:spPr>
          <a:xfrm>
            <a:off x="3873150" y="2156608"/>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47" name="Google Shape;2647;p27"/>
          <p:cNvSpPr txBox="1">
            <a:spLocks noGrp="1"/>
          </p:cNvSpPr>
          <p:nvPr>
            <p:ph type="subTitle" idx="4"/>
          </p:nvPr>
        </p:nvSpPr>
        <p:spPr>
          <a:xfrm>
            <a:off x="3420000" y="3705375"/>
            <a:ext cx="23040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648" name="Google Shape;2648;p27"/>
          <p:cNvSpPr txBox="1">
            <a:spLocks noGrp="1"/>
          </p:cNvSpPr>
          <p:nvPr>
            <p:ph type="subTitle" idx="5"/>
          </p:nvPr>
        </p:nvSpPr>
        <p:spPr>
          <a:xfrm>
            <a:off x="3420000" y="3341939"/>
            <a:ext cx="23040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2pPr>
            <a:lvl3pPr lvl="2"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3pPr>
            <a:lvl4pPr lvl="3"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4pPr>
            <a:lvl5pPr lvl="4"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5pPr>
            <a:lvl6pPr lvl="5"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6pPr>
            <a:lvl7pPr lvl="6"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7pPr>
            <a:lvl8pPr lvl="7"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8pPr>
            <a:lvl9pPr lvl="8"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9pPr>
          </a:lstStyle>
          <a:p>
            <a:endParaRPr/>
          </a:p>
        </p:txBody>
      </p:sp>
      <p:sp>
        <p:nvSpPr>
          <p:cNvPr id="2649" name="Google Shape;2649;p27"/>
          <p:cNvSpPr txBox="1">
            <a:spLocks noGrp="1"/>
          </p:cNvSpPr>
          <p:nvPr>
            <p:ph type="title" idx="6" hasCustomPrompt="1"/>
          </p:nvPr>
        </p:nvSpPr>
        <p:spPr>
          <a:xfrm>
            <a:off x="6566375" y="2156608"/>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650" name="Google Shape;2650;p27"/>
          <p:cNvSpPr txBox="1">
            <a:spLocks noGrp="1"/>
          </p:cNvSpPr>
          <p:nvPr>
            <p:ph type="subTitle" idx="7"/>
          </p:nvPr>
        </p:nvSpPr>
        <p:spPr>
          <a:xfrm>
            <a:off x="6126781" y="3705375"/>
            <a:ext cx="2304000" cy="88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400"/>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None/>
              <a:defRPr sz="2100"/>
            </a:lvl4pPr>
            <a:lvl5pPr lvl="4" algn="ctr" rtl="0">
              <a:lnSpc>
                <a:spcPct val="100000"/>
              </a:lnSpc>
              <a:spcBef>
                <a:spcPts val="0"/>
              </a:spcBef>
              <a:spcAft>
                <a:spcPts val="0"/>
              </a:spcAft>
              <a:buSzPts val="2100"/>
              <a:buNone/>
              <a:defRPr sz="2100"/>
            </a:lvl5pPr>
            <a:lvl6pPr lvl="5" algn="ctr" rtl="0">
              <a:lnSpc>
                <a:spcPct val="100000"/>
              </a:lnSpc>
              <a:spcBef>
                <a:spcPts val="0"/>
              </a:spcBef>
              <a:spcAft>
                <a:spcPts val="0"/>
              </a:spcAft>
              <a:buSzPts val="2100"/>
              <a:buNone/>
              <a:defRPr sz="2100"/>
            </a:lvl6pPr>
            <a:lvl7pPr lvl="6" algn="ctr" rtl="0">
              <a:lnSpc>
                <a:spcPct val="100000"/>
              </a:lnSpc>
              <a:spcBef>
                <a:spcPts val="0"/>
              </a:spcBef>
              <a:spcAft>
                <a:spcPts val="0"/>
              </a:spcAft>
              <a:buSzPts val="2100"/>
              <a:buNone/>
              <a:defRPr sz="2100"/>
            </a:lvl7pPr>
            <a:lvl8pPr lvl="7" algn="ctr" rtl="0">
              <a:lnSpc>
                <a:spcPct val="100000"/>
              </a:lnSpc>
              <a:spcBef>
                <a:spcPts val="0"/>
              </a:spcBef>
              <a:spcAft>
                <a:spcPts val="0"/>
              </a:spcAft>
              <a:buSzPts val="2100"/>
              <a:buNone/>
              <a:defRPr sz="2100"/>
            </a:lvl8pPr>
            <a:lvl9pPr lvl="8" algn="ctr" rtl="0">
              <a:lnSpc>
                <a:spcPct val="100000"/>
              </a:lnSpc>
              <a:spcBef>
                <a:spcPts val="0"/>
              </a:spcBef>
              <a:spcAft>
                <a:spcPts val="0"/>
              </a:spcAft>
              <a:buSzPts val="2100"/>
              <a:buNone/>
              <a:defRPr sz="2100"/>
            </a:lvl9pPr>
          </a:lstStyle>
          <a:p>
            <a:endParaRPr/>
          </a:p>
        </p:txBody>
      </p:sp>
      <p:sp>
        <p:nvSpPr>
          <p:cNvPr id="2651" name="Google Shape;2651;p27"/>
          <p:cNvSpPr txBox="1">
            <a:spLocks noGrp="1"/>
          </p:cNvSpPr>
          <p:nvPr>
            <p:ph type="subTitle" idx="8"/>
          </p:nvPr>
        </p:nvSpPr>
        <p:spPr>
          <a:xfrm>
            <a:off x="6126781" y="3341939"/>
            <a:ext cx="23040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2pPr>
            <a:lvl3pPr lvl="2"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3pPr>
            <a:lvl4pPr lvl="3"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4pPr>
            <a:lvl5pPr lvl="4"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5pPr>
            <a:lvl6pPr lvl="5"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6pPr>
            <a:lvl7pPr lvl="6"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7pPr>
            <a:lvl8pPr lvl="7"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8pPr>
            <a:lvl9pPr lvl="8" algn="ctr" rtl="0">
              <a:lnSpc>
                <a:spcPct val="100000"/>
              </a:lnSpc>
              <a:spcBef>
                <a:spcPts val="0"/>
              </a:spcBef>
              <a:spcAft>
                <a:spcPts val="0"/>
              </a:spcAft>
              <a:buClr>
                <a:schemeClr val="dk1"/>
              </a:buClr>
              <a:buSzPts val="2400"/>
              <a:buFont typeface="Prompt"/>
              <a:buNone/>
              <a:defRPr sz="2400" b="1">
                <a:solidFill>
                  <a:schemeClr val="dk1"/>
                </a:solidFill>
                <a:latin typeface="Prompt"/>
                <a:ea typeface="Prompt"/>
                <a:cs typeface="Prompt"/>
                <a:sym typeface="Prompt"/>
              </a:defRPr>
            </a:lvl9pPr>
          </a:lstStyle>
          <a:p>
            <a:endParaRPr/>
          </a:p>
        </p:txBody>
      </p:sp>
      <p:sp>
        <p:nvSpPr>
          <p:cNvPr id="2652" name="Google Shape;2652;p27"/>
          <p:cNvSpPr txBox="1">
            <a:spLocks noGrp="1"/>
          </p:cNvSpPr>
          <p:nvPr>
            <p:ph type="title" idx="9"/>
          </p:nvPr>
        </p:nvSpPr>
        <p:spPr>
          <a:xfrm>
            <a:off x="720000" y="420624"/>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2653" name="Google Shape;2653;p27"/>
          <p:cNvGrpSpPr/>
          <p:nvPr/>
        </p:nvGrpSpPr>
        <p:grpSpPr>
          <a:xfrm rot="-331586">
            <a:off x="8414039" y="4027177"/>
            <a:ext cx="1469136" cy="1847288"/>
            <a:chOff x="8012041" y="3664910"/>
            <a:chExt cx="1469212" cy="1847385"/>
          </a:xfrm>
        </p:grpSpPr>
        <p:sp>
          <p:nvSpPr>
            <p:cNvPr id="2654" name="Google Shape;2654;p27"/>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7"/>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6" name="Google Shape;2656;p27"/>
          <p:cNvGrpSpPr/>
          <p:nvPr/>
        </p:nvGrpSpPr>
        <p:grpSpPr>
          <a:xfrm rot="6312051">
            <a:off x="-553018" y="3798659"/>
            <a:ext cx="1469193" cy="1847361"/>
            <a:chOff x="8012041" y="3664910"/>
            <a:chExt cx="1469212" cy="1847385"/>
          </a:xfrm>
        </p:grpSpPr>
        <p:sp>
          <p:nvSpPr>
            <p:cNvPr id="2657" name="Google Shape;2657;p27"/>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7"/>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9" name="Google Shape;2659;p27"/>
          <p:cNvGrpSpPr/>
          <p:nvPr/>
        </p:nvGrpSpPr>
        <p:grpSpPr>
          <a:xfrm rot="4835993">
            <a:off x="-884957" y="-123988"/>
            <a:ext cx="1788024" cy="1326978"/>
            <a:chOff x="2343675" y="4223850"/>
            <a:chExt cx="1326825" cy="984700"/>
          </a:xfrm>
        </p:grpSpPr>
        <p:sp>
          <p:nvSpPr>
            <p:cNvPr id="2660" name="Google Shape;2660;p27"/>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7"/>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7"/>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7"/>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7"/>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7"/>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7"/>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7"/>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7"/>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7"/>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7"/>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7"/>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7"/>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7"/>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7"/>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7"/>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7"/>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7"/>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7"/>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7"/>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7"/>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7"/>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7"/>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7"/>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7"/>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7"/>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7"/>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7"/>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7"/>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7"/>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7"/>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7"/>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7"/>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7"/>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7"/>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7"/>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7"/>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7"/>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7"/>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7"/>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7"/>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7"/>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27"/>
          <p:cNvGrpSpPr/>
          <p:nvPr/>
        </p:nvGrpSpPr>
        <p:grpSpPr>
          <a:xfrm rot="-7284368">
            <a:off x="8702734" y="2722127"/>
            <a:ext cx="1017729" cy="621604"/>
            <a:chOff x="1401025" y="4698775"/>
            <a:chExt cx="577775" cy="352850"/>
          </a:xfrm>
        </p:grpSpPr>
        <p:sp>
          <p:nvSpPr>
            <p:cNvPr id="2703" name="Google Shape;2703;p27"/>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7"/>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7"/>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7"/>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7"/>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27"/>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27"/>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7"/>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7"/>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7"/>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7"/>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7"/>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7"/>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7"/>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7"/>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7"/>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7"/>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7"/>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7"/>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7"/>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7"/>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7"/>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7"/>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7"/>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27"/>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27"/>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27"/>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7"/>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7"/>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7"/>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7"/>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7"/>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7"/>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7"/>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7"/>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7"/>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7"/>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7"/>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7"/>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7"/>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7"/>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7"/>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7"/>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2746"/>
        <p:cNvGrpSpPr/>
        <p:nvPr/>
      </p:nvGrpSpPr>
      <p:grpSpPr>
        <a:xfrm>
          <a:off x="0" y="0"/>
          <a:ext cx="0" cy="0"/>
          <a:chOff x="0" y="0"/>
          <a:chExt cx="0" cy="0"/>
        </a:xfrm>
      </p:grpSpPr>
      <p:grpSp>
        <p:nvGrpSpPr>
          <p:cNvPr id="2747" name="Google Shape;2747;p28"/>
          <p:cNvGrpSpPr/>
          <p:nvPr/>
        </p:nvGrpSpPr>
        <p:grpSpPr>
          <a:xfrm>
            <a:off x="-186" y="-127138"/>
            <a:ext cx="9144186" cy="5378824"/>
            <a:chOff x="-186" y="-127138"/>
            <a:chExt cx="9144186" cy="5378824"/>
          </a:xfrm>
        </p:grpSpPr>
        <p:grpSp>
          <p:nvGrpSpPr>
            <p:cNvPr id="2748" name="Google Shape;2748;p28"/>
            <p:cNvGrpSpPr/>
            <p:nvPr/>
          </p:nvGrpSpPr>
          <p:grpSpPr>
            <a:xfrm>
              <a:off x="-186" y="-127138"/>
              <a:ext cx="9144186" cy="5378824"/>
              <a:chOff x="-186" y="-127138"/>
              <a:chExt cx="9144186" cy="5378824"/>
            </a:xfrm>
          </p:grpSpPr>
          <p:cxnSp>
            <p:nvCxnSpPr>
              <p:cNvPr id="2749" name="Google Shape;2749;p28"/>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2750" name="Google Shape;2750;p28"/>
              <p:cNvGrpSpPr/>
              <p:nvPr/>
            </p:nvGrpSpPr>
            <p:grpSpPr>
              <a:xfrm rot="5400000">
                <a:off x="1881170" y="-2008495"/>
                <a:ext cx="5378824" cy="9141536"/>
                <a:chOff x="537882" y="0"/>
                <a:chExt cx="5378824" cy="5172600"/>
              </a:xfrm>
            </p:grpSpPr>
            <p:cxnSp>
              <p:nvCxnSpPr>
                <p:cNvPr id="2751" name="Google Shape;2751;p28"/>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52" name="Google Shape;2752;p28"/>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53" name="Google Shape;2753;p28"/>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54" name="Google Shape;2754;p28"/>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55" name="Google Shape;2755;p28"/>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56" name="Google Shape;2756;p28"/>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57" name="Google Shape;2757;p28"/>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58" name="Google Shape;2758;p28"/>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59" name="Google Shape;2759;p28"/>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0" name="Google Shape;2760;p28"/>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1" name="Google Shape;2761;p28"/>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2" name="Google Shape;2762;p28"/>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3" name="Google Shape;2763;p28"/>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4" name="Google Shape;2764;p28"/>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5" name="Google Shape;2765;p28"/>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6" name="Google Shape;2766;p28"/>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7" name="Google Shape;2767;p28"/>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8" name="Google Shape;2768;p28"/>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69" name="Google Shape;2769;p28"/>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70" name="Google Shape;2770;p28"/>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771" name="Google Shape;2771;p28"/>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2772" name="Google Shape;2772;p28"/>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grpSp>
        <p:nvGrpSpPr>
          <p:cNvPr id="2773" name="Google Shape;2773;p28"/>
          <p:cNvGrpSpPr/>
          <p:nvPr/>
        </p:nvGrpSpPr>
        <p:grpSpPr>
          <a:xfrm rot="-1102292">
            <a:off x="-4613093" y="-1882324"/>
            <a:ext cx="9629228" cy="3287771"/>
            <a:chOff x="-185176" y="-2194035"/>
            <a:chExt cx="9628545" cy="3287537"/>
          </a:xfrm>
        </p:grpSpPr>
        <p:sp>
          <p:nvSpPr>
            <p:cNvPr id="2774" name="Google Shape;2774;p28"/>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28"/>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76" name="Google Shape;2776;p28"/>
          <p:cNvSpPr txBox="1">
            <a:spLocks noGrp="1"/>
          </p:cNvSpPr>
          <p:nvPr>
            <p:ph type="title"/>
          </p:nvPr>
        </p:nvSpPr>
        <p:spPr>
          <a:xfrm>
            <a:off x="2393250" y="2550125"/>
            <a:ext cx="4357500" cy="888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777" name="Google Shape;2777;p28"/>
          <p:cNvSpPr txBox="1">
            <a:spLocks noGrp="1"/>
          </p:cNvSpPr>
          <p:nvPr>
            <p:ph type="title" idx="2" hasCustomPrompt="1"/>
          </p:nvPr>
        </p:nvSpPr>
        <p:spPr>
          <a:xfrm>
            <a:off x="4013850" y="1546325"/>
            <a:ext cx="1116300" cy="915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4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778" name="Google Shape;2778;p28"/>
          <p:cNvSpPr txBox="1">
            <a:spLocks noGrp="1"/>
          </p:cNvSpPr>
          <p:nvPr>
            <p:ph type="subTitle" idx="1"/>
          </p:nvPr>
        </p:nvSpPr>
        <p:spPr>
          <a:xfrm>
            <a:off x="2955600" y="3469686"/>
            <a:ext cx="3232800" cy="62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779" name="Google Shape;2779;p28"/>
          <p:cNvGrpSpPr/>
          <p:nvPr/>
        </p:nvGrpSpPr>
        <p:grpSpPr>
          <a:xfrm rot="-4614782">
            <a:off x="8251336" y="-695840"/>
            <a:ext cx="1469020" cy="1905227"/>
            <a:chOff x="7973015" y="3606818"/>
            <a:chExt cx="1469212" cy="1905476"/>
          </a:xfrm>
        </p:grpSpPr>
        <p:sp>
          <p:nvSpPr>
            <p:cNvPr id="2780" name="Google Shape;2780;p28"/>
            <p:cNvSpPr/>
            <p:nvPr/>
          </p:nvSpPr>
          <p:spPr>
            <a:xfrm rot="5400000" flipH="1">
              <a:off x="7799371" y="3780462"/>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28"/>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2" name="Google Shape;2782;p28"/>
          <p:cNvGrpSpPr/>
          <p:nvPr/>
        </p:nvGrpSpPr>
        <p:grpSpPr>
          <a:xfrm rot="-7103704">
            <a:off x="7620047" y="-940164"/>
            <a:ext cx="1469063" cy="1905282"/>
            <a:chOff x="7973015" y="3606818"/>
            <a:chExt cx="1469212" cy="1905476"/>
          </a:xfrm>
        </p:grpSpPr>
        <p:sp>
          <p:nvSpPr>
            <p:cNvPr id="2783" name="Google Shape;2783;p28"/>
            <p:cNvSpPr/>
            <p:nvPr/>
          </p:nvSpPr>
          <p:spPr>
            <a:xfrm rot="5400000" flipH="1">
              <a:off x="7799371" y="3780462"/>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28"/>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5" name="Google Shape;2785;p28"/>
          <p:cNvGrpSpPr/>
          <p:nvPr/>
        </p:nvGrpSpPr>
        <p:grpSpPr>
          <a:xfrm rot="3438282">
            <a:off x="7868743" y="3786122"/>
            <a:ext cx="1977487" cy="2019839"/>
            <a:chOff x="7374172" y="-608534"/>
            <a:chExt cx="1977382" cy="2019731"/>
          </a:xfrm>
        </p:grpSpPr>
        <p:sp>
          <p:nvSpPr>
            <p:cNvPr id="2786" name="Google Shape;2786;p28"/>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28"/>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8" name="Google Shape;2788;p28"/>
          <p:cNvGrpSpPr/>
          <p:nvPr/>
        </p:nvGrpSpPr>
        <p:grpSpPr>
          <a:xfrm rot="-1980790">
            <a:off x="-692470" y="3798374"/>
            <a:ext cx="1787992" cy="1326954"/>
            <a:chOff x="2343675" y="4223850"/>
            <a:chExt cx="1326825" cy="984700"/>
          </a:xfrm>
        </p:grpSpPr>
        <p:sp>
          <p:nvSpPr>
            <p:cNvPr id="2789" name="Google Shape;2789;p28"/>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28"/>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28"/>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28"/>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28"/>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28"/>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28"/>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28"/>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28"/>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28"/>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28"/>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28"/>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28"/>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28"/>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28"/>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28"/>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28"/>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28"/>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28"/>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28"/>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28"/>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28"/>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8"/>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8"/>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8"/>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8"/>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8"/>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8"/>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8"/>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8"/>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8"/>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8"/>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8"/>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8"/>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8"/>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8"/>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8"/>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8"/>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8"/>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28"/>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28"/>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28"/>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1" name="Google Shape;2831;p28"/>
          <p:cNvGrpSpPr/>
          <p:nvPr/>
        </p:nvGrpSpPr>
        <p:grpSpPr>
          <a:xfrm rot="8592958">
            <a:off x="7477183" y="2628874"/>
            <a:ext cx="1017763" cy="621560"/>
            <a:chOff x="1401025" y="4698775"/>
            <a:chExt cx="577775" cy="352850"/>
          </a:xfrm>
        </p:grpSpPr>
        <p:sp>
          <p:nvSpPr>
            <p:cNvPr id="2832" name="Google Shape;2832;p28"/>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8"/>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8"/>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8"/>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8"/>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8"/>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8"/>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8"/>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8"/>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8"/>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8"/>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8"/>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8"/>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8"/>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8"/>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8"/>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28"/>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28"/>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28"/>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28"/>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28"/>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28"/>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28"/>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28"/>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28"/>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28"/>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28"/>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28"/>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28"/>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28"/>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28"/>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28"/>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28"/>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28"/>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28"/>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28"/>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28"/>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28"/>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28"/>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28"/>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28"/>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28"/>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28"/>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2875"/>
        <p:cNvGrpSpPr/>
        <p:nvPr/>
      </p:nvGrpSpPr>
      <p:grpSpPr>
        <a:xfrm>
          <a:off x="0" y="0"/>
          <a:ext cx="0" cy="0"/>
          <a:chOff x="0" y="0"/>
          <a:chExt cx="0" cy="0"/>
        </a:xfrm>
      </p:grpSpPr>
      <p:grpSp>
        <p:nvGrpSpPr>
          <p:cNvPr id="2876" name="Google Shape;2876;p29"/>
          <p:cNvGrpSpPr/>
          <p:nvPr/>
        </p:nvGrpSpPr>
        <p:grpSpPr>
          <a:xfrm>
            <a:off x="-186" y="-127138"/>
            <a:ext cx="9144186" cy="5378824"/>
            <a:chOff x="-186" y="-127138"/>
            <a:chExt cx="9144186" cy="5378824"/>
          </a:xfrm>
        </p:grpSpPr>
        <p:grpSp>
          <p:nvGrpSpPr>
            <p:cNvPr id="2877" name="Google Shape;2877;p29"/>
            <p:cNvGrpSpPr/>
            <p:nvPr/>
          </p:nvGrpSpPr>
          <p:grpSpPr>
            <a:xfrm>
              <a:off x="-186" y="-127138"/>
              <a:ext cx="9144186" cy="5378824"/>
              <a:chOff x="-186" y="-127138"/>
              <a:chExt cx="9144186" cy="5378824"/>
            </a:xfrm>
          </p:grpSpPr>
          <p:cxnSp>
            <p:nvCxnSpPr>
              <p:cNvPr id="2878" name="Google Shape;2878;p29"/>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2879" name="Google Shape;2879;p29"/>
              <p:cNvGrpSpPr/>
              <p:nvPr/>
            </p:nvGrpSpPr>
            <p:grpSpPr>
              <a:xfrm rot="5400000">
                <a:off x="1881170" y="-2008495"/>
                <a:ext cx="5378824" cy="9141536"/>
                <a:chOff x="537882" y="0"/>
                <a:chExt cx="5378824" cy="5172600"/>
              </a:xfrm>
            </p:grpSpPr>
            <p:cxnSp>
              <p:nvCxnSpPr>
                <p:cNvPr id="2880" name="Google Shape;2880;p29"/>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81" name="Google Shape;2881;p29"/>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82" name="Google Shape;2882;p29"/>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83" name="Google Shape;2883;p29"/>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84" name="Google Shape;2884;p29"/>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85" name="Google Shape;2885;p29"/>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86" name="Google Shape;2886;p29"/>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87" name="Google Shape;2887;p29"/>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88" name="Google Shape;2888;p29"/>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89" name="Google Shape;2889;p29"/>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0" name="Google Shape;2890;p29"/>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1" name="Google Shape;2891;p29"/>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2" name="Google Shape;2892;p29"/>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3" name="Google Shape;2893;p29"/>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4" name="Google Shape;2894;p29"/>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5" name="Google Shape;2895;p29"/>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6" name="Google Shape;2896;p29"/>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7" name="Google Shape;2897;p29"/>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8" name="Google Shape;2898;p29"/>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899" name="Google Shape;2899;p29"/>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2900" name="Google Shape;2900;p29"/>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2901" name="Google Shape;2901;p29"/>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2902" name="Google Shape;2902;p29"/>
          <p:cNvSpPr txBox="1">
            <a:spLocks noGrp="1"/>
          </p:cNvSpPr>
          <p:nvPr>
            <p:ph type="title"/>
          </p:nvPr>
        </p:nvSpPr>
        <p:spPr>
          <a:xfrm>
            <a:off x="3411350" y="2702525"/>
            <a:ext cx="4357500" cy="8886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2903" name="Google Shape;2903;p29"/>
          <p:cNvSpPr txBox="1">
            <a:spLocks noGrp="1"/>
          </p:cNvSpPr>
          <p:nvPr>
            <p:ph type="title" idx="2" hasCustomPrompt="1"/>
          </p:nvPr>
        </p:nvSpPr>
        <p:spPr>
          <a:xfrm>
            <a:off x="6652550" y="1698725"/>
            <a:ext cx="1116300" cy="9159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Clr>
                <a:schemeClr val="lt1"/>
              </a:buClr>
              <a:buSzPts val="6000"/>
              <a:buNone/>
              <a:defRPr sz="4000"/>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904" name="Google Shape;2904;p29"/>
          <p:cNvSpPr txBox="1">
            <a:spLocks noGrp="1"/>
          </p:cNvSpPr>
          <p:nvPr>
            <p:ph type="subTitle" idx="1"/>
          </p:nvPr>
        </p:nvSpPr>
        <p:spPr>
          <a:xfrm>
            <a:off x="4536050" y="3622086"/>
            <a:ext cx="3232800" cy="6240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905" name="Google Shape;2905;p29"/>
          <p:cNvGrpSpPr/>
          <p:nvPr/>
        </p:nvGrpSpPr>
        <p:grpSpPr>
          <a:xfrm rot="3907263">
            <a:off x="221390" y="1150871"/>
            <a:ext cx="1017795" cy="621558"/>
            <a:chOff x="1401025" y="4698775"/>
            <a:chExt cx="577775" cy="352850"/>
          </a:xfrm>
        </p:grpSpPr>
        <p:sp>
          <p:nvSpPr>
            <p:cNvPr id="2906" name="Google Shape;2906;p29"/>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29"/>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29"/>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29"/>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29"/>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29"/>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29"/>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29"/>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29"/>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29"/>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29"/>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29"/>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29"/>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29"/>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29"/>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29"/>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29"/>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29"/>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29"/>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29"/>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29"/>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29"/>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29"/>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29"/>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29"/>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29"/>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29"/>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29"/>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29"/>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29"/>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29"/>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29"/>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29"/>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29"/>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29"/>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29"/>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29"/>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29"/>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29"/>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29"/>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29"/>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29"/>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29"/>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29"/>
          <p:cNvGrpSpPr/>
          <p:nvPr/>
        </p:nvGrpSpPr>
        <p:grpSpPr>
          <a:xfrm rot="-4761448">
            <a:off x="-5725937" y="731060"/>
            <a:ext cx="9629539" cy="3287877"/>
            <a:chOff x="-185176" y="-2194035"/>
            <a:chExt cx="9628545" cy="3287537"/>
          </a:xfrm>
        </p:grpSpPr>
        <p:sp>
          <p:nvSpPr>
            <p:cNvPr id="2950" name="Google Shape;2950;p29"/>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29"/>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2" name="Google Shape;2952;p29"/>
          <p:cNvGrpSpPr/>
          <p:nvPr/>
        </p:nvGrpSpPr>
        <p:grpSpPr>
          <a:xfrm rot="9666835">
            <a:off x="8450" y="3644099"/>
            <a:ext cx="1977457" cy="2019808"/>
            <a:chOff x="7374172" y="-608534"/>
            <a:chExt cx="1977382" cy="2019731"/>
          </a:xfrm>
        </p:grpSpPr>
        <p:sp>
          <p:nvSpPr>
            <p:cNvPr id="2953" name="Google Shape;2953;p29"/>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29"/>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29"/>
          <p:cNvGrpSpPr/>
          <p:nvPr/>
        </p:nvGrpSpPr>
        <p:grpSpPr>
          <a:xfrm rot="-8343864">
            <a:off x="2188411" y="-368833"/>
            <a:ext cx="1538041" cy="1037075"/>
            <a:chOff x="1962675" y="3108125"/>
            <a:chExt cx="1431450" cy="654800"/>
          </a:xfrm>
        </p:grpSpPr>
        <p:sp>
          <p:nvSpPr>
            <p:cNvPr id="2956" name="Google Shape;2956;p29"/>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29"/>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29"/>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29"/>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29"/>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29"/>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29"/>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29"/>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29"/>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29"/>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29"/>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29"/>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29"/>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29"/>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29"/>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29"/>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29"/>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29"/>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29"/>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5" name="Google Shape;2975;p29"/>
          <p:cNvGrpSpPr/>
          <p:nvPr/>
        </p:nvGrpSpPr>
        <p:grpSpPr>
          <a:xfrm rot="6561195">
            <a:off x="3171888" y="4938179"/>
            <a:ext cx="1788097" cy="1327032"/>
            <a:chOff x="2343675" y="4223850"/>
            <a:chExt cx="1326825" cy="984700"/>
          </a:xfrm>
        </p:grpSpPr>
        <p:sp>
          <p:nvSpPr>
            <p:cNvPr id="2976" name="Google Shape;2976;p29"/>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29"/>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29"/>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29"/>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29"/>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29"/>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29"/>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29"/>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29"/>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29"/>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29"/>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29"/>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29"/>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29"/>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29"/>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29"/>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29"/>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29"/>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29"/>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29"/>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29"/>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29"/>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29"/>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29"/>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29"/>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29"/>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29"/>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29"/>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29"/>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29"/>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29"/>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29"/>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29"/>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29"/>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29"/>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29"/>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29"/>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29"/>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29"/>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29"/>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29"/>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29"/>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3018"/>
        <p:cNvGrpSpPr/>
        <p:nvPr/>
      </p:nvGrpSpPr>
      <p:grpSpPr>
        <a:xfrm>
          <a:off x="0" y="0"/>
          <a:ext cx="0" cy="0"/>
          <a:chOff x="0" y="0"/>
          <a:chExt cx="0" cy="0"/>
        </a:xfrm>
      </p:grpSpPr>
      <p:grpSp>
        <p:nvGrpSpPr>
          <p:cNvPr id="3019" name="Google Shape;3019;p30"/>
          <p:cNvGrpSpPr/>
          <p:nvPr/>
        </p:nvGrpSpPr>
        <p:grpSpPr>
          <a:xfrm>
            <a:off x="-186" y="-127138"/>
            <a:ext cx="9144186" cy="5378824"/>
            <a:chOff x="-186" y="-127138"/>
            <a:chExt cx="9144186" cy="5378824"/>
          </a:xfrm>
        </p:grpSpPr>
        <p:grpSp>
          <p:nvGrpSpPr>
            <p:cNvPr id="3020" name="Google Shape;3020;p30"/>
            <p:cNvGrpSpPr/>
            <p:nvPr/>
          </p:nvGrpSpPr>
          <p:grpSpPr>
            <a:xfrm>
              <a:off x="-186" y="-127138"/>
              <a:ext cx="9144186" cy="5378824"/>
              <a:chOff x="-186" y="-127138"/>
              <a:chExt cx="9144186" cy="5378824"/>
            </a:xfrm>
          </p:grpSpPr>
          <p:cxnSp>
            <p:nvCxnSpPr>
              <p:cNvPr id="3021" name="Google Shape;3021;p30"/>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3022" name="Google Shape;3022;p30"/>
              <p:cNvGrpSpPr/>
              <p:nvPr/>
            </p:nvGrpSpPr>
            <p:grpSpPr>
              <a:xfrm rot="5400000">
                <a:off x="1881170" y="-2008495"/>
                <a:ext cx="5378824" cy="9141536"/>
                <a:chOff x="537882" y="0"/>
                <a:chExt cx="5378824" cy="5172600"/>
              </a:xfrm>
            </p:grpSpPr>
            <p:cxnSp>
              <p:nvCxnSpPr>
                <p:cNvPr id="3023" name="Google Shape;3023;p30"/>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24" name="Google Shape;3024;p30"/>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25" name="Google Shape;3025;p30"/>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26" name="Google Shape;3026;p30"/>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27" name="Google Shape;3027;p30"/>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28" name="Google Shape;3028;p30"/>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29" name="Google Shape;3029;p30"/>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0" name="Google Shape;3030;p30"/>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1" name="Google Shape;3031;p30"/>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2" name="Google Shape;3032;p30"/>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3" name="Google Shape;3033;p30"/>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4" name="Google Shape;3034;p30"/>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5" name="Google Shape;3035;p30"/>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6" name="Google Shape;3036;p30"/>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7" name="Google Shape;3037;p30"/>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8" name="Google Shape;3038;p30"/>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39" name="Google Shape;3039;p30"/>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40" name="Google Shape;3040;p30"/>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41" name="Google Shape;3041;p30"/>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42" name="Google Shape;3042;p30"/>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043" name="Google Shape;3043;p30"/>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3044" name="Google Shape;3044;p30"/>
            <p:cNvCxnSpPr/>
            <p:nvPr/>
          </p:nvCxnSpPr>
          <p:spPr>
            <a:xfrm rot="10800000">
              <a:off x="485625" y="-111275"/>
              <a:ext cx="0" cy="5263500"/>
            </a:xfrm>
            <a:prstGeom prst="straightConnector1">
              <a:avLst/>
            </a:prstGeom>
            <a:noFill/>
            <a:ln w="9525" cap="flat" cmpd="sng">
              <a:solidFill>
                <a:schemeClr val="accent2"/>
              </a:solidFill>
              <a:prstDash val="solid"/>
              <a:round/>
              <a:headEnd type="none" w="med" len="med"/>
              <a:tailEnd type="none" w="med" len="med"/>
            </a:ln>
          </p:spPr>
        </p:cxnSp>
      </p:grpSp>
      <p:sp>
        <p:nvSpPr>
          <p:cNvPr id="3045" name="Google Shape;3045;p30"/>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grpSp>
        <p:nvGrpSpPr>
          <p:cNvPr id="3046" name="Google Shape;3046;p30"/>
          <p:cNvGrpSpPr/>
          <p:nvPr/>
        </p:nvGrpSpPr>
        <p:grpSpPr>
          <a:xfrm rot="4835993">
            <a:off x="8330593" y="4557099"/>
            <a:ext cx="1788024" cy="1326978"/>
            <a:chOff x="2343675" y="4223850"/>
            <a:chExt cx="1326825" cy="984700"/>
          </a:xfrm>
        </p:grpSpPr>
        <p:sp>
          <p:nvSpPr>
            <p:cNvPr id="3047" name="Google Shape;3047;p30"/>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0"/>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0"/>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0"/>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0"/>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0"/>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0"/>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0"/>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0"/>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0"/>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0"/>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0"/>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0"/>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0"/>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0"/>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0"/>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0"/>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0"/>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0"/>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0"/>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0"/>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0"/>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0"/>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0"/>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0"/>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0"/>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0"/>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0"/>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0"/>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0"/>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0"/>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0"/>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0"/>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0"/>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0"/>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0"/>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0"/>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0"/>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0"/>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0"/>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0"/>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0"/>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9" name="Google Shape;3089;p30"/>
          <p:cNvGrpSpPr/>
          <p:nvPr/>
        </p:nvGrpSpPr>
        <p:grpSpPr>
          <a:xfrm rot="-6437586">
            <a:off x="-597420" y="3396546"/>
            <a:ext cx="1017706" cy="621598"/>
            <a:chOff x="1401025" y="4698775"/>
            <a:chExt cx="577775" cy="352850"/>
          </a:xfrm>
        </p:grpSpPr>
        <p:sp>
          <p:nvSpPr>
            <p:cNvPr id="3090" name="Google Shape;3090;p30"/>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0"/>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0"/>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0"/>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0"/>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0"/>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0"/>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0"/>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0"/>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0"/>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0"/>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0"/>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0"/>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0"/>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0"/>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0"/>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0"/>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0"/>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0"/>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0"/>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0"/>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0"/>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0"/>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0"/>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0"/>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0"/>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0"/>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0"/>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0"/>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0"/>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0"/>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0"/>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0"/>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0"/>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0"/>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0"/>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0"/>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0"/>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0"/>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0"/>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0"/>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0"/>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0"/>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3" name="Google Shape;3133;p30"/>
          <p:cNvGrpSpPr/>
          <p:nvPr/>
        </p:nvGrpSpPr>
        <p:grpSpPr>
          <a:xfrm rot="6044212" flipH="1">
            <a:off x="8306558" y="-215198"/>
            <a:ext cx="1977396" cy="2019745"/>
            <a:chOff x="7374172" y="-608534"/>
            <a:chExt cx="1977382" cy="2019731"/>
          </a:xfrm>
        </p:grpSpPr>
        <p:sp>
          <p:nvSpPr>
            <p:cNvPr id="3134" name="Google Shape;3134;p30"/>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0"/>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 name="Google Shape;3136;p30"/>
          <p:cNvGrpSpPr/>
          <p:nvPr/>
        </p:nvGrpSpPr>
        <p:grpSpPr>
          <a:xfrm rot="5678082">
            <a:off x="-144460" y="4113375"/>
            <a:ext cx="1469168" cy="1847329"/>
            <a:chOff x="8012041" y="3664910"/>
            <a:chExt cx="1469212" cy="1847385"/>
          </a:xfrm>
        </p:grpSpPr>
        <p:sp>
          <p:nvSpPr>
            <p:cNvPr id="3137" name="Google Shape;3137;p30"/>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0"/>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2">
  <p:cSld name="TITLE_ONLY_1_1">
    <p:spTree>
      <p:nvGrpSpPr>
        <p:cNvPr id="1" name="Shape 3139"/>
        <p:cNvGrpSpPr/>
        <p:nvPr/>
      </p:nvGrpSpPr>
      <p:grpSpPr>
        <a:xfrm>
          <a:off x="0" y="0"/>
          <a:ext cx="0" cy="0"/>
          <a:chOff x="0" y="0"/>
          <a:chExt cx="0" cy="0"/>
        </a:xfrm>
      </p:grpSpPr>
      <p:grpSp>
        <p:nvGrpSpPr>
          <p:cNvPr id="3140" name="Google Shape;3140;p31"/>
          <p:cNvGrpSpPr/>
          <p:nvPr/>
        </p:nvGrpSpPr>
        <p:grpSpPr>
          <a:xfrm rot="4509297">
            <a:off x="8144193" y="3178795"/>
            <a:ext cx="1977336" cy="2019685"/>
            <a:chOff x="7374172" y="-608534"/>
            <a:chExt cx="1977382" cy="2019731"/>
          </a:xfrm>
        </p:grpSpPr>
        <p:sp>
          <p:nvSpPr>
            <p:cNvPr id="3141" name="Google Shape;3141;p31"/>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1"/>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3" name="Google Shape;3143;p31"/>
          <p:cNvGrpSpPr/>
          <p:nvPr/>
        </p:nvGrpSpPr>
        <p:grpSpPr>
          <a:xfrm>
            <a:off x="-186" y="-127138"/>
            <a:ext cx="9144186" cy="5378824"/>
            <a:chOff x="-186" y="-127138"/>
            <a:chExt cx="9144186" cy="5378824"/>
          </a:xfrm>
        </p:grpSpPr>
        <p:grpSp>
          <p:nvGrpSpPr>
            <p:cNvPr id="3144" name="Google Shape;3144;p31"/>
            <p:cNvGrpSpPr/>
            <p:nvPr/>
          </p:nvGrpSpPr>
          <p:grpSpPr>
            <a:xfrm>
              <a:off x="-186" y="-127138"/>
              <a:ext cx="9144186" cy="5378824"/>
              <a:chOff x="-186" y="-127138"/>
              <a:chExt cx="9144186" cy="5378824"/>
            </a:xfrm>
          </p:grpSpPr>
          <p:cxnSp>
            <p:nvCxnSpPr>
              <p:cNvPr id="3145" name="Google Shape;3145;p31"/>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3146" name="Google Shape;3146;p31"/>
              <p:cNvGrpSpPr/>
              <p:nvPr/>
            </p:nvGrpSpPr>
            <p:grpSpPr>
              <a:xfrm rot="5400000">
                <a:off x="1881170" y="-2008495"/>
                <a:ext cx="5378824" cy="9141536"/>
                <a:chOff x="537882" y="0"/>
                <a:chExt cx="5378824" cy="5172600"/>
              </a:xfrm>
            </p:grpSpPr>
            <p:cxnSp>
              <p:nvCxnSpPr>
                <p:cNvPr id="3147" name="Google Shape;3147;p31"/>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48" name="Google Shape;3148;p31"/>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49" name="Google Shape;3149;p31"/>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0" name="Google Shape;3150;p31"/>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1" name="Google Shape;3151;p31"/>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2" name="Google Shape;3152;p31"/>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3" name="Google Shape;3153;p31"/>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4" name="Google Shape;3154;p31"/>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5" name="Google Shape;3155;p31"/>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6" name="Google Shape;3156;p31"/>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7" name="Google Shape;3157;p31"/>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8" name="Google Shape;3158;p31"/>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59" name="Google Shape;3159;p31"/>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60" name="Google Shape;3160;p31"/>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61" name="Google Shape;3161;p31"/>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62" name="Google Shape;3162;p31"/>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63" name="Google Shape;3163;p31"/>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64" name="Google Shape;3164;p31"/>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65" name="Google Shape;3165;p31"/>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66" name="Google Shape;3166;p31"/>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167" name="Google Shape;3167;p31"/>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3168" name="Google Shape;3168;p31"/>
            <p:cNvCxnSpPr/>
            <p:nvPr/>
          </p:nvCxnSpPr>
          <p:spPr>
            <a:xfrm rot="10800000">
              <a:off x="485625" y="-111275"/>
              <a:ext cx="0" cy="5263500"/>
            </a:xfrm>
            <a:prstGeom prst="straightConnector1">
              <a:avLst/>
            </a:prstGeom>
            <a:noFill/>
            <a:ln w="9525" cap="flat" cmpd="sng">
              <a:solidFill>
                <a:schemeClr val="accent2"/>
              </a:solidFill>
              <a:prstDash val="solid"/>
              <a:round/>
              <a:headEnd type="none" w="med" len="med"/>
              <a:tailEnd type="none" w="med" len="med"/>
            </a:ln>
          </p:spPr>
        </p:cxnSp>
      </p:grpSp>
      <p:sp>
        <p:nvSpPr>
          <p:cNvPr id="3169" name="Google Shape;3169;p31"/>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170" name="Google Shape;3170;p31"/>
          <p:cNvGrpSpPr/>
          <p:nvPr/>
        </p:nvGrpSpPr>
        <p:grpSpPr>
          <a:xfrm rot="2531958">
            <a:off x="7958402" y="4067192"/>
            <a:ext cx="1469187" cy="1847353"/>
            <a:chOff x="8012041" y="3664910"/>
            <a:chExt cx="1469212" cy="1847385"/>
          </a:xfrm>
        </p:grpSpPr>
        <p:sp>
          <p:nvSpPr>
            <p:cNvPr id="3171" name="Google Shape;3171;p31"/>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1"/>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3" name="Google Shape;3173;p31"/>
          <p:cNvGrpSpPr/>
          <p:nvPr/>
        </p:nvGrpSpPr>
        <p:grpSpPr>
          <a:xfrm rot="-7752285">
            <a:off x="-1199941" y="-207868"/>
            <a:ext cx="1977402" cy="2019752"/>
            <a:chOff x="7374172" y="-608534"/>
            <a:chExt cx="1977382" cy="2019731"/>
          </a:xfrm>
        </p:grpSpPr>
        <p:sp>
          <p:nvSpPr>
            <p:cNvPr id="3174" name="Google Shape;3174;p31"/>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1"/>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6" name="Google Shape;3176;p31"/>
          <p:cNvGrpSpPr/>
          <p:nvPr/>
        </p:nvGrpSpPr>
        <p:grpSpPr>
          <a:xfrm rot="2195059">
            <a:off x="1203306" y="4656885"/>
            <a:ext cx="1017786" cy="621560"/>
            <a:chOff x="1401025" y="4698775"/>
            <a:chExt cx="577775" cy="352850"/>
          </a:xfrm>
        </p:grpSpPr>
        <p:sp>
          <p:nvSpPr>
            <p:cNvPr id="3177" name="Google Shape;3177;p31"/>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1"/>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1"/>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1"/>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1"/>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1"/>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1"/>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1"/>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1"/>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1"/>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1"/>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1"/>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1"/>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1"/>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1"/>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1"/>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1"/>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1"/>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1"/>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1"/>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1"/>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1"/>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1"/>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1"/>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1"/>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1"/>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1"/>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1"/>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1"/>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1"/>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1"/>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1"/>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1"/>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1"/>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1"/>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1"/>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1"/>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1"/>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1"/>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1"/>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1"/>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1"/>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1"/>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0" name="Google Shape;3220;p31"/>
          <p:cNvGrpSpPr/>
          <p:nvPr/>
        </p:nvGrpSpPr>
        <p:grpSpPr>
          <a:xfrm rot="-4978214">
            <a:off x="8419274" y="596741"/>
            <a:ext cx="1538060" cy="1037073"/>
            <a:chOff x="1962675" y="3108125"/>
            <a:chExt cx="1431450" cy="654800"/>
          </a:xfrm>
        </p:grpSpPr>
        <p:sp>
          <p:nvSpPr>
            <p:cNvPr id="3221" name="Google Shape;3221;p31"/>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1"/>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1"/>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1"/>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1"/>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1"/>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1"/>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1"/>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1"/>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1"/>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1"/>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1"/>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1"/>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1"/>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1"/>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1"/>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1"/>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1"/>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1"/>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3240"/>
        <p:cNvGrpSpPr/>
        <p:nvPr/>
      </p:nvGrpSpPr>
      <p:grpSpPr>
        <a:xfrm>
          <a:off x="0" y="0"/>
          <a:ext cx="0" cy="0"/>
          <a:chOff x="0" y="0"/>
          <a:chExt cx="0" cy="0"/>
        </a:xfrm>
      </p:grpSpPr>
      <p:grpSp>
        <p:nvGrpSpPr>
          <p:cNvPr id="3241" name="Google Shape;3241;p32"/>
          <p:cNvGrpSpPr/>
          <p:nvPr/>
        </p:nvGrpSpPr>
        <p:grpSpPr>
          <a:xfrm>
            <a:off x="-186" y="-127138"/>
            <a:ext cx="9144186" cy="5378824"/>
            <a:chOff x="-186" y="-127138"/>
            <a:chExt cx="9144186" cy="5378824"/>
          </a:xfrm>
        </p:grpSpPr>
        <p:grpSp>
          <p:nvGrpSpPr>
            <p:cNvPr id="3242" name="Google Shape;3242;p32"/>
            <p:cNvGrpSpPr/>
            <p:nvPr/>
          </p:nvGrpSpPr>
          <p:grpSpPr>
            <a:xfrm>
              <a:off x="-186" y="-127138"/>
              <a:ext cx="9144186" cy="5378824"/>
              <a:chOff x="-186" y="-127138"/>
              <a:chExt cx="9144186" cy="5378824"/>
            </a:xfrm>
          </p:grpSpPr>
          <p:cxnSp>
            <p:nvCxnSpPr>
              <p:cNvPr id="3243" name="Google Shape;3243;p32"/>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3244" name="Google Shape;3244;p32"/>
              <p:cNvGrpSpPr/>
              <p:nvPr/>
            </p:nvGrpSpPr>
            <p:grpSpPr>
              <a:xfrm rot="5400000">
                <a:off x="1881170" y="-2008495"/>
                <a:ext cx="5378824" cy="9141536"/>
                <a:chOff x="537882" y="0"/>
                <a:chExt cx="5378824" cy="5172600"/>
              </a:xfrm>
            </p:grpSpPr>
            <p:cxnSp>
              <p:nvCxnSpPr>
                <p:cNvPr id="3245" name="Google Shape;3245;p32"/>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46" name="Google Shape;3246;p32"/>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47" name="Google Shape;3247;p32"/>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48" name="Google Shape;3248;p32"/>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49" name="Google Shape;3249;p32"/>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0" name="Google Shape;3250;p32"/>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1" name="Google Shape;3251;p32"/>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2" name="Google Shape;3252;p32"/>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3" name="Google Shape;3253;p32"/>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4" name="Google Shape;3254;p32"/>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5" name="Google Shape;3255;p32"/>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6" name="Google Shape;3256;p32"/>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7" name="Google Shape;3257;p32"/>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8" name="Google Shape;3258;p32"/>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59" name="Google Shape;3259;p32"/>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60" name="Google Shape;3260;p32"/>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61" name="Google Shape;3261;p32"/>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62" name="Google Shape;3262;p32"/>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63" name="Google Shape;3263;p32"/>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64" name="Google Shape;3264;p32"/>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265" name="Google Shape;3265;p32"/>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3266" name="Google Shape;3266;p32"/>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3267" name="Google Shape;3267;p32"/>
          <p:cNvSpPr txBox="1">
            <a:spLocks noGrp="1"/>
          </p:cNvSpPr>
          <p:nvPr>
            <p:ph type="title"/>
          </p:nvPr>
        </p:nvSpPr>
        <p:spPr>
          <a:xfrm>
            <a:off x="2347938" y="601325"/>
            <a:ext cx="4448100" cy="1058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60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68" name="Google Shape;3268;p32"/>
          <p:cNvSpPr txBox="1">
            <a:spLocks noGrp="1"/>
          </p:cNvSpPr>
          <p:nvPr>
            <p:ph type="subTitle" idx="1"/>
          </p:nvPr>
        </p:nvSpPr>
        <p:spPr>
          <a:xfrm>
            <a:off x="2263500" y="1612850"/>
            <a:ext cx="4617000" cy="1058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270" name="Google Shape;3270;p32"/>
          <p:cNvGrpSpPr/>
          <p:nvPr/>
        </p:nvGrpSpPr>
        <p:grpSpPr>
          <a:xfrm rot="-9476529" flipH="1">
            <a:off x="8249069" y="694230"/>
            <a:ext cx="1469046" cy="1847175"/>
            <a:chOff x="8012041" y="3664910"/>
            <a:chExt cx="1469212" cy="1847385"/>
          </a:xfrm>
        </p:grpSpPr>
        <p:sp>
          <p:nvSpPr>
            <p:cNvPr id="3271" name="Google Shape;3271;p32"/>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2"/>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3" name="Google Shape;3273;p32"/>
          <p:cNvGrpSpPr/>
          <p:nvPr/>
        </p:nvGrpSpPr>
        <p:grpSpPr>
          <a:xfrm rot="6500553" flipH="1">
            <a:off x="7627705" y="-366127"/>
            <a:ext cx="1977398" cy="2019748"/>
            <a:chOff x="7374172" y="-608534"/>
            <a:chExt cx="1977382" cy="2019731"/>
          </a:xfrm>
        </p:grpSpPr>
        <p:sp>
          <p:nvSpPr>
            <p:cNvPr id="3274" name="Google Shape;3274;p32"/>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2"/>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6" name="Google Shape;3276;p32"/>
          <p:cNvGrpSpPr/>
          <p:nvPr/>
        </p:nvGrpSpPr>
        <p:grpSpPr>
          <a:xfrm rot="-8100000" flipH="1">
            <a:off x="-497786" y="4287900"/>
            <a:ext cx="1977363" cy="2019712"/>
            <a:chOff x="7374172" y="-608534"/>
            <a:chExt cx="1977382" cy="2019731"/>
          </a:xfrm>
        </p:grpSpPr>
        <p:sp>
          <p:nvSpPr>
            <p:cNvPr id="3277" name="Google Shape;3277;p32"/>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2"/>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9" name="Google Shape;3279;p32"/>
          <p:cNvGrpSpPr/>
          <p:nvPr/>
        </p:nvGrpSpPr>
        <p:grpSpPr>
          <a:xfrm rot="-1063266">
            <a:off x="-3833914" y="-1925534"/>
            <a:ext cx="9629056" cy="3287712"/>
            <a:chOff x="-185176" y="-2194035"/>
            <a:chExt cx="9628545" cy="3287537"/>
          </a:xfrm>
        </p:grpSpPr>
        <p:sp>
          <p:nvSpPr>
            <p:cNvPr id="3280" name="Google Shape;3280;p32"/>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2"/>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3282;p32"/>
          <p:cNvGrpSpPr/>
          <p:nvPr/>
        </p:nvGrpSpPr>
        <p:grpSpPr>
          <a:xfrm rot="-7519479">
            <a:off x="7493845" y="4482161"/>
            <a:ext cx="1788043" cy="1326992"/>
            <a:chOff x="2343675" y="4223850"/>
            <a:chExt cx="1326825" cy="984700"/>
          </a:xfrm>
        </p:grpSpPr>
        <p:sp>
          <p:nvSpPr>
            <p:cNvPr id="3283" name="Google Shape;3283;p32"/>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2"/>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2"/>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2"/>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2"/>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2"/>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2"/>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2"/>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2"/>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2"/>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2"/>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2"/>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2"/>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2"/>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2"/>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2"/>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2"/>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2"/>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2"/>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2"/>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2"/>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2"/>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2"/>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2"/>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2"/>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2"/>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2"/>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2"/>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2"/>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2"/>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2"/>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2"/>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2"/>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2"/>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2"/>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2"/>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2"/>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2"/>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2"/>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2"/>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2"/>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2"/>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5" name="Google Shape;3325;p32"/>
          <p:cNvGrpSpPr/>
          <p:nvPr/>
        </p:nvGrpSpPr>
        <p:grpSpPr>
          <a:xfrm rot="-9504808">
            <a:off x="5966984" y="-683012"/>
            <a:ext cx="1538035" cy="1037064"/>
            <a:chOff x="1962675" y="3108125"/>
            <a:chExt cx="1431450" cy="654800"/>
          </a:xfrm>
        </p:grpSpPr>
        <p:sp>
          <p:nvSpPr>
            <p:cNvPr id="3326" name="Google Shape;3326;p32"/>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2"/>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2"/>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2"/>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2"/>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2"/>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2"/>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2"/>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2"/>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2"/>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2"/>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2"/>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2"/>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2"/>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2"/>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2"/>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2"/>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2"/>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2"/>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5" name="Google Shape;3345;p32"/>
          <p:cNvGrpSpPr/>
          <p:nvPr/>
        </p:nvGrpSpPr>
        <p:grpSpPr>
          <a:xfrm rot="4996874">
            <a:off x="-387353" y="3031416"/>
            <a:ext cx="1017807" cy="621576"/>
            <a:chOff x="1401025" y="4698775"/>
            <a:chExt cx="577775" cy="352850"/>
          </a:xfrm>
        </p:grpSpPr>
        <p:sp>
          <p:nvSpPr>
            <p:cNvPr id="3346" name="Google Shape;3346;p32"/>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2"/>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2"/>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2"/>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2"/>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2"/>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2"/>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2"/>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2"/>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2"/>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2"/>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2"/>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2"/>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2"/>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2"/>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2"/>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2"/>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2"/>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2"/>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2"/>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2"/>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2"/>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2"/>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2"/>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2"/>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2"/>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2"/>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2"/>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2"/>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2"/>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2"/>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2"/>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2"/>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2"/>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2"/>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2"/>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2"/>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2"/>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2"/>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2"/>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2"/>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2"/>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2"/>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32"/>
        <p:cNvGrpSpPr/>
        <p:nvPr/>
      </p:nvGrpSpPr>
      <p:grpSpPr>
        <a:xfrm>
          <a:off x="0" y="0"/>
          <a:ext cx="0" cy="0"/>
          <a:chOff x="0" y="0"/>
          <a:chExt cx="0" cy="0"/>
        </a:xfrm>
      </p:grpSpPr>
      <p:grpSp>
        <p:nvGrpSpPr>
          <p:cNvPr id="333" name="Google Shape;333;p5"/>
          <p:cNvGrpSpPr/>
          <p:nvPr/>
        </p:nvGrpSpPr>
        <p:grpSpPr>
          <a:xfrm>
            <a:off x="-186" y="-127138"/>
            <a:ext cx="9144186" cy="5378824"/>
            <a:chOff x="-186" y="-127138"/>
            <a:chExt cx="9144186" cy="5378824"/>
          </a:xfrm>
        </p:grpSpPr>
        <p:grpSp>
          <p:nvGrpSpPr>
            <p:cNvPr id="334" name="Google Shape;334;p5"/>
            <p:cNvGrpSpPr/>
            <p:nvPr/>
          </p:nvGrpSpPr>
          <p:grpSpPr>
            <a:xfrm>
              <a:off x="-186" y="-127138"/>
              <a:ext cx="9144186" cy="5378824"/>
              <a:chOff x="-186" y="-127138"/>
              <a:chExt cx="9144186" cy="5378824"/>
            </a:xfrm>
          </p:grpSpPr>
          <p:cxnSp>
            <p:nvCxnSpPr>
              <p:cNvPr id="335" name="Google Shape;335;p5"/>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336" name="Google Shape;336;p5"/>
              <p:cNvGrpSpPr/>
              <p:nvPr/>
            </p:nvGrpSpPr>
            <p:grpSpPr>
              <a:xfrm rot="5400000">
                <a:off x="1881170" y="-2008495"/>
                <a:ext cx="5378824" cy="9141536"/>
                <a:chOff x="537882" y="0"/>
                <a:chExt cx="5378824" cy="5172600"/>
              </a:xfrm>
            </p:grpSpPr>
            <p:cxnSp>
              <p:nvCxnSpPr>
                <p:cNvPr id="337" name="Google Shape;337;p5"/>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38" name="Google Shape;338;p5"/>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39" name="Google Shape;339;p5"/>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 name="Google Shape;340;p5"/>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1" name="Google Shape;341;p5"/>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2" name="Google Shape;342;p5"/>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3" name="Google Shape;343;p5"/>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4" name="Google Shape;344;p5"/>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5" name="Google Shape;345;p5"/>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6" name="Google Shape;346;p5"/>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7" name="Google Shape;347;p5"/>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8" name="Google Shape;348;p5"/>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9" name="Google Shape;349;p5"/>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0" name="Google Shape;350;p5"/>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1" name="Google Shape;351;p5"/>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 name="Google Shape;352;p5"/>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3" name="Google Shape;353;p5"/>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4" name="Google Shape;354;p5"/>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5" name="Google Shape;355;p5"/>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6" name="Google Shape;356;p5"/>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7" name="Google Shape;357;p5"/>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358" name="Google Shape;358;p5"/>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359" name="Google Shape;359;p5"/>
          <p:cNvSpPr txBox="1">
            <a:spLocks noGrp="1"/>
          </p:cNvSpPr>
          <p:nvPr>
            <p:ph type="subTitle" idx="1"/>
          </p:nvPr>
        </p:nvSpPr>
        <p:spPr>
          <a:xfrm>
            <a:off x="4192405" y="3847624"/>
            <a:ext cx="2625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60" name="Google Shape;360;p5"/>
          <p:cNvSpPr txBox="1">
            <a:spLocks noGrp="1"/>
          </p:cNvSpPr>
          <p:nvPr>
            <p:ph type="subTitle" idx="2"/>
          </p:nvPr>
        </p:nvSpPr>
        <p:spPr>
          <a:xfrm>
            <a:off x="720248" y="3847624"/>
            <a:ext cx="2625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1400" b="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361" name="Google Shape;361;p5"/>
          <p:cNvSpPr txBox="1">
            <a:spLocks noGrp="1"/>
          </p:cNvSpPr>
          <p:nvPr>
            <p:ph type="subTitle" idx="3"/>
          </p:nvPr>
        </p:nvSpPr>
        <p:spPr>
          <a:xfrm>
            <a:off x="4192396" y="3427325"/>
            <a:ext cx="26259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362" name="Google Shape;362;p5"/>
          <p:cNvSpPr txBox="1">
            <a:spLocks noGrp="1"/>
          </p:cNvSpPr>
          <p:nvPr>
            <p:ph type="subTitle" idx="4"/>
          </p:nvPr>
        </p:nvSpPr>
        <p:spPr>
          <a:xfrm>
            <a:off x="720012" y="3427325"/>
            <a:ext cx="2625900" cy="572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Prompt"/>
              <a:buNone/>
              <a:defRPr sz="2400">
                <a:solidFill>
                  <a:schemeClr val="dk1"/>
                </a:solidFill>
                <a:latin typeface="Prompt SemiBold"/>
                <a:ea typeface="Prompt SemiBold"/>
                <a:cs typeface="Prompt SemiBold"/>
                <a:sym typeface="Prompt SemiBold"/>
              </a:defRPr>
            </a:lvl1pPr>
            <a:lvl2pPr lvl="1" algn="ctr" rtl="0">
              <a:lnSpc>
                <a:spcPct val="100000"/>
              </a:lnSpc>
              <a:spcBef>
                <a:spcPts val="0"/>
              </a:spcBef>
              <a:spcAft>
                <a:spcPts val="0"/>
              </a:spcAft>
              <a:buSzPts val="2400"/>
              <a:buFont typeface="Prompt"/>
              <a:buNone/>
              <a:defRPr sz="2400" b="1">
                <a:latin typeface="Prompt"/>
                <a:ea typeface="Prompt"/>
                <a:cs typeface="Prompt"/>
                <a:sym typeface="Prompt"/>
              </a:defRPr>
            </a:lvl2pPr>
            <a:lvl3pPr lvl="2" algn="ctr" rtl="0">
              <a:lnSpc>
                <a:spcPct val="100000"/>
              </a:lnSpc>
              <a:spcBef>
                <a:spcPts val="0"/>
              </a:spcBef>
              <a:spcAft>
                <a:spcPts val="0"/>
              </a:spcAft>
              <a:buSzPts val="2400"/>
              <a:buFont typeface="Prompt"/>
              <a:buNone/>
              <a:defRPr sz="2400" b="1">
                <a:latin typeface="Prompt"/>
                <a:ea typeface="Prompt"/>
                <a:cs typeface="Prompt"/>
                <a:sym typeface="Prompt"/>
              </a:defRPr>
            </a:lvl3pPr>
            <a:lvl4pPr lvl="3" algn="ctr" rtl="0">
              <a:lnSpc>
                <a:spcPct val="100000"/>
              </a:lnSpc>
              <a:spcBef>
                <a:spcPts val="0"/>
              </a:spcBef>
              <a:spcAft>
                <a:spcPts val="0"/>
              </a:spcAft>
              <a:buSzPts val="2400"/>
              <a:buFont typeface="Prompt"/>
              <a:buNone/>
              <a:defRPr sz="2400" b="1">
                <a:latin typeface="Prompt"/>
                <a:ea typeface="Prompt"/>
                <a:cs typeface="Prompt"/>
                <a:sym typeface="Prompt"/>
              </a:defRPr>
            </a:lvl4pPr>
            <a:lvl5pPr lvl="4" algn="ctr" rtl="0">
              <a:lnSpc>
                <a:spcPct val="100000"/>
              </a:lnSpc>
              <a:spcBef>
                <a:spcPts val="0"/>
              </a:spcBef>
              <a:spcAft>
                <a:spcPts val="0"/>
              </a:spcAft>
              <a:buSzPts val="2400"/>
              <a:buFont typeface="Prompt"/>
              <a:buNone/>
              <a:defRPr sz="2400" b="1">
                <a:latin typeface="Prompt"/>
                <a:ea typeface="Prompt"/>
                <a:cs typeface="Prompt"/>
                <a:sym typeface="Prompt"/>
              </a:defRPr>
            </a:lvl5pPr>
            <a:lvl6pPr lvl="5" algn="ctr" rtl="0">
              <a:lnSpc>
                <a:spcPct val="100000"/>
              </a:lnSpc>
              <a:spcBef>
                <a:spcPts val="0"/>
              </a:spcBef>
              <a:spcAft>
                <a:spcPts val="0"/>
              </a:spcAft>
              <a:buSzPts val="2400"/>
              <a:buFont typeface="Prompt"/>
              <a:buNone/>
              <a:defRPr sz="2400" b="1">
                <a:latin typeface="Prompt"/>
                <a:ea typeface="Prompt"/>
                <a:cs typeface="Prompt"/>
                <a:sym typeface="Prompt"/>
              </a:defRPr>
            </a:lvl6pPr>
            <a:lvl7pPr lvl="6" algn="ctr" rtl="0">
              <a:lnSpc>
                <a:spcPct val="100000"/>
              </a:lnSpc>
              <a:spcBef>
                <a:spcPts val="0"/>
              </a:spcBef>
              <a:spcAft>
                <a:spcPts val="0"/>
              </a:spcAft>
              <a:buSzPts val="2400"/>
              <a:buFont typeface="Prompt"/>
              <a:buNone/>
              <a:defRPr sz="2400" b="1">
                <a:latin typeface="Prompt"/>
                <a:ea typeface="Prompt"/>
                <a:cs typeface="Prompt"/>
                <a:sym typeface="Prompt"/>
              </a:defRPr>
            </a:lvl7pPr>
            <a:lvl8pPr lvl="7" algn="ctr" rtl="0">
              <a:lnSpc>
                <a:spcPct val="100000"/>
              </a:lnSpc>
              <a:spcBef>
                <a:spcPts val="0"/>
              </a:spcBef>
              <a:spcAft>
                <a:spcPts val="0"/>
              </a:spcAft>
              <a:buSzPts val="2400"/>
              <a:buFont typeface="Prompt"/>
              <a:buNone/>
              <a:defRPr sz="2400" b="1">
                <a:latin typeface="Prompt"/>
                <a:ea typeface="Prompt"/>
                <a:cs typeface="Prompt"/>
                <a:sym typeface="Prompt"/>
              </a:defRPr>
            </a:lvl8pPr>
            <a:lvl9pPr lvl="8" algn="ctr" rtl="0">
              <a:lnSpc>
                <a:spcPct val="100000"/>
              </a:lnSpc>
              <a:spcBef>
                <a:spcPts val="0"/>
              </a:spcBef>
              <a:spcAft>
                <a:spcPts val="0"/>
              </a:spcAft>
              <a:buSzPts val="2400"/>
              <a:buFont typeface="Prompt"/>
              <a:buNone/>
              <a:defRPr sz="2400" b="1">
                <a:latin typeface="Prompt"/>
                <a:ea typeface="Prompt"/>
                <a:cs typeface="Prompt"/>
                <a:sym typeface="Prompt"/>
              </a:defRPr>
            </a:lvl9pPr>
          </a:lstStyle>
          <a:p>
            <a:endParaRPr/>
          </a:p>
        </p:txBody>
      </p:sp>
      <p:sp>
        <p:nvSpPr>
          <p:cNvPr id="363" name="Google Shape;363;p5"/>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364" name="Google Shape;364;p5"/>
          <p:cNvGrpSpPr/>
          <p:nvPr/>
        </p:nvGrpSpPr>
        <p:grpSpPr>
          <a:xfrm rot="479111">
            <a:off x="7092826" y="1482225"/>
            <a:ext cx="1787984" cy="1326948"/>
            <a:chOff x="2343675" y="4223850"/>
            <a:chExt cx="1326825" cy="984700"/>
          </a:xfrm>
        </p:grpSpPr>
        <p:sp>
          <p:nvSpPr>
            <p:cNvPr id="365" name="Google Shape;365;p5"/>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5"/>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5"/>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5"/>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5"/>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5"/>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5"/>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5"/>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5"/>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5"/>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5"/>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5"/>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5"/>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5"/>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5"/>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5"/>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5"/>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5"/>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5"/>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5"/>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5"/>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5"/>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5"/>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5"/>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5"/>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5"/>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5"/>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5"/>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 name="Google Shape;407;p5"/>
          <p:cNvGrpSpPr/>
          <p:nvPr/>
        </p:nvGrpSpPr>
        <p:grpSpPr>
          <a:xfrm rot="5908175" flipH="1">
            <a:off x="4801278" y="1917329"/>
            <a:ext cx="9629575" cy="3287889"/>
            <a:chOff x="-185176" y="-2194035"/>
            <a:chExt cx="9628545" cy="3287537"/>
          </a:xfrm>
        </p:grpSpPr>
        <p:sp>
          <p:nvSpPr>
            <p:cNvPr id="408" name="Google Shape;408;p5"/>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5"/>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 name="Google Shape;410;p5"/>
          <p:cNvGrpSpPr/>
          <p:nvPr/>
        </p:nvGrpSpPr>
        <p:grpSpPr>
          <a:xfrm rot="7336064" flipH="1">
            <a:off x="7878947" y="-908870"/>
            <a:ext cx="1977469" cy="2019821"/>
            <a:chOff x="7374172" y="-608534"/>
            <a:chExt cx="1977382" cy="2019731"/>
          </a:xfrm>
        </p:grpSpPr>
        <p:sp>
          <p:nvSpPr>
            <p:cNvPr id="411" name="Google Shape;411;p5"/>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5"/>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 name="Google Shape;413;p5"/>
          <p:cNvGrpSpPr/>
          <p:nvPr/>
        </p:nvGrpSpPr>
        <p:grpSpPr>
          <a:xfrm rot="1917444">
            <a:off x="6604433" y="4173232"/>
            <a:ext cx="1468967" cy="1847076"/>
            <a:chOff x="8012041" y="3664910"/>
            <a:chExt cx="1469212" cy="1847385"/>
          </a:xfrm>
        </p:grpSpPr>
        <p:sp>
          <p:nvSpPr>
            <p:cNvPr id="414" name="Google Shape;414;p5"/>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5"/>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3389"/>
        <p:cNvGrpSpPr/>
        <p:nvPr/>
      </p:nvGrpSpPr>
      <p:grpSpPr>
        <a:xfrm>
          <a:off x="0" y="0"/>
          <a:ext cx="0" cy="0"/>
          <a:chOff x="0" y="0"/>
          <a:chExt cx="0" cy="0"/>
        </a:xfrm>
      </p:grpSpPr>
      <p:grpSp>
        <p:nvGrpSpPr>
          <p:cNvPr id="3390" name="Google Shape;3390;p33"/>
          <p:cNvGrpSpPr/>
          <p:nvPr/>
        </p:nvGrpSpPr>
        <p:grpSpPr>
          <a:xfrm>
            <a:off x="-186" y="-127138"/>
            <a:ext cx="9144186" cy="5378824"/>
            <a:chOff x="-186" y="-127138"/>
            <a:chExt cx="9144186" cy="5378824"/>
          </a:xfrm>
        </p:grpSpPr>
        <p:grpSp>
          <p:nvGrpSpPr>
            <p:cNvPr id="3391" name="Google Shape;3391;p33"/>
            <p:cNvGrpSpPr/>
            <p:nvPr/>
          </p:nvGrpSpPr>
          <p:grpSpPr>
            <a:xfrm>
              <a:off x="-186" y="-127138"/>
              <a:ext cx="9144186" cy="5378824"/>
              <a:chOff x="-186" y="-127138"/>
              <a:chExt cx="9144186" cy="5378824"/>
            </a:xfrm>
          </p:grpSpPr>
          <p:cxnSp>
            <p:nvCxnSpPr>
              <p:cNvPr id="3392" name="Google Shape;3392;p33"/>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3393" name="Google Shape;3393;p33"/>
              <p:cNvGrpSpPr/>
              <p:nvPr/>
            </p:nvGrpSpPr>
            <p:grpSpPr>
              <a:xfrm rot="5400000">
                <a:off x="1881170" y="-2008495"/>
                <a:ext cx="5378824" cy="9141536"/>
                <a:chOff x="537882" y="0"/>
                <a:chExt cx="5378824" cy="5172600"/>
              </a:xfrm>
            </p:grpSpPr>
            <p:cxnSp>
              <p:nvCxnSpPr>
                <p:cNvPr id="3394" name="Google Shape;3394;p33"/>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395" name="Google Shape;3395;p33"/>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396" name="Google Shape;3396;p33"/>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397" name="Google Shape;3397;p33"/>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398" name="Google Shape;3398;p33"/>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399" name="Google Shape;3399;p33"/>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0" name="Google Shape;3400;p33"/>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1" name="Google Shape;3401;p33"/>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2" name="Google Shape;3402;p33"/>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3" name="Google Shape;3403;p33"/>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4" name="Google Shape;3404;p33"/>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5" name="Google Shape;3405;p33"/>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6" name="Google Shape;3406;p33"/>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7" name="Google Shape;3407;p33"/>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8" name="Google Shape;3408;p33"/>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09" name="Google Shape;3409;p33"/>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10" name="Google Shape;3410;p33"/>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11" name="Google Shape;3411;p33"/>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12" name="Google Shape;3412;p33"/>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13" name="Google Shape;3413;p33"/>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414" name="Google Shape;3414;p33"/>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3415" name="Google Shape;3415;p33"/>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grpSp>
        <p:nvGrpSpPr>
          <p:cNvPr id="3416" name="Google Shape;3416;p33"/>
          <p:cNvGrpSpPr/>
          <p:nvPr/>
        </p:nvGrpSpPr>
        <p:grpSpPr>
          <a:xfrm rot="7961417">
            <a:off x="5466045" y="2781582"/>
            <a:ext cx="9629468" cy="3287852"/>
            <a:chOff x="-185176" y="-2194035"/>
            <a:chExt cx="9628545" cy="3287537"/>
          </a:xfrm>
        </p:grpSpPr>
        <p:sp>
          <p:nvSpPr>
            <p:cNvPr id="3417" name="Google Shape;3417;p33"/>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3"/>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9" name="Google Shape;3419;p33"/>
          <p:cNvGrpSpPr/>
          <p:nvPr/>
        </p:nvGrpSpPr>
        <p:grpSpPr>
          <a:xfrm flipH="1">
            <a:off x="-908374" y="-536473"/>
            <a:ext cx="1977382" cy="2019731"/>
            <a:chOff x="7374172" y="-608534"/>
            <a:chExt cx="1977382" cy="2019731"/>
          </a:xfrm>
        </p:grpSpPr>
        <p:sp>
          <p:nvSpPr>
            <p:cNvPr id="3420" name="Google Shape;3420;p33"/>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3"/>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2" name="Google Shape;3422;p33"/>
          <p:cNvGrpSpPr/>
          <p:nvPr/>
        </p:nvGrpSpPr>
        <p:grpSpPr>
          <a:xfrm rot="6634802">
            <a:off x="1230766" y="4775732"/>
            <a:ext cx="1017760" cy="621576"/>
            <a:chOff x="1401025" y="4698775"/>
            <a:chExt cx="577775" cy="352850"/>
          </a:xfrm>
        </p:grpSpPr>
        <p:sp>
          <p:nvSpPr>
            <p:cNvPr id="3423" name="Google Shape;3423;p33"/>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3"/>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3"/>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3"/>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3"/>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3"/>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3"/>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3"/>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3"/>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3"/>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3"/>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3"/>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3"/>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3"/>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3"/>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3"/>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3"/>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3"/>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3"/>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3"/>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3"/>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3"/>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3"/>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3"/>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3"/>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3"/>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3"/>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3"/>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3"/>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3"/>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3"/>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3"/>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3"/>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3"/>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3"/>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3"/>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3"/>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3"/>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3"/>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3"/>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3"/>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3"/>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3"/>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6" name="Google Shape;3466;p33"/>
          <p:cNvGrpSpPr/>
          <p:nvPr/>
        </p:nvGrpSpPr>
        <p:grpSpPr>
          <a:xfrm rot="-1236975">
            <a:off x="8472820" y="-452421"/>
            <a:ext cx="1788030" cy="1326983"/>
            <a:chOff x="2343675" y="4223850"/>
            <a:chExt cx="1326825" cy="984700"/>
          </a:xfrm>
        </p:grpSpPr>
        <p:sp>
          <p:nvSpPr>
            <p:cNvPr id="3467" name="Google Shape;3467;p33"/>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3"/>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3"/>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3"/>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3"/>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3"/>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3"/>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3"/>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3"/>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3"/>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3"/>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3"/>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3"/>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3"/>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3"/>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3"/>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3"/>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3"/>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3"/>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3"/>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3"/>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3"/>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3"/>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3"/>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3"/>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3"/>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3"/>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3"/>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3"/>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3"/>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3"/>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3"/>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3"/>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3"/>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3"/>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3"/>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3"/>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3"/>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3"/>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3"/>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3"/>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3"/>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3509"/>
        <p:cNvGrpSpPr/>
        <p:nvPr/>
      </p:nvGrpSpPr>
      <p:grpSpPr>
        <a:xfrm>
          <a:off x="0" y="0"/>
          <a:ext cx="0" cy="0"/>
          <a:chOff x="0" y="0"/>
          <a:chExt cx="0" cy="0"/>
        </a:xfrm>
      </p:grpSpPr>
      <p:grpSp>
        <p:nvGrpSpPr>
          <p:cNvPr id="3510" name="Google Shape;3510;p34"/>
          <p:cNvGrpSpPr/>
          <p:nvPr/>
        </p:nvGrpSpPr>
        <p:grpSpPr>
          <a:xfrm>
            <a:off x="-186" y="-127138"/>
            <a:ext cx="9144186" cy="5378824"/>
            <a:chOff x="-186" y="-127138"/>
            <a:chExt cx="9144186" cy="5378824"/>
          </a:xfrm>
        </p:grpSpPr>
        <p:grpSp>
          <p:nvGrpSpPr>
            <p:cNvPr id="3511" name="Google Shape;3511;p34"/>
            <p:cNvGrpSpPr/>
            <p:nvPr/>
          </p:nvGrpSpPr>
          <p:grpSpPr>
            <a:xfrm>
              <a:off x="-186" y="-127138"/>
              <a:ext cx="9144186" cy="5378824"/>
              <a:chOff x="-186" y="-127138"/>
              <a:chExt cx="9144186" cy="5378824"/>
            </a:xfrm>
          </p:grpSpPr>
          <p:cxnSp>
            <p:nvCxnSpPr>
              <p:cNvPr id="3512" name="Google Shape;3512;p34"/>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3513" name="Google Shape;3513;p34"/>
              <p:cNvGrpSpPr/>
              <p:nvPr/>
            </p:nvGrpSpPr>
            <p:grpSpPr>
              <a:xfrm rot="5400000">
                <a:off x="1881170" y="-2008495"/>
                <a:ext cx="5378824" cy="9141536"/>
                <a:chOff x="537882" y="0"/>
                <a:chExt cx="5378824" cy="5172600"/>
              </a:xfrm>
            </p:grpSpPr>
            <p:cxnSp>
              <p:nvCxnSpPr>
                <p:cNvPr id="3514" name="Google Shape;3514;p34"/>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15" name="Google Shape;3515;p34"/>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16" name="Google Shape;3516;p34"/>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17" name="Google Shape;3517;p34"/>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18" name="Google Shape;3518;p34"/>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19" name="Google Shape;3519;p34"/>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0" name="Google Shape;3520;p34"/>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1" name="Google Shape;3521;p34"/>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2" name="Google Shape;3522;p34"/>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3" name="Google Shape;3523;p34"/>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4" name="Google Shape;3524;p34"/>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5" name="Google Shape;3525;p34"/>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6" name="Google Shape;3526;p34"/>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7" name="Google Shape;3527;p34"/>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8" name="Google Shape;3528;p34"/>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29" name="Google Shape;3529;p34"/>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30" name="Google Shape;3530;p34"/>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31" name="Google Shape;3531;p34"/>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32" name="Google Shape;3532;p34"/>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33" name="Google Shape;3533;p34"/>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3534" name="Google Shape;3534;p34"/>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3535" name="Google Shape;3535;p34"/>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grpSp>
        <p:nvGrpSpPr>
          <p:cNvPr id="3536" name="Google Shape;3536;p34"/>
          <p:cNvGrpSpPr/>
          <p:nvPr/>
        </p:nvGrpSpPr>
        <p:grpSpPr>
          <a:xfrm rot="-1810066" flipH="1">
            <a:off x="-414742" y="4102238"/>
            <a:ext cx="1469114" cy="1847261"/>
            <a:chOff x="8012041" y="3664910"/>
            <a:chExt cx="1469212" cy="1847385"/>
          </a:xfrm>
        </p:grpSpPr>
        <p:sp>
          <p:nvSpPr>
            <p:cNvPr id="3537" name="Google Shape;3537;p34"/>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4"/>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9" name="Google Shape;3539;p34"/>
          <p:cNvGrpSpPr/>
          <p:nvPr/>
        </p:nvGrpSpPr>
        <p:grpSpPr>
          <a:xfrm rot="-7519479">
            <a:off x="-1025755" y="3873636"/>
            <a:ext cx="1788043" cy="1326992"/>
            <a:chOff x="2343675" y="4223850"/>
            <a:chExt cx="1326825" cy="984700"/>
          </a:xfrm>
        </p:grpSpPr>
        <p:sp>
          <p:nvSpPr>
            <p:cNvPr id="3540" name="Google Shape;3540;p34"/>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4"/>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4"/>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4"/>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4"/>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4"/>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4"/>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4"/>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4"/>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4"/>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4"/>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4"/>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4"/>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4"/>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4"/>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4"/>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4"/>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4"/>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4"/>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4"/>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4"/>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4"/>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4"/>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4"/>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4"/>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4"/>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4"/>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4"/>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4"/>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4"/>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4"/>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4"/>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4"/>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4"/>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4"/>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4"/>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4"/>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4"/>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4"/>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4"/>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4"/>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4"/>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2" name="Google Shape;3582;p34"/>
          <p:cNvGrpSpPr/>
          <p:nvPr/>
        </p:nvGrpSpPr>
        <p:grpSpPr>
          <a:xfrm rot="6500553" flipH="1">
            <a:off x="7773230" y="-905852"/>
            <a:ext cx="1977398" cy="2019748"/>
            <a:chOff x="7374172" y="-608534"/>
            <a:chExt cx="1977382" cy="2019731"/>
          </a:xfrm>
        </p:grpSpPr>
        <p:sp>
          <p:nvSpPr>
            <p:cNvPr id="3583" name="Google Shape;3583;p34"/>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4"/>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5" name="Google Shape;3585;p34"/>
          <p:cNvGrpSpPr/>
          <p:nvPr/>
        </p:nvGrpSpPr>
        <p:grpSpPr>
          <a:xfrm rot="-1624382">
            <a:off x="8493743" y="2677240"/>
            <a:ext cx="1537990" cy="1037088"/>
            <a:chOff x="1962675" y="3108125"/>
            <a:chExt cx="1431450" cy="654800"/>
          </a:xfrm>
        </p:grpSpPr>
        <p:sp>
          <p:nvSpPr>
            <p:cNvPr id="3586" name="Google Shape;3586;p34"/>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4"/>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4"/>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4"/>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4"/>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4"/>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4"/>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4"/>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4"/>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4"/>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4"/>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4"/>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4"/>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4"/>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4"/>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4"/>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4"/>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4"/>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4"/>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608"/>
        <p:cNvGrpSpPr/>
        <p:nvPr/>
      </p:nvGrpSpPr>
      <p:grpSpPr>
        <a:xfrm>
          <a:off x="0" y="0"/>
          <a:ext cx="0" cy="0"/>
          <a:chOff x="0" y="0"/>
          <a:chExt cx="0" cy="0"/>
        </a:xfrm>
      </p:grpSpPr>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609"/>
        <p:cNvGrpSpPr/>
        <p:nvPr/>
      </p:nvGrpSpPr>
      <p:grpSpPr>
        <a:xfrm>
          <a:off x="0" y="0"/>
          <a:ext cx="0" cy="0"/>
          <a:chOff x="0" y="0"/>
          <a:chExt cx="0" cy="0"/>
        </a:xfrm>
      </p:grpSpPr>
      <p:sp>
        <p:nvSpPr>
          <p:cNvPr id="3610" name="Google Shape;3610;p3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lank slide" type="blank">
  <p:cSld name="Blank slide">
    <p:spTree>
      <p:nvGrpSpPr>
        <p:cNvPr id="1" name="Shape 855"/>
        <p:cNvGrpSpPr/>
        <p:nvPr/>
      </p:nvGrpSpPr>
      <p:grpSpPr>
        <a:xfrm>
          <a:off x="0" y="0"/>
          <a:ext cx="0" cy="0"/>
          <a:chOff x="0" y="0"/>
          <a:chExt cx="0" cy="0"/>
        </a:xfrm>
      </p:grpSpPr>
    </p:spTree>
    <p:extLst>
      <p:ext uri="{BB962C8B-B14F-4D97-AF65-F5344CB8AC3E}">
        <p14:creationId xmlns:p14="http://schemas.microsoft.com/office/powerpoint/2010/main" val="336699839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p:cSld name="Title only">
    <p:spTree>
      <p:nvGrpSpPr>
        <p:cNvPr id="1" name="Shape 856"/>
        <p:cNvGrpSpPr/>
        <p:nvPr/>
      </p:nvGrpSpPr>
      <p:grpSpPr>
        <a:xfrm>
          <a:off x="0" y="0"/>
          <a:ext cx="0" cy="0"/>
          <a:chOff x="0" y="0"/>
          <a:chExt cx="0" cy="0"/>
        </a:xfrm>
      </p:grpSpPr>
      <p:sp>
        <p:nvSpPr>
          <p:cNvPr id="857" name="Google Shape;857;p34"/>
          <p:cNvSpPr txBox="1">
            <a:spLocks noGrp="1"/>
          </p:cNvSpPr>
          <p:nvPr>
            <p:ph type="title"/>
          </p:nvPr>
        </p:nvSpPr>
        <p:spPr>
          <a:xfrm>
            <a:off x="1048350" y="323850"/>
            <a:ext cx="70473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extLst>
      <p:ext uri="{BB962C8B-B14F-4D97-AF65-F5344CB8AC3E}">
        <p14:creationId xmlns:p14="http://schemas.microsoft.com/office/powerpoint/2010/main" val="300015333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16"/>
        <p:cNvGrpSpPr/>
        <p:nvPr/>
      </p:nvGrpSpPr>
      <p:grpSpPr>
        <a:xfrm>
          <a:off x="0" y="0"/>
          <a:ext cx="0" cy="0"/>
          <a:chOff x="0" y="0"/>
          <a:chExt cx="0" cy="0"/>
        </a:xfrm>
      </p:grpSpPr>
      <p:grpSp>
        <p:nvGrpSpPr>
          <p:cNvPr id="417" name="Google Shape;417;p6"/>
          <p:cNvGrpSpPr/>
          <p:nvPr/>
        </p:nvGrpSpPr>
        <p:grpSpPr>
          <a:xfrm>
            <a:off x="-186" y="-127138"/>
            <a:ext cx="9144186" cy="5378824"/>
            <a:chOff x="-186" y="-127138"/>
            <a:chExt cx="9144186" cy="5378824"/>
          </a:xfrm>
        </p:grpSpPr>
        <p:grpSp>
          <p:nvGrpSpPr>
            <p:cNvPr id="418" name="Google Shape;418;p6"/>
            <p:cNvGrpSpPr/>
            <p:nvPr/>
          </p:nvGrpSpPr>
          <p:grpSpPr>
            <a:xfrm>
              <a:off x="-186" y="-127138"/>
              <a:ext cx="9144186" cy="5378824"/>
              <a:chOff x="-186" y="-127138"/>
              <a:chExt cx="9144186" cy="5378824"/>
            </a:xfrm>
          </p:grpSpPr>
          <p:cxnSp>
            <p:nvCxnSpPr>
              <p:cNvPr id="419" name="Google Shape;419;p6"/>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420" name="Google Shape;420;p6"/>
              <p:cNvGrpSpPr/>
              <p:nvPr/>
            </p:nvGrpSpPr>
            <p:grpSpPr>
              <a:xfrm rot="5400000">
                <a:off x="1881170" y="-2008495"/>
                <a:ext cx="5378824" cy="9141536"/>
                <a:chOff x="537882" y="0"/>
                <a:chExt cx="5378824" cy="5172600"/>
              </a:xfrm>
            </p:grpSpPr>
            <p:cxnSp>
              <p:nvCxnSpPr>
                <p:cNvPr id="421" name="Google Shape;421;p6"/>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22" name="Google Shape;422;p6"/>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23" name="Google Shape;423;p6"/>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24" name="Google Shape;424;p6"/>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25" name="Google Shape;425;p6"/>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26" name="Google Shape;426;p6"/>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27" name="Google Shape;427;p6"/>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28" name="Google Shape;428;p6"/>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29" name="Google Shape;429;p6"/>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0" name="Google Shape;430;p6"/>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1" name="Google Shape;431;p6"/>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2" name="Google Shape;432;p6"/>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3" name="Google Shape;433;p6"/>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4" name="Google Shape;434;p6"/>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5" name="Google Shape;435;p6"/>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6" name="Google Shape;436;p6"/>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7" name="Google Shape;437;p6"/>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8" name="Google Shape;438;p6"/>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39" name="Google Shape;439;p6"/>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40" name="Google Shape;440;p6"/>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441" name="Google Shape;441;p6"/>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442" name="Google Shape;442;p6"/>
            <p:cNvCxnSpPr/>
            <p:nvPr/>
          </p:nvCxnSpPr>
          <p:spPr>
            <a:xfrm rot="10800000">
              <a:off x="485625" y="-111275"/>
              <a:ext cx="0" cy="5263500"/>
            </a:xfrm>
            <a:prstGeom prst="straightConnector1">
              <a:avLst/>
            </a:prstGeom>
            <a:noFill/>
            <a:ln w="9525" cap="flat" cmpd="sng">
              <a:solidFill>
                <a:schemeClr val="accent2"/>
              </a:solidFill>
              <a:prstDash val="solid"/>
              <a:round/>
              <a:headEnd type="none" w="med" len="med"/>
              <a:tailEnd type="none" w="med" len="med"/>
            </a:ln>
          </p:spPr>
        </p:cxnSp>
      </p:grpSp>
      <p:sp>
        <p:nvSpPr>
          <p:cNvPr id="443" name="Google Shape;443;p6"/>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44" name="Google Shape;444;p6"/>
          <p:cNvGrpSpPr/>
          <p:nvPr/>
        </p:nvGrpSpPr>
        <p:grpSpPr>
          <a:xfrm rot="3907263">
            <a:off x="7921878" y="-228679"/>
            <a:ext cx="1017795" cy="621558"/>
            <a:chOff x="1401025" y="4698775"/>
            <a:chExt cx="577775" cy="352850"/>
          </a:xfrm>
        </p:grpSpPr>
        <p:sp>
          <p:nvSpPr>
            <p:cNvPr id="445" name="Google Shape;445;p6"/>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6"/>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6"/>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6"/>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6"/>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6"/>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6"/>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6"/>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6"/>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6"/>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6"/>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6"/>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6"/>
          <p:cNvGrpSpPr/>
          <p:nvPr/>
        </p:nvGrpSpPr>
        <p:grpSpPr>
          <a:xfrm rot="-1681235">
            <a:off x="8033954" y="3772038"/>
            <a:ext cx="2022611" cy="1981654"/>
            <a:chOff x="7150575" y="3161914"/>
            <a:chExt cx="2022563" cy="1981606"/>
          </a:xfrm>
        </p:grpSpPr>
        <p:sp>
          <p:nvSpPr>
            <p:cNvPr id="489" name="Google Shape;489;p6"/>
            <p:cNvSpPr/>
            <p:nvPr/>
          </p:nvSpPr>
          <p:spPr>
            <a:xfrm>
              <a:off x="7150575" y="3161914"/>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6"/>
            <p:cNvSpPr/>
            <p:nvPr/>
          </p:nvSpPr>
          <p:spPr>
            <a:xfrm>
              <a:off x="7205175" y="31946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 name="Google Shape;491;p6"/>
          <p:cNvGrpSpPr/>
          <p:nvPr/>
        </p:nvGrpSpPr>
        <p:grpSpPr>
          <a:xfrm rot="10338301">
            <a:off x="-417365" y="-456609"/>
            <a:ext cx="1469220" cy="1956947"/>
            <a:chOff x="7939911" y="3485405"/>
            <a:chExt cx="1469212" cy="1956937"/>
          </a:xfrm>
        </p:grpSpPr>
        <p:sp>
          <p:nvSpPr>
            <p:cNvPr id="492" name="Google Shape;492;p6"/>
            <p:cNvSpPr/>
            <p:nvPr/>
          </p:nvSpPr>
          <p:spPr>
            <a:xfrm rot="5400000" flipH="1">
              <a:off x="7766267" y="371069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6"/>
            <p:cNvSpPr/>
            <p:nvPr/>
          </p:nvSpPr>
          <p:spPr>
            <a:xfrm rot="5861745" flipH="1">
              <a:off x="7778979" y="3877792"/>
              <a:ext cx="1816329" cy="117216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 name="Google Shape;494;p6"/>
          <p:cNvGrpSpPr/>
          <p:nvPr/>
        </p:nvGrpSpPr>
        <p:grpSpPr>
          <a:xfrm rot="9689708">
            <a:off x="-445239" y="4684329"/>
            <a:ext cx="1787995" cy="1326956"/>
            <a:chOff x="2343675" y="4223850"/>
            <a:chExt cx="1326825" cy="984700"/>
          </a:xfrm>
        </p:grpSpPr>
        <p:sp>
          <p:nvSpPr>
            <p:cNvPr id="495" name="Google Shape;495;p6"/>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6"/>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6"/>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6"/>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6"/>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6"/>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6"/>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6"/>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6"/>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6"/>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6"/>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6"/>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6"/>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6"/>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6"/>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6"/>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6"/>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6"/>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6"/>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6"/>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6"/>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6"/>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6"/>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6"/>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6"/>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6"/>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6"/>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6"/>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37"/>
        <p:cNvGrpSpPr/>
        <p:nvPr/>
      </p:nvGrpSpPr>
      <p:grpSpPr>
        <a:xfrm>
          <a:off x="0" y="0"/>
          <a:ext cx="0" cy="0"/>
          <a:chOff x="0" y="0"/>
          <a:chExt cx="0" cy="0"/>
        </a:xfrm>
      </p:grpSpPr>
      <p:grpSp>
        <p:nvGrpSpPr>
          <p:cNvPr id="538" name="Google Shape;538;p7"/>
          <p:cNvGrpSpPr/>
          <p:nvPr/>
        </p:nvGrpSpPr>
        <p:grpSpPr>
          <a:xfrm>
            <a:off x="-186" y="-127138"/>
            <a:ext cx="9144186" cy="5378824"/>
            <a:chOff x="-186" y="-127138"/>
            <a:chExt cx="9144186" cy="5378824"/>
          </a:xfrm>
        </p:grpSpPr>
        <p:grpSp>
          <p:nvGrpSpPr>
            <p:cNvPr id="539" name="Google Shape;539;p7"/>
            <p:cNvGrpSpPr/>
            <p:nvPr/>
          </p:nvGrpSpPr>
          <p:grpSpPr>
            <a:xfrm>
              <a:off x="-186" y="-127138"/>
              <a:ext cx="9144186" cy="5378824"/>
              <a:chOff x="-186" y="-127138"/>
              <a:chExt cx="9144186" cy="5378824"/>
            </a:xfrm>
          </p:grpSpPr>
          <p:cxnSp>
            <p:nvCxnSpPr>
              <p:cNvPr id="540" name="Google Shape;540;p7"/>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541" name="Google Shape;541;p7"/>
              <p:cNvGrpSpPr/>
              <p:nvPr/>
            </p:nvGrpSpPr>
            <p:grpSpPr>
              <a:xfrm rot="5400000">
                <a:off x="1881170" y="-2008495"/>
                <a:ext cx="5378824" cy="9141536"/>
                <a:chOff x="537882" y="0"/>
                <a:chExt cx="5378824" cy="5172600"/>
              </a:xfrm>
            </p:grpSpPr>
            <p:cxnSp>
              <p:nvCxnSpPr>
                <p:cNvPr id="542" name="Google Shape;542;p7"/>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43" name="Google Shape;543;p7"/>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44" name="Google Shape;544;p7"/>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45" name="Google Shape;545;p7"/>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46" name="Google Shape;546;p7"/>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47" name="Google Shape;547;p7"/>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48" name="Google Shape;548;p7"/>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49" name="Google Shape;549;p7"/>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0" name="Google Shape;550;p7"/>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1" name="Google Shape;551;p7"/>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2" name="Google Shape;552;p7"/>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3" name="Google Shape;553;p7"/>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4" name="Google Shape;554;p7"/>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5" name="Google Shape;555;p7"/>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6" name="Google Shape;556;p7"/>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7" name="Google Shape;557;p7"/>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8" name="Google Shape;558;p7"/>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59" name="Google Shape;559;p7"/>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60" name="Google Shape;560;p7"/>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61" name="Google Shape;561;p7"/>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562" name="Google Shape;562;p7"/>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563" name="Google Shape;563;p7"/>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564" name="Google Shape;564;p7"/>
          <p:cNvSpPr txBox="1">
            <a:spLocks noGrp="1"/>
          </p:cNvSpPr>
          <p:nvPr>
            <p:ph type="title"/>
          </p:nvPr>
        </p:nvSpPr>
        <p:spPr>
          <a:xfrm>
            <a:off x="720000" y="420624"/>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65" name="Google Shape;565;p7"/>
          <p:cNvSpPr txBox="1">
            <a:spLocks noGrp="1"/>
          </p:cNvSpPr>
          <p:nvPr>
            <p:ph type="subTitle" idx="1"/>
          </p:nvPr>
        </p:nvSpPr>
        <p:spPr>
          <a:xfrm>
            <a:off x="720000" y="1700300"/>
            <a:ext cx="49023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grpSp>
        <p:nvGrpSpPr>
          <p:cNvPr id="566" name="Google Shape;566;p7"/>
          <p:cNvGrpSpPr/>
          <p:nvPr/>
        </p:nvGrpSpPr>
        <p:grpSpPr>
          <a:xfrm rot="-1980790">
            <a:off x="6729080" y="2033574"/>
            <a:ext cx="1787992" cy="1326954"/>
            <a:chOff x="2343675" y="4223850"/>
            <a:chExt cx="1326825" cy="984700"/>
          </a:xfrm>
        </p:grpSpPr>
        <p:sp>
          <p:nvSpPr>
            <p:cNvPr id="567" name="Google Shape;567;p7"/>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7"/>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 name="Google Shape;609;p7"/>
          <p:cNvGrpSpPr/>
          <p:nvPr/>
        </p:nvGrpSpPr>
        <p:grpSpPr>
          <a:xfrm rot="1586216">
            <a:off x="5436174" y="3809802"/>
            <a:ext cx="2022506" cy="1981551"/>
            <a:chOff x="7150575" y="3161914"/>
            <a:chExt cx="2022563" cy="1981606"/>
          </a:xfrm>
        </p:grpSpPr>
        <p:sp>
          <p:nvSpPr>
            <p:cNvPr id="610" name="Google Shape;610;p7"/>
            <p:cNvSpPr/>
            <p:nvPr/>
          </p:nvSpPr>
          <p:spPr>
            <a:xfrm>
              <a:off x="7150575" y="3161914"/>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7205175" y="31946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 name="Google Shape;612;p7"/>
          <p:cNvGrpSpPr/>
          <p:nvPr/>
        </p:nvGrpSpPr>
        <p:grpSpPr>
          <a:xfrm rot="6475877" flipH="1">
            <a:off x="4534932" y="1205503"/>
            <a:ext cx="9629290" cy="3287792"/>
            <a:chOff x="-185176" y="-2194035"/>
            <a:chExt cx="9628545" cy="3287537"/>
          </a:xfrm>
        </p:grpSpPr>
        <p:sp>
          <p:nvSpPr>
            <p:cNvPr id="613" name="Google Shape;613;p7"/>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7"/>
          <p:cNvGrpSpPr/>
          <p:nvPr/>
        </p:nvGrpSpPr>
        <p:grpSpPr>
          <a:xfrm rot="10380172">
            <a:off x="1254209" y="4765252"/>
            <a:ext cx="1017820" cy="621548"/>
            <a:chOff x="1401025" y="4698775"/>
            <a:chExt cx="577775" cy="352850"/>
          </a:xfrm>
        </p:grpSpPr>
        <p:sp>
          <p:nvSpPr>
            <p:cNvPr id="616" name="Google Shape;616;p7"/>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7"/>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7"/>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7"/>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7"/>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7"/>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7"/>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7"/>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7"/>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7"/>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7"/>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7"/>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7"/>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7"/>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7"/>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7"/>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7"/>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7"/>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9"/>
        <p:cNvGrpSpPr/>
        <p:nvPr/>
      </p:nvGrpSpPr>
      <p:grpSpPr>
        <a:xfrm>
          <a:off x="0" y="0"/>
          <a:ext cx="0" cy="0"/>
          <a:chOff x="0" y="0"/>
          <a:chExt cx="0" cy="0"/>
        </a:xfrm>
      </p:grpSpPr>
      <p:grpSp>
        <p:nvGrpSpPr>
          <p:cNvPr id="660" name="Google Shape;660;p8"/>
          <p:cNvGrpSpPr/>
          <p:nvPr/>
        </p:nvGrpSpPr>
        <p:grpSpPr>
          <a:xfrm>
            <a:off x="-186" y="-127138"/>
            <a:ext cx="9144186" cy="5378824"/>
            <a:chOff x="-186" y="-127138"/>
            <a:chExt cx="9144186" cy="5378824"/>
          </a:xfrm>
        </p:grpSpPr>
        <p:grpSp>
          <p:nvGrpSpPr>
            <p:cNvPr id="661" name="Google Shape;661;p8"/>
            <p:cNvGrpSpPr/>
            <p:nvPr/>
          </p:nvGrpSpPr>
          <p:grpSpPr>
            <a:xfrm>
              <a:off x="-186" y="-127138"/>
              <a:ext cx="9144186" cy="5378824"/>
              <a:chOff x="-186" y="-127138"/>
              <a:chExt cx="9144186" cy="5378824"/>
            </a:xfrm>
          </p:grpSpPr>
          <p:cxnSp>
            <p:nvCxnSpPr>
              <p:cNvPr id="662" name="Google Shape;662;p8"/>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663" name="Google Shape;663;p8"/>
              <p:cNvGrpSpPr/>
              <p:nvPr/>
            </p:nvGrpSpPr>
            <p:grpSpPr>
              <a:xfrm rot="5400000">
                <a:off x="1881170" y="-2008495"/>
                <a:ext cx="5378824" cy="9141536"/>
                <a:chOff x="537882" y="0"/>
                <a:chExt cx="5378824" cy="5172600"/>
              </a:xfrm>
            </p:grpSpPr>
            <p:cxnSp>
              <p:nvCxnSpPr>
                <p:cNvPr id="664" name="Google Shape;664;p8"/>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65" name="Google Shape;665;p8"/>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66" name="Google Shape;666;p8"/>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67" name="Google Shape;667;p8"/>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68" name="Google Shape;668;p8"/>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69" name="Google Shape;669;p8"/>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0" name="Google Shape;670;p8"/>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1" name="Google Shape;671;p8"/>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2" name="Google Shape;672;p8"/>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3" name="Google Shape;673;p8"/>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4" name="Google Shape;674;p8"/>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5" name="Google Shape;675;p8"/>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6" name="Google Shape;676;p8"/>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7" name="Google Shape;677;p8"/>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8" name="Google Shape;678;p8"/>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79" name="Google Shape;679;p8"/>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80" name="Google Shape;680;p8"/>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81" name="Google Shape;681;p8"/>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82" name="Google Shape;682;p8"/>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83" name="Google Shape;683;p8"/>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684" name="Google Shape;684;p8"/>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685" name="Google Shape;685;p8"/>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686" name="Google Shape;686;p8"/>
          <p:cNvSpPr txBox="1">
            <a:spLocks noGrp="1"/>
          </p:cNvSpPr>
          <p:nvPr>
            <p:ph type="title"/>
          </p:nvPr>
        </p:nvSpPr>
        <p:spPr>
          <a:xfrm>
            <a:off x="1768550" y="1633800"/>
            <a:ext cx="5607000" cy="187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687" name="Google Shape;687;p8"/>
          <p:cNvGrpSpPr/>
          <p:nvPr/>
        </p:nvGrpSpPr>
        <p:grpSpPr>
          <a:xfrm rot="2700000">
            <a:off x="6557975" y="3998222"/>
            <a:ext cx="1591339" cy="1913722"/>
            <a:chOff x="7934587" y="3620192"/>
            <a:chExt cx="1591579" cy="1914011"/>
          </a:xfrm>
        </p:grpSpPr>
        <p:sp>
          <p:nvSpPr>
            <p:cNvPr id="688" name="Google Shape;688;p8"/>
            <p:cNvSpPr/>
            <p:nvPr/>
          </p:nvSpPr>
          <p:spPr>
            <a:xfrm rot="5161574" flipH="1">
              <a:off x="7822123" y="3842582"/>
              <a:ext cx="1816507" cy="1469231"/>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 name="Google Shape;690;p8"/>
          <p:cNvGrpSpPr/>
          <p:nvPr/>
        </p:nvGrpSpPr>
        <p:grpSpPr>
          <a:xfrm rot="-586528">
            <a:off x="6516618" y="-84128"/>
            <a:ext cx="1787984" cy="1326948"/>
            <a:chOff x="2343675" y="4223850"/>
            <a:chExt cx="1326825" cy="984700"/>
          </a:xfrm>
        </p:grpSpPr>
        <p:sp>
          <p:nvSpPr>
            <p:cNvPr id="691" name="Google Shape;691;p8"/>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8"/>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8"/>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8"/>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8"/>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8"/>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8"/>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8"/>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8"/>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 name="Google Shape;733;p8"/>
          <p:cNvGrpSpPr/>
          <p:nvPr/>
        </p:nvGrpSpPr>
        <p:grpSpPr>
          <a:xfrm rot="-545417" flipH="1">
            <a:off x="-572595" y="-2377627"/>
            <a:ext cx="9629124" cy="3287735"/>
            <a:chOff x="-185176" y="-2194035"/>
            <a:chExt cx="9628545" cy="3287537"/>
          </a:xfrm>
        </p:grpSpPr>
        <p:sp>
          <p:nvSpPr>
            <p:cNvPr id="734" name="Google Shape;734;p8"/>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8"/>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8"/>
          <p:cNvGrpSpPr/>
          <p:nvPr/>
        </p:nvGrpSpPr>
        <p:grpSpPr>
          <a:xfrm rot="-4671302">
            <a:off x="924189" y="2807088"/>
            <a:ext cx="1017766" cy="621604"/>
            <a:chOff x="1401025" y="4698775"/>
            <a:chExt cx="577775" cy="352850"/>
          </a:xfrm>
        </p:grpSpPr>
        <p:sp>
          <p:nvSpPr>
            <p:cNvPr id="737" name="Google Shape;737;p8"/>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8"/>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8"/>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 name="Google Shape;780;p8"/>
          <p:cNvGrpSpPr/>
          <p:nvPr/>
        </p:nvGrpSpPr>
        <p:grpSpPr>
          <a:xfrm rot="1151432">
            <a:off x="7645408" y="3613204"/>
            <a:ext cx="2022497" cy="1981542"/>
            <a:chOff x="7150575" y="3161914"/>
            <a:chExt cx="2022563" cy="1981606"/>
          </a:xfrm>
        </p:grpSpPr>
        <p:sp>
          <p:nvSpPr>
            <p:cNvPr id="781" name="Google Shape;781;p8"/>
            <p:cNvSpPr/>
            <p:nvPr/>
          </p:nvSpPr>
          <p:spPr>
            <a:xfrm>
              <a:off x="7150575" y="3161914"/>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7205175" y="31946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783"/>
        <p:cNvGrpSpPr/>
        <p:nvPr/>
      </p:nvGrpSpPr>
      <p:grpSpPr>
        <a:xfrm>
          <a:off x="0" y="0"/>
          <a:ext cx="0" cy="0"/>
          <a:chOff x="0" y="0"/>
          <a:chExt cx="0" cy="0"/>
        </a:xfrm>
      </p:grpSpPr>
      <p:grpSp>
        <p:nvGrpSpPr>
          <p:cNvPr id="784" name="Google Shape;784;p9"/>
          <p:cNvGrpSpPr/>
          <p:nvPr/>
        </p:nvGrpSpPr>
        <p:grpSpPr>
          <a:xfrm>
            <a:off x="-186" y="-127138"/>
            <a:ext cx="9144186" cy="5378824"/>
            <a:chOff x="-186" y="-127138"/>
            <a:chExt cx="9144186" cy="5378824"/>
          </a:xfrm>
        </p:grpSpPr>
        <p:grpSp>
          <p:nvGrpSpPr>
            <p:cNvPr id="785" name="Google Shape;785;p9"/>
            <p:cNvGrpSpPr/>
            <p:nvPr/>
          </p:nvGrpSpPr>
          <p:grpSpPr>
            <a:xfrm>
              <a:off x="-186" y="-127138"/>
              <a:ext cx="9144186" cy="5378824"/>
              <a:chOff x="-186" y="-127138"/>
              <a:chExt cx="9144186" cy="5378824"/>
            </a:xfrm>
          </p:grpSpPr>
          <p:cxnSp>
            <p:nvCxnSpPr>
              <p:cNvPr id="786" name="Google Shape;786;p9"/>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787" name="Google Shape;787;p9"/>
              <p:cNvGrpSpPr/>
              <p:nvPr/>
            </p:nvGrpSpPr>
            <p:grpSpPr>
              <a:xfrm rot="5400000">
                <a:off x="1881170" y="-2008495"/>
                <a:ext cx="5378824" cy="9141536"/>
                <a:chOff x="537882" y="0"/>
                <a:chExt cx="5378824" cy="5172600"/>
              </a:xfrm>
            </p:grpSpPr>
            <p:cxnSp>
              <p:nvCxnSpPr>
                <p:cNvPr id="788" name="Google Shape;788;p9"/>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89" name="Google Shape;789;p9"/>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0" name="Google Shape;790;p9"/>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1" name="Google Shape;791;p9"/>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2" name="Google Shape;792;p9"/>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3" name="Google Shape;793;p9"/>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4" name="Google Shape;794;p9"/>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5" name="Google Shape;795;p9"/>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6" name="Google Shape;796;p9"/>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7" name="Google Shape;797;p9"/>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8" name="Google Shape;798;p9"/>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799" name="Google Shape;799;p9"/>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800" name="Google Shape;800;p9"/>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801" name="Google Shape;801;p9"/>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802" name="Google Shape;802;p9"/>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803" name="Google Shape;803;p9"/>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804" name="Google Shape;804;p9"/>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805" name="Google Shape;805;p9"/>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806" name="Google Shape;806;p9"/>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807" name="Google Shape;807;p9"/>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808" name="Google Shape;808;p9"/>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809" name="Google Shape;809;p9"/>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grpSp>
        <p:nvGrpSpPr>
          <p:cNvPr id="810" name="Google Shape;810;p9"/>
          <p:cNvGrpSpPr/>
          <p:nvPr/>
        </p:nvGrpSpPr>
        <p:grpSpPr>
          <a:xfrm rot="7267376">
            <a:off x="7433460" y="3375478"/>
            <a:ext cx="1977474" cy="2019825"/>
            <a:chOff x="7374172" y="-608534"/>
            <a:chExt cx="1977382" cy="2019731"/>
          </a:xfrm>
        </p:grpSpPr>
        <p:sp>
          <p:nvSpPr>
            <p:cNvPr id="811" name="Google Shape;811;p9"/>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9"/>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3" name="Google Shape;813;p9"/>
          <p:cNvSpPr txBox="1">
            <a:spLocks noGrp="1"/>
          </p:cNvSpPr>
          <p:nvPr>
            <p:ph type="title"/>
          </p:nvPr>
        </p:nvSpPr>
        <p:spPr>
          <a:xfrm>
            <a:off x="1018475" y="1655488"/>
            <a:ext cx="4872900" cy="1161300"/>
          </a:xfrm>
          <a:prstGeom prst="rect">
            <a:avLst/>
          </a:prstGeom>
        </p:spPr>
        <p:txBody>
          <a:bodyPr spcFirstLastPara="1" wrap="square" lIns="91425" tIns="91425" rIns="91425" bIns="91425" anchor="b" anchorCtr="0">
            <a:noAutofit/>
          </a:bodyPr>
          <a:lstStyle>
            <a:lvl1pPr lvl="0" rtl="0">
              <a:spcBef>
                <a:spcPts val="0"/>
              </a:spcBef>
              <a:spcAft>
                <a:spcPts val="0"/>
              </a:spcAft>
              <a:buSzPts val="3500"/>
              <a:buNone/>
              <a:defRPr sz="65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
        <p:nvSpPr>
          <p:cNvPr id="814" name="Google Shape;814;p9"/>
          <p:cNvSpPr txBox="1">
            <a:spLocks noGrp="1"/>
          </p:cNvSpPr>
          <p:nvPr>
            <p:ph type="subTitle" idx="1"/>
          </p:nvPr>
        </p:nvSpPr>
        <p:spPr>
          <a:xfrm>
            <a:off x="1018475" y="2816932"/>
            <a:ext cx="4872900" cy="1046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815" name="Google Shape;815;p9"/>
          <p:cNvGrpSpPr/>
          <p:nvPr/>
        </p:nvGrpSpPr>
        <p:grpSpPr>
          <a:xfrm rot="1404645">
            <a:off x="6413061" y="3879615"/>
            <a:ext cx="1538019" cy="1037040"/>
            <a:chOff x="1962675" y="3108125"/>
            <a:chExt cx="1431450" cy="654800"/>
          </a:xfrm>
        </p:grpSpPr>
        <p:sp>
          <p:nvSpPr>
            <p:cNvPr id="816" name="Google Shape;816;p9"/>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9"/>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9"/>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9"/>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9"/>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9"/>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9"/>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9"/>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9"/>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9"/>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9"/>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9"/>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9"/>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9"/>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9"/>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9"/>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9"/>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9"/>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9"/>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 name="Google Shape;835;p9"/>
          <p:cNvGrpSpPr/>
          <p:nvPr/>
        </p:nvGrpSpPr>
        <p:grpSpPr>
          <a:xfrm rot="10800000">
            <a:off x="-381235" y="4423244"/>
            <a:ext cx="9628545" cy="3287537"/>
            <a:chOff x="-78207" y="-2210293"/>
            <a:chExt cx="9628545" cy="3287537"/>
          </a:xfrm>
        </p:grpSpPr>
        <p:sp>
          <p:nvSpPr>
            <p:cNvPr id="836" name="Google Shape;836;p9"/>
            <p:cNvSpPr/>
            <p:nvPr/>
          </p:nvSpPr>
          <p:spPr>
            <a:xfrm>
              <a:off x="-78207" y="-2210293"/>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9"/>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9"/>
          <p:cNvGrpSpPr/>
          <p:nvPr/>
        </p:nvGrpSpPr>
        <p:grpSpPr>
          <a:xfrm rot="3907263">
            <a:off x="3395865" y="-185279"/>
            <a:ext cx="1017795" cy="621558"/>
            <a:chOff x="1401025" y="4698775"/>
            <a:chExt cx="577775" cy="352850"/>
          </a:xfrm>
        </p:grpSpPr>
        <p:sp>
          <p:nvSpPr>
            <p:cNvPr id="839" name="Google Shape;839;p9"/>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9"/>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9"/>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9"/>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9"/>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9"/>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9"/>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9"/>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9"/>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9"/>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9"/>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9"/>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9"/>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9"/>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9"/>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9"/>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9"/>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9"/>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9"/>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9"/>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9"/>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9"/>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9"/>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9"/>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9"/>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9"/>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9"/>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9"/>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9"/>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9"/>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9"/>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9"/>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9"/>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9"/>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9"/>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9"/>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9"/>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9"/>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9"/>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9"/>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9"/>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9"/>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9"/>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9"/>
          <p:cNvGrpSpPr/>
          <p:nvPr/>
        </p:nvGrpSpPr>
        <p:grpSpPr>
          <a:xfrm rot="-1308851">
            <a:off x="7374163" y="-761116"/>
            <a:ext cx="1977395" cy="2019745"/>
            <a:chOff x="7374172" y="-608534"/>
            <a:chExt cx="1977382" cy="2019731"/>
          </a:xfrm>
        </p:grpSpPr>
        <p:sp>
          <p:nvSpPr>
            <p:cNvPr id="883" name="Google Shape;883;p9"/>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9"/>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 name="Google Shape;885;p9"/>
          <p:cNvGrpSpPr/>
          <p:nvPr/>
        </p:nvGrpSpPr>
        <p:grpSpPr>
          <a:xfrm rot="1106984">
            <a:off x="7742694" y="43454"/>
            <a:ext cx="1788119" cy="1327049"/>
            <a:chOff x="2343675" y="4223850"/>
            <a:chExt cx="1326825" cy="984700"/>
          </a:xfrm>
        </p:grpSpPr>
        <p:sp>
          <p:nvSpPr>
            <p:cNvPr id="886" name="Google Shape;886;p9"/>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9"/>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9"/>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9"/>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9"/>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9"/>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9"/>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9"/>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9"/>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9"/>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9"/>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9"/>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9"/>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9"/>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9"/>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9"/>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9"/>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9"/>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9"/>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9"/>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9"/>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9"/>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9"/>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9"/>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9"/>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9"/>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9"/>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9"/>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9"/>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9"/>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9"/>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9"/>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9"/>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9"/>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9"/>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9"/>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9"/>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9"/>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9"/>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9"/>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28"/>
        <p:cNvGrpSpPr/>
        <p:nvPr/>
      </p:nvGrpSpPr>
      <p:grpSpPr>
        <a:xfrm>
          <a:off x="0" y="0"/>
          <a:ext cx="0" cy="0"/>
          <a:chOff x="0" y="0"/>
          <a:chExt cx="0" cy="0"/>
        </a:xfrm>
      </p:grpSpPr>
      <p:sp>
        <p:nvSpPr>
          <p:cNvPr id="929" name="Google Shape;929;p10"/>
          <p:cNvSpPr>
            <a:spLocks noGrp="1"/>
          </p:cNvSpPr>
          <p:nvPr>
            <p:ph type="pic" idx="2"/>
          </p:nvPr>
        </p:nvSpPr>
        <p:spPr>
          <a:xfrm>
            <a:off x="-25" y="-13725"/>
            <a:ext cx="9144000" cy="5157300"/>
          </a:xfrm>
          <a:prstGeom prst="rect">
            <a:avLst/>
          </a:prstGeom>
          <a:noFill/>
          <a:ln>
            <a:noFill/>
          </a:ln>
        </p:spPr>
      </p:sp>
      <p:sp>
        <p:nvSpPr>
          <p:cNvPr id="930" name="Google Shape;930;p10"/>
          <p:cNvSpPr txBox="1">
            <a:spLocks noGrp="1"/>
          </p:cNvSpPr>
          <p:nvPr>
            <p:ph type="title"/>
          </p:nvPr>
        </p:nvSpPr>
        <p:spPr>
          <a:xfrm>
            <a:off x="720000" y="3887525"/>
            <a:ext cx="7704000" cy="699600"/>
          </a:xfrm>
          <a:prstGeom prst="rect">
            <a:avLst/>
          </a:prstGeom>
          <a:solidFill>
            <a:schemeClr val="lt1"/>
          </a:solidFill>
        </p:spPr>
        <p:txBody>
          <a:bodyPr spcFirstLastPara="1" wrap="square" lIns="91425" tIns="91425" rIns="91425" bIns="91425" anchor="t" anchorCtr="0">
            <a:noAutofit/>
          </a:bodyPr>
          <a:lstStyle>
            <a:lvl1pPr lvl="0" algn="ctr" rtl="0">
              <a:spcBef>
                <a:spcPts val="0"/>
              </a:spcBef>
              <a:spcAft>
                <a:spcPts val="0"/>
              </a:spcAft>
              <a:buSzPts val="3500"/>
              <a:buNone/>
              <a:defRPr sz="3200"/>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31"/>
        <p:cNvGrpSpPr/>
        <p:nvPr/>
      </p:nvGrpSpPr>
      <p:grpSpPr>
        <a:xfrm>
          <a:off x="0" y="0"/>
          <a:ext cx="0" cy="0"/>
          <a:chOff x="0" y="0"/>
          <a:chExt cx="0" cy="0"/>
        </a:xfrm>
      </p:grpSpPr>
      <p:grpSp>
        <p:nvGrpSpPr>
          <p:cNvPr id="932" name="Google Shape;932;p11"/>
          <p:cNvGrpSpPr/>
          <p:nvPr/>
        </p:nvGrpSpPr>
        <p:grpSpPr>
          <a:xfrm>
            <a:off x="-186" y="-127138"/>
            <a:ext cx="9144186" cy="5378824"/>
            <a:chOff x="-186" y="-127138"/>
            <a:chExt cx="9144186" cy="5378824"/>
          </a:xfrm>
        </p:grpSpPr>
        <p:grpSp>
          <p:nvGrpSpPr>
            <p:cNvPr id="933" name="Google Shape;933;p11"/>
            <p:cNvGrpSpPr/>
            <p:nvPr/>
          </p:nvGrpSpPr>
          <p:grpSpPr>
            <a:xfrm>
              <a:off x="-186" y="-127138"/>
              <a:ext cx="9144186" cy="5378824"/>
              <a:chOff x="-186" y="-127138"/>
              <a:chExt cx="9144186" cy="5378824"/>
            </a:xfrm>
          </p:grpSpPr>
          <p:cxnSp>
            <p:nvCxnSpPr>
              <p:cNvPr id="934" name="Google Shape;934;p11"/>
              <p:cNvCxnSpPr/>
              <p:nvPr/>
            </p:nvCxnSpPr>
            <p:spPr>
              <a:xfrm>
                <a:off x="9144000" y="0"/>
                <a:ext cx="0" cy="5172600"/>
              </a:xfrm>
              <a:prstGeom prst="straightConnector1">
                <a:avLst/>
              </a:prstGeom>
              <a:noFill/>
              <a:ln w="9525" cap="flat" cmpd="sng">
                <a:solidFill>
                  <a:schemeClr val="dk2"/>
                </a:solidFill>
                <a:prstDash val="solid"/>
                <a:round/>
                <a:headEnd type="none" w="med" len="med"/>
                <a:tailEnd type="none" w="med" len="med"/>
              </a:ln>
            </p:spPr>
          </p:cxnSp>
          <p:grpSp>
            <p:nvGrpSpPr>
              <p:cNvPr id="935" name="Google Shape;935;p11"/>
              <p:cNvGrpSpPr/>
              <p:nvPr/>
            </p:nvGrpSpPr>
            <p:grpSpPr>
              <a:xfrm rot="5400000">
                <a:off x="1881170" y="-2008495"/>
                <a:ext cx="5378824" cy="9141536"/>
                <a:chOff x="537882" y="0"/>
                <a:chExt cx="5378824" cy="5172600"/>
              </a:xfrm>
            </p:grpSpPr>
            <p:cxnSp>
              <p:nvCxnSpPr>
                <p:cNvPr id="936" name="Google Shape;936;p11"/>
                <p:cNvCxnSpPr/>
                <p:nvPr/>
              </p:nvCxnSpPr>
              <p:spPr>
                <a:xfrm>
                  <a:off x="537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37" name="Google Shape;937;p11"/>
                <p:cNvCxnSpPr/>
                <p:nvPr/>
              </p:nvCxnSpPr>
              <p:spPr>
                <a:xfrm>
                  <a:off x="806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38" name="Google Shape;938;p11"/>
                <p:cNvCxnSpPr/>
                <p:nvPr/>
              </p:nvCxnSpPr>
              <p:spPr>
                <a:xfrm>
                  <a:off x="1075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39" name="Google Shape;939;p11"/>
                <p:cNvCxnSpPr/>
                <p:nvPr/>
              </p:nvCxnSpPr>
              <p:spPr>
                <a:xfrm>
                  <a:off x="1344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0" name="Google Shape;940;p11"/>
                <p:cNvCxnSpPr/>
                <p:nvPr/>
              </p:nvCxnSpPr>
              <p:spPr>
                <a:xfrm>
                  <a:off x="1613647"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1" name="Google Shape;941;p11"/>
                <p:cNvCxnSpPr/>
                <p:nvPr/>
              </p:nvCxnSpPr>
              <p:spPr>
                <a:xfrm>
                  <a:off x="188258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2" name="Google Shape;942;p11"/>
                <p:cNvCxnSpPr/>
                <p:nvPr/>
              </p:nvCxnSpPr>
              <p:spPr>
                <a:xfrm>
                  <a:off x="215152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3" name="Google Shape;943;p11"/>
                <p:cNvCxnSpPr/>
                <p:nvPr/>
              </p:nvCxnSpPr>
              <p:spPr>
                <a:xfrm>
                  <a:off x="242047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4" name="Google Shape;944;p11"/>
                <p:cNvCxnSpPr/>
                <p:nvPr/>
              </p:nvCxnSpPr>
              <p:spPr>
                <a:xfrm>
                  <a:off x="268941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5" name="Google Shape;945;p11"/>
                <p:cNvCxnSpPr/>
                <p:nvPr/>
              </p:nvCxnSpPr>
              <p:spPr>
                <a:xfrm>
                  <a:off x="349623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6" name="Google Shape;946;p11"/>
                <p:cNvCxnSpPr/>
                <p:nvPr/>
              </p:nvCxnSpPr>
              <p:spPr>
                <a:xfrm>
                  <a:off x="376517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7" name="Google Shape;947;p11"/>
                <p:cNvCxnSpPr/>
                <p:nvPr/>
              </p:nvCxnSpPr>
              <p:spPr>
                <a:xfrm>
                  <a:off x="4034118"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8" name="Google Shape;948;p11"/>
                <p:cNvCxnSpPr/>
                <p:nvPr/>
              </p:nvCxnSpPr>
              <p:spPr>
                <a:xfrm>
                  <a:off x="4303059"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49" name="Google Shape;949;p11"/>
                <p:cNvCxnSpPr/>
                <p:nvPr/>
              </p:nvCxnSpPr>
              <p:spPr>
                <a:xfrm>
                  <a:off x="4572000"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50" name="Google Shape;950;p11"/>
                <p:cNvCxnSpPr/>
                <p:nvPr/>
              </p:nvCxnSpPr>
              <p:spPr>
                <a:xfrm>
                  <a:off x="4840941"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51" name="Google Shape;951;p11"/>
                <p:cNvCxnSpPr/>
                <p:nvPr/>
              </p:nvCxnSpPr>
              <p:spPr>
                <a:xfrm>
                  <a:off x="5109882"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52" name="Google Shape;952;p11"/>
                <p:cNvCxnSpPr/>
                <p:nvPr/>
              </p:nvCxnSpPr>
              <p:spPr>
                <a:xfrm>
                  <a:off x="5378824"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53" name="Google Shape;953;p11"/>
                <p:cNvCxnSpPr/>
                <p:nvPr/>
              </p:nvCxnSpPr>
              <p:spPr>
                <a:xfrm>
                  <a:off x="5647765"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54" name="Google Shape;954;p11"/>
                <p:cNvCxnSpPr/>
                <p:nvPr/>
              </p:nvCxnSpPr>
              <p:spPr>
                <a:xfrm>
                  <a:off x="5916706"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55" name="Google Shape;955;p11"/>
                <p:cNvCxnSpPr/>
                <p:nvPr/>
              </p:nvCxnSpPr>
              <p:spPr>
                <a:xfrm>
                  <a:off x="2958353" y="0"/>
                  <a:ext cx="0" cy="5172600"/>
                </a:xfrm>
                <a:prstGeom prst="straightConnector1">
                  <a:avLst/>
                </a:prstGeom>
                <a:noFill/>
                <a:ln w="9525" cap="flat" cmpd="sng">
                  <a:solidFill>
                    <a:schemeClr val="dk2"/>
                  </a:solidFill>
                  <a:prstDash val="solid"/>
                  <a:round/>
                  <a:headEnd type="none" w="med" len="med"/>
                  <a:tailEnd type="none" w="med" len="med"/>
                </a:ln>
              </p:spPr>
            </p:cxnSp>
            <p:cxnSp>
              <p:nvCxnSpPr>
                <p:cNvPr id="956" name="Google Shape;956;p11"/>
                <p:cNvCxnSpPr/>
                <p:nvPr/>
              </p:nvCxnSpPr>
              <p:spPr>
                <a:xfrm>
                  <a:off x="3227294" y="0"/>
                  <a:ext cx="0" cy="5172600"/>
                </a:xfrm>
                <a:prstGeom prst="straightConnector1">
                  <a:avLst/>
                </a:prstGeom>
                <a:noFill/>
                <a:ln w="9525" cap="flat" cmpd="sng">
                  <a:solidFill>
                    <a:schemeClr val="dk2"/>
                  </a:solidFill>
                  <a:prstDash val="solid"/>
                  <a:round/>
                  <a:headEnd type="none" w="med" len="med"/>
                  <a:tailEnd type="none" w="med" len="med"/>
                </a:ln>
              </p:spPr>
            </p:cxnSp>
          </p:grpSp>
        </p:grpSp>
        <p:cxnSp>
          <p:nvCxnSpPr>
            <p:cNvPr id="957" name="Google Shape;957;p11"/>
            <p:cNvCxnSpPr/>
            <p:nvPr/>
          </p:nvCxnSpPr>
          <p:spPr>
            <a:xfrm rot="10800000">
              <a:off x="485625" y="-111275"/>
              <a:ext cx="0" cy="5263500"/>
            </a:xfrm>
            <a:prstGeom prst="straightConnector1">
              <a:avLst/>
            </a:prstGeom>
            <a:noFill/>
            <a:ln w="9525" cap="flat" cmpd="sng">
              <a:solidFill>
                <a:srgbClr val="EA9999"/>
              </a:solidFill>
              <a:prstDash val="solid"/>
              <a:round/>
              <a:headEnd type="none" w="med" len="med"/>
              <a:tailEnd type="none" w="med" len="med"/>
            </a:ln>
          </p:spPr>
        </p:cxnSp>
      </p:grpSp>
      <p:sp>
        <p:nvSpPr>
          <p:cNvPr id="958" name="Google Shape;958;p11"/>
          <p:cNvSpPr txBox="1">
            <a:spLocks noGrp="1"/>
          </p:cNvSpPr>
          <p:nvPr>
            <p:ph type="title" hasCustomPrompt="1"/>
          </p:nvPr>
        </p:nvSpPr>
        <p:spPr>
          <a:xfrm>
            <a:off x="1017350" y="1839681"/>
            <a:ext cx="6576000" cy="1053900"/>
          </a:xfrm>
          <a:prstGeom prst="rect">
            <a:avLst/>
          </a:prstGeom>
        </p:spPr>
        <p:txBody>
          <a:bodyPr spcFirstLastPara="1" wrap="square" lIns="91425" tIns="91425" rIns="91425" bIns="91425" anchor="b" anchorCtr="0">
            <a:noAutofit/>
          </a:bodyPr>
          <a:lstStyle>
            <a:lvl1pPr lvl="0">
              <a:spcBef>
                <a:spcPts val="0"/>
              </a:spcBef>
              <a:spcAft>
                <a:spcPts val="0"/>
              </a:spcAft>
              <a:buSzPts val="9600"/>
              <a:buNone/>
              <a:defRPr sz="60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959" name="Google Shape;959;p11"/>
          <p:cNvSpPr txBox="1">
            <a:spLocks noGrp="1"/>
          </p:cNvSpPr>
          <p:nvPr>
            <p:ph type="subTitle" idx="1"/>
          </p:nvPr>
        </p:nvSpPr>
        <p:spPr>
          <a:xfrm>
            <a:off x="1017350" y="2850299"/>
            <a:ext cx="6576000" cy="4971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960" name="Google Shape;960;p11"/>
          <p:cNvGrpSpPr/>
          <p:nvPr/>
        </p:nvGrpSpPr>
        <p:grpSpPr>
          <a:xfrm rot="2916976" flipH="1">
            <a:off x="6354769" y="-1236743"/>
            <a:ext cx="1977385" cy="2019735"/>
            <a:chOff x="7374172" y="-608534"/>
            <a:chExt cx="1977382" cy="2019731"/>
          </a:xfrm>
        </p:grpSpPr>
        <p:sp>
          <p:nvSpPr>
            <p:cNvPr id="961" name="Google Shape;961;p11"/>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1"/>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 name="Google Shape;963;p11"/>
          <p:cNvGrpSpPr/>
          <p:nvPr/>
        </p:nvGrpSpPr>
        <p:grpSpPr>
          <a:xfrm rot="-586528">
            <a:off x="-603665" y="296597"/>
            <a:ext cx="1787984" cy="1326948"/>
            <a:chOff x="2343675" y="4223850"/>
            <a:chExt cx="1326825" cy="984700"/>
          </a:xfrm>
        </p:grpSpPr>
        <p:sp>
          <p:nvSpPr>
            <p:cNvPr id="964" name="Google Shape;964;p11"/>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1"/>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1"/>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11"/>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11"/>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11"/>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11"/>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1"/>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11"/>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11"/>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1"/>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1"/>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1"/>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1"/>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1"/>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1"/>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1"/>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1"/>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1"/>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11"/>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11"/>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11"/>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11"/>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11"/>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1"/>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1"/>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1"/>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11"/>
          <p:cNvGrpSpPr/>
          <p:nvPr/>
        </p:nvGrpSpPr>
        <p:grpSpPr>
          <a:xfrm rot="5400000" flipH="1">
            <a:off x="7442079" y="-588359"/>
            <a:ext cx="1977382" cy="2019731"/>
            <a:chOff x="7374172" y="-608534"/>
            <a:chExt cx="1977382" cy="2019731"/>
          </a:xfrm>
        </p:grpSpPr>
        <p:sp>
          <p:nvSpPr>
            <p:cNvPr id="1007" name="Google Shape;1007;p11"/>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11"/>
          <p:cNvGrpSpPr/>
          <p:nvPr/>
        </p:nvGrpSpPr>
        <p:grpSpPr>
          <a:xfrm rot="-4671302">
            <a:off x="5148614" y="4856101"/>
            <a:ext cx="1017766" cy="621604"/>
            <a:chOff x="1401025" y="4698775"/>
            <a:chExt cx="577775" cy="352850"/>
          </a:xfrm>
        </p:grpSpPr>
        <p:sp>
          <p:nvSpPr>
            <p:cNvPr id="1010" name="Google Shape;1010;p11"/>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1"/>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1"/>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1"/>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1"/>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1"/>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1"/>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1"/>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1"/>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1"/>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1"/>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1"/>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1"/>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11"/>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1"/>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1"/>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1"/>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1"/>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1"/>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1"/>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1"/>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1"/>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1"/>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1"/>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1"/>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1"/>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1"/>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1"/>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1"/>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1"/>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1"/>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1"/>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1"/>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1"/>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1"/>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1"/>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1"/>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1"/>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1"/>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1"/>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 name="Google Shape;1053;p11"/>
          <p:cNvGrpSpPr/>
          <p:nvPr/>
        </p:nvGrpSpPr>
        <p:grpSpPr>
          <a:xfrm rot="-6472061">
            <a:off x="8599207" y="1911213"/>
            <a:ext cx="1668828" cy="1125477"/>
            <a:chOff x="1962675" y="3108125"/>
            <a:chExt cx="1431450" cy="654800"/>
          </a:xfrm>
        </p:grpSpPr>
        <p:sp>
          <p:nvSpPr>
            <p:cNvPr id="1054" name="Google Shape;1054;p11"/>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1"/>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1"/>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1"/>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1"/>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1"/>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1"/>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1"/>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1"/>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1"/>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1"/>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1"/>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1"/>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1"/>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1"/>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1"/>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1"/>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1"/>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1"/>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 name="Google Shape;1073;p11"/>
          <p:cNvGrpSpPr/>
          <p:nvPr/>
        </p:nvGrpSpPr>
        <p:grpSpPr>
          <a:xfrm rot="-9733146" flipH="1">
            <a:off x="-3832854" y="3767042"/>
            <a:ext cx="9629241" cy="3287775"/>
            <a:chOff x="-185176" y="-2194035"/>
            <a:chExt cx="9628545" cy="3287537"/>
          </a:xfrm>
        </p:grpSpPr>
        <p:sp>
          <p:nvSpPr>
            <p:cNvPr id="1074" name="Google Shape;1074;p11"/>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1"/>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3.xml"/><Relationship Id="rId1" Type="http://schemas.openxmlformats.org/officeDocument/2006/relationships/slideLayout" Target="../slideLayouts/slideLayout32.xml"/></Relationships>
</file>

<file path=ppt/slideMasters/_rels/slideMaster3.xml.rels><?xml version="1.0" encoding="UTF-8" standalone="yes"?>
<Relationships xmlns="http://schemas.openxmlformats.org/package/2006/relationships"><Relationship Id="rId3" Type="http://schemas.openxmlformats.org/officeDocument/2006/relationships/theme" Target="../theme/theme3.xml"/><Relationship Id="rId2" Type="http://schemas.openxmlformats.org/officeDocument/2006/relationships/slideLayout" Target="../slideLayouts/slideLayout35.xml"/><Relationship Id="rId1" Type="http://schemas.openxmlformats.org/officeDocument/2006/relationships/slideLayout" Target="../slideLayouts/slideLayout3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20624"/>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Prompt"/>
              <a:buNone/>
              <a:defRPr sz="3500" b="1">
                <a:solidFill>
                  <a:schemeClr val="dk1"/>
                </a:solidFill>
                <a:latin typeface="Prompt"/>
                <a:ea typeface="Prompt"/>
                <a:cs typeface="Prompt"/>
                <a:sym typeface="Prompt"/>
              </a:defRPr>
            </a:lvl1pPr>
            <a:lvl2pPr lvl="1" rtl="0">
              <a:spcBef>
                <a:spcPts val="0"/>
              </a:spcBef>
              <a:spcAft>
                <a:spcPts val="0"/>
              </a:spcAft>
              <a:buClr>
                <a:schemeClr val="dk1"/>
              </a:buClr>
              <a:buSzPts val="3500"/>
              <a:buFont typeface="Prompt"/>
              <a:buNone/>
              <a:defRPr sz="3500" b="1">
                <a:solidFill>
                  <a:schemeClr val="dk1"/>
                </a:solidFill>
                <a:latin typeface="Prompt"/>
                <a:ea typeface="Prompt"/>
                <a:cs typeface="Prompt"/>
                <a:sym typeface="Prompt"/>
              </a:defRPr>
            </a:lvl2pPr>
            <a:lvl3pPr lvl="2" rtl="0">
              <a:spcBef>
                <a:spcPts val="0"/>
              </a:spcBef>
              <a:spcAft>
                <a:spcPts val="0"/>
              </a:spcAft>
              <a:buClr>
                <a:schemeClr val="dk1"/>
              </a:buClr>
              <a:buSzPts val="3500"/>
              <a:buFont typeface="Prompt"/>
              <a:buNone/>
              <a:defRPr sz="3500" b="1">
                <a:solidFill>
                  <a:schemeClr val="dk1"/>
                </a:solidFill>
                <a:latin typeface="Prompt"/>
                <a:ea typeface="Prompt"/>
                <a:cs typeface="Prompt"/>
                <a:sym typeface="Prompt"/>
              </a:defRPr>
            </a:lvl3pPr>
            <a:lvl4pPr lvl="3" rtl="0">
              <a:spcBef>
                <a:spcPts val="0"/>
              </a:spcBef>
              <a:spcAft>
                <a:spcPts val="0"/>
              </a:spcAft>
              <a:buClr>
                <a:schemeClr val="dk1"/>
              </a:buClr>
              <a:buSzPts val="3500"/>
              <a:buFont typeface="Prompt"/>
              <a:buNone/>
              <a:defRPr sz="3500" b="1">
                <a:solidFill>
                  <a:schemeClr val="dk1"/>
                </a:solidFill>
                <a:latin typeface="Prompt"/>
                <a:ea typeface="Prompt"/>
                <a:cs typeface="Prompt"/>
                <a:sym typeface="Prompt"/>
              </a:defRPr>
            </a:lvl4pPr>
            <a:lvl5pPr lvl="4" rtl="0">
              <a:spcBef>
                <a:spcPts val="0"/>
              </a:spcBef>
              <a:spcAft>
                <a:spcPts val="0"/>
              </a:spcAft>
              <a:buClr>
                <a:schemeClr val="dk1"/>
              </a:buClr>
              <a:buSzPts val="3500"/>
              <a:buFont typeface="Prompt"/>
              <a:buNone/>
              <a:defRPr sz="3500" b="1">
                <a:solidFill>
                  <a:schemeClr val="dk1"/>
                </a:solidFill>
                <a:latin typeface="Prompt"/>
                <a:ea typeface="Prompt"/>
                <a:cs typeface="Prompt"/>
                <a:sym typeface="Prompt"/>
              </a:defRPr>
            </a:lvl5pPr>
            <a:lvl6pPr lvl="5" rtl="0">
              <a:spcBef>
                <a:spcPts val="0"/>
              </a:spcBef>
              <a:spcAft>
                <a:spcPts val="0"/>
              </a:spcAft>
              <a:buClr>
                <a:schemeClr val="dk1"/>
              </a:buClr>
              <a:buSzPts val="3500"/>
              <a:buFont typeface="Prompt"/>
              <a:buNone/>
              <a:defRPr sz="3500" b="1">
                <a:solidFill>
                  <a:schemeClr val="dk1"/>
                </a:solidFill>
                <a:latin typeface="Prompt"/>
                <a:ea typeface="Prompt"/>
                <a:cs typeface="Prompt"/>
                <a:sym typeface="Prompt"/>
              </a:defRPr>
            </a:lvl6pPr>
            <a:lvl7pPr lvl="6" rtl="0">
              <a:spcBef>
                <a:spcPts val="0"/>
              </a:spcBef>
              <a:spcAft>
                <a:spcPts val="0"/>
              </a:spcAft>
              <a:buClr>
                <a:schemeClr val="dk1"/>
              </a:buClr>
              <a:buSzPts val="3500"/>
              <a:buFont typeface="Prompt"/>
              <a:buNone/>
              <a:defRPr sz="3500" b="1">
                <a:solidFill>
                  <a:schemeClr val="dk1"/>
                </a:solidFill>
                <a:latin typeface="Prompt"/>
                <a:ea typeface="Prompt"/>
                <a:cs typeface="Prompt"/>
                <a:sym typeface="Prompt"/>
              </a:defRPr>
            </a:lvl7pPr>
            <a:lvl8pPr lvl="7" rtl="0">
              <a:spcBef>
                <a:spcPts val="0"/>
              </a:spcBef>
              <a:spcAft>
                <a:spcPts val="0"/>
              </a:spcAft>
              <a:buClr>
                <a:schemeClr val="dk1"/>
              </a:buClr>
              <a:buSzPts val="3500"/>
              <a:buFont typeface="Prompt"/>
              <a:buNone/>
              <a:defRPr sz="3500" b="1">
                <a:solidFill>
                  <a:schemeClr val="dk1"/>
                </a:solidFill>
                <a:latin typeface="Prompt"/>
                <a:ea typeface="Prompt"/>
                <a:cs typeface="Prompt"/>
                <a:sym typeface="Prompt"/>
              </a:defRPr>
            </a:lvl8pPr>
            <a:lvl9pPr lvl="8" rtl="0">
              <a:spcBef>
                <a:spcPts val="0"/>
              </a:spcBef>
              <a:spcAft>
                <a:spcPts val="0"/>
              </a:spcAft>
              <a:buClr>
                <a:schemeClr val="dk1"/>
              </a:buClr>
              <a:buSzPts val="3500"/>
              <a:buFont typeface="Prompt"/>
              <a:buNone/>
              <a:defRPr sz="3500" b="1">
                <a:solidFill>
                  <a:schemeClr val="dk1"/>
                </a:solidFill>
                <a:latin typeface="Prompt"/>
                <a:ea typeface="Prompt"/>
                <a:cs typeface="Prompt"/>
                <a:sym typeface="Prompt"/>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ourier Prime"/>
              <a:buChar char="●"/>
              <a:defRPr>
                <a:solidFill>
                  <a:schemeClr val="dk1"/>
                </a:solidFill>
                <a:latin typeface="Courier Prime"/>
                <a:ea typeface="Courier Prime"/>
                <a:cs typeface="Courier Prime"/>
                <a:sym typeface="Courier Prime"/>
              </a:defRPr>
            </a:lvl1pPr>
            <a:lvl2pPr marL="914400" lvl="1" indent="-317500">
              <a:lnSpc>
                <a:spcPct val="115000"/>
              </a:lnSpc>
              <a:spcBef>
                <a:spcPts val="0"/>
              </a:spcBef>
              <a:spcAft>
                <a:spcPts val="0"/>
              </a:spcAft>
              <a:buClr>
                <a:schemeClr val="dk1"/>
              </a:buClr>
              <a:buSzPts val="1400"/>
              <a:buFont typeface="Courier Prime"/>
              <a:buChar char="○"/>
              <a:defRPr>
                <a:solidFill>
                  <a:schemeClr val="dk1"/>
                </a:solidFill>
                <a:latin typeface="Courier Prime"/>
                <a:ea typeface="Courier Prime"/>
                <a:cs typeface="Courier Prime"/>
                <a:sym typeface="Courier Prime"/>
              </a:defRPr>
            </a:lvl2pPr>
            <a:lvl3pPr marL="1371600" lvl="2" indent="-317500">
              <a:lnSpc>
                <a:spcPct val="115000"/>
              </a:lnSpc>
              <a:spcBef>
                <a:spcPts val="0"/>
              </a:spcBef>
              <a:spcAft>
                <a:spcPts val="0"/>
              </a:spcAft>
              <a:buClr>
                <a:schemeClr val="dk1"/>
              </a:buClr>
              <a:buSzPts val="1400"/>
              <a:buFont typeface="Courier Prime"/>
              <a:buChar char="■"/>
              <a:defRPr>
                <a:solidFill>
                  <a:schemeClr val="dk1"/>
                </a:solidFill>
                <a:latin typeface="Courier Prime"/>
                <a:ea typeface="Courier Prime"/>
                <a:cs typeface="Courier Prime"/>
                <a:sym typeface="Courier Prime"/>
              </a:defRPr>
            </a:lvl3pPr>
            <a:lvl4pPr marL="1828800" lvl="3" indent="-317500">
              <a:lnSpc>
                <a:spcPct val="115000"/>
              </a:lnSpc>
              <a:spcBef>
                <a:spcPts val="0"/>
              </a:spcBef>
              <a:spcAft>
                <a:spcPts val="0"/>
              </a:spcAft>
              <a:buClr>
                <a:schemeClr val="dk1"/>
              </a:buClr>
              <a:buSzPts val="1400"/>
              <a:buFont typeface="Courier Prime"/>
              <a:buChar char="●"/>
              <a:defRPr>
                <a:solidFill>
                  <a:schemeClr val="dk1"/>
                </a:solidFill>
                <a:latin typeface="Courier Prime"/>
                <a:ea typeface="Courier Prime"/>
                <a:cs typeface="Courier Prime"/>
                <a:sym typeface="Courier Prime"/>
              </a:defRPr>
            </a:lvl4pPr>
            <a:lvl5pPr marL="2286000" lvl="4" indent="-317500">
              <a:lnSpc>
                <a:spcPct val="115000"/>
              </a:lnSpc>
              <a:spcBef>
                <a:spcPts val="0"/>
              </a:spcBef>
              <a:spcAft>
                <a:spcPts val="0"/>
              </a:spcAft>
              <a:buClr>
                <a:schemeClr val="dk1"/>
              </a:buClr>
              <a:buSzPts val="1400"/>
              <a:buFont typeface="Courier Prime"/>
              <a:buChar char="○"/>
              <a:defRPr>
                <a:solidFill>
                  <a:schemeClr val="dk1"/>
                </a:solidFill>
                <a:latin typeface="Courier Prime"/>
                <a:ea typeface="Courier Prime"/>
                <a:cs typeface="Courier Prime"/>
                <a:sym typeface="Courier Prime"/>
              </a:defRPr>
            </a:lvl5pPr>
            <a:lvl6pPr marL="2743200" lvl="5" indent="-317500">
              <a:lnSpc>
                <a:spcPct val="115000"/>
              </a:lnSpc>
              <a:spcBef>
                <a:spcPts val="0"/>
              </a:spcBef>
              <a:spcAft>
                <a:spcPts val="0"/>
              </a:spcAft>
              <a:buClr>
                <a:schemeClr val="dk1"/>
              </a:buClr>
              <a:buSzPts val="1400"/>
              <a:buFont typeface="Courier Prime"/>
              <a:buChar char="■"/>
              <a:defRPr>
                <a:solidFill>
                  <a:schemeClr val="dk1"/>
                </a:solidFill>
                <a:latin typeface="Courier Prime"/>
                <a:ea typeface="Courier Prime"/>
                <a:cs typeface="Courier Prime"/>
                <a:sym typeface="Courier Prime"/>
              </a:defRPr>
            </a:lvl6pPr>
            <a:lvl7pPr marL="3200400" lvl="6" indent="-317500">
              <a:lnSpc>
                <a:spcPct val="115000"/>
              </a:lnSpc>
              <a:spcBef>
                <a:spcPts val="0"/>
              </a:spcBef>
              <a:spcAft>
                <a:spcPts val="0"/>
              </a:spcAft>
              <a:buClr>
                <a:schemeClr val="dk1"/>
              </a:buClr>
              <a:buSzPts val="1400"/>
              <a:buFont typeface="Courier Prime"/>
              <a:buChar char="●"/>
              <a:defRPr>
                <a:solidFill>
                  <a:schemeClr val="dk1"/>
                </a:solidFill>
                <a:latin typeface="Courier Prime"/>
                <a:ea typeface="Courier Prime"/>
                <a:cs typeface="Courier Prime"/>
                <a:sym typeface="Courier Prime"/>
              </a:defRPr>
            </a:lvl7pPr>
            <a:lvl8pPr marL="3657600" lvl="7" indent="-317500">
              <a:lnSpc>
                <a:spcPct val="115000"/>
              </a:lnSpc>
              <a:spcBef>
                <a:spcPts val="0"/>
              </a:spcBef>
              <a:spcAft>
                <a:spcPts val="0"/>
              </a:spcAft>
              <a:buClr>
                <a:schemeClr val="dk1"/>
              </a:buClr>
              <a:buSzPts val="1400"/>
              <a:buFont typeface="Courier Prime"/>
              <a:buChar char="○"/>
              <a:defRPr>
                <a:solidFill>
                  <a:schemeClr val="dk1"/>
                </a:solidFill>
                <a:latin typeface="Courier Prime"/>
                <a:ea typeface="Courier Prime"/>
                <a:cs typeface="Courier Prime"/>
                <a:sym typeface="Courier Prime"/>
              </a:defRPr>
            </a:lvl8pPr>
            <a:lvl9pPr marL="4114800" lvl="8" indent="-317500">
              <a:lnSpc>
                <a:spcPct val="115000"/>
              </a:lnSpc>
              <a:spcBef>
                <a:spcPts val="0"/>
              </a:spcBef>
              <a:spcAft>
                <a:spcPts val="0"/>
              </a:spcAft>
              <a:buClr>
                <a:schemeClr val="dk1"/>
              </a:buClr>
              <a:buSzPts val="1400"/>
              <a:buFont typeface="Courier Prime"/>
              <a:buChar char="■"/>
              <a:defRPr>
                <a:solidFill>
                  <a:schemeClr val="dk1"/>
                </a:solidFill>
                <a:latin typeface="Courier Prime"/>
                <a:ea typeface="Courier Prime"/>
                <a:cs typeface="Courier Prime"/>
                <a:sym typeface="Courier Prime"/>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6" r:id="rId17"/>
    <p:sldLayoutId id="2147483667" r:id="rId18"/>
    <p:sldLayoutId id="2147483668" r:id="rId19"/>
    <p:sldLayoutId id="2147483669" r:id="rId20"/>
    <p:sldLayoutId id="2147483670" r:id="rId21"/>
    <p:sldLayoutId id="2147483671" r:id="rId22"/>
    <p:sldLayoutId id="2147483672" r:id="rId23"/>
    <p:sldLayoutId id="2147483673" r:id="rId24"/>
    <p:sldLayoutId id="2147483674" r:id="rId25"/>
    <p:sldLayoutId id="2147483675" r:id="rId26"/>
    <p:sldLayoutId id="2147483676" r:id="rId27"/>
    <p:sldLayoutId id="2147483677" r:id="rId28"/>
    <p:sldLayoutId id="2147483678" r:id="rId29"/>
    <p:sldLayoutId id="2147483679" r:id="rId30"/>
    <p:sldLayoutId id="2147483680" r:id="rId31"/>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605"/>
        <p:cNvGrpSpPr/>
        <p:nvPr/>
      </p:nvGrpSpPr>
      <p:grpSpPr>
        <a:xfrm>
          <a:off x="0" y="0"/>
          <a:ext cx="0" cy="0"/>
          <a:chOff x="0" y="0"/>
          <a:chExt cx="0" cy="0"/>
        </a:xfrm>
      </p:grpSpPr>
      <p:sp>
        <p:nvSpPr>
          <p:cNvPr id="3606" name="Google Shape;3606;p3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607" name="Google Shape;3607;p3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1" r:id="rId1"/>
    <p:sldLayoutId id="2147483682"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52"/>
        <p:cNvGrpSpPr/>
        <p:nvPr/>
      </p:nvGrpSpPr>
      <p:grpSpPr>
        <a:xfrm>
          <a:off x="0" y="0"/>
          <a:ext cx="0" cy="0"/>
          <a:chOff x="0" y="0"/>
          <a:chExt cx="0" cy="0"/>
        </a:xfrm>
      </p:grpSpPr>
      <p:sp>
        <p:nvSpPr>
          <p:cNvPr id="853" name="Google Shape;85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54" name="Google Shape;85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extLst>
      <p:ext uri="{BB962C8B-B14F-4D97-AF65-F5344CB8AC3E}">
        <p14:creationId xmlns:p14="http://schemas.microsoft.com/office/powerpoint/2010/main" val="2216994702"/>
      </p:ext>
    </p:extLst>
  </p:cSld>
  <p:clrMap bg1="lt1" tx1="dk1" bg2="dk2" tx2="lt2" accent1="accent1" accent2="accent2" accent3="accent3" accent4="accent4" accent5="accent5" accent6="accent6" hlink="hlink" folHlink="folHlink"/>
  <p:sldLayoutIdLst>
    <p:sldLayoutId id="2147483686" r:id="rId1"/>
    <p:sldLayoutId id="2147483687"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6.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5.xml"/><Relationship Id="rId1" Type="http://schemas.openxmlformats.org/officeDocument/2006/relationships/slideLayout" Target="../slideLayouts/slideLayout1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3.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21.xml"/><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26.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8.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7.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28.xml"/><Relationship Id="rId1" Type="http://schemas.openxmlformats.org/officeDocument/2006/relationships/slideLayout" Target="../slideLayouts/slideLayout27.xml"/><Relationship Id="rId5" Type="http://schemas.openxmlformats.org/officeDocument/2006/relationships/image" Target="../media/image6.png"/><Relationship Id="rId4" Type="http://schemas.openxmlformats.org/officeDocument/2006/relationships/hyperlink" Target="https://docs.google.com/spreadsheets/d/1CZL_ncNQj8dTrMySkWUjuAsxJG3W4pvFEtNjYuRcstY/copy" TargetMode="Externa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7.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8.xml"/></Relationships>
</file>

<file path=ppt/slides/_rels/slide33.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33.xml"/><Relationship Id="rId1" Type="http://schemas.openxmlformats.org/officeDocument/2006/relationships/slideLayout" Target="../slideLayouts/slideLayout3.xml"/><Relationship Id="rId4" Type="http://schemas.openxmlformats.org/officeDocument/2006/relationships/image" Target="../media/image8.jp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9.xm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Prompt" TargetMode="External"/><Relationship Id="rId2" Type="http://schemas.openxmlformats.org/officeDocument/2006/relationships/notesSlide" Target="../notesSlides/notesSlide35.xml"/><Relationship Id="rId1" Type="http://schemas.openxmlformats.org/officeDocument/2006/relationships/slideLayout" Target="../slideLayouts/slideLayout33.xml"/><Relationship Id="rId4" Type="http://schemas.openxmlformats.org/officeDocument/2006/relationships/hyperlink" Target="https://fonts.google.com/specimen/Courier+Prime" TargetMode="Externa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3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3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2.xml"/><Relationship Id="rId1" Type="http://schemas.openxmlformats.org/officeDocument/2006/relationships/slideLayout" Target="../slideLayouts/slideLayout3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2.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9.xml"/><Relationship Id="rId1" Type="http://schemas.openxmlformats.org/officeDocument/2006/relationships/slideLayout" Target="../slideLayouts/slideLayout34.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7F4F2"/>
        </a:solidFill>
        <a:effectLst/>
      </p:bgPr>
    </p:bg>
    <p:spTree>
      <p:nvGrpSpPr>
        <p:cNvPr id="1" name="Shape 3614"/>
        <p:cNvGrpSpPr/>
        <p:nvPr/>
      </p:nvGrpSpPr>
      <p:grpSpPr>
        <a:xfrm>
          <a:off x="0" y="0"/>
          <a:ext cx="0" cy="0"/>
          <a:chOff x="0" y="0"/>
          <a:chExt cx="0" cy="0"/>
        </a:xfrm>
      </p:grpSpPr>
      <p:sp>
        <p:nvSpPr>
          <p:cNvPr id="3615" name="Google Shape;3615;p38"/>
          <p:cNvSpPr txBox="1">
            <a:spLocks noGrp="1"/>
          </p:cNvSpPr>
          <p:nvPr>
            <p:ph type="subTitle" idx="1"/>
          </p:nvPr>
        </p:nvSpPr>
        <p:spPr>
          <a:xfrm>
            <a:off x="6280434" y="317826"/>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9th grade</a:t>
            </a:r>
            <a:endParaRPr/>
          </a:p>
        </p:txBody>
      </p:sp>
      <p:sp>
        <p:nvSpPr>
          <p:cNvPr id="3616" name="Google Shape;3616;p38"/>
          <p:cNvSpPr txBox="1">
            <a:spLocks noGrp="1"/>
          </p:cNvSpPr>
          <p:nvPr>
            <p:ph type="ctrTitle"/>
          </p:nvPr>
        </p:nvSpPr>
        <p:spPr>
          <a:xfrm>
            <a:off x="911100" y="1696775"/>
            <a:ext cx="7321800" cy="180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Literary Analysis </a:t>
            </a:r>
            <a:r>
              <a:rPr lang="en" b="0"/>
              <a:t>Language Arts</a:t>
            </a:r>
            <a:endParaRPr b="0"/>
          </a:p>
        </p:txBody>
      </p:sp>
      <p:sp>
        <p:nvSpPr>
          <p:cNvPr id="3617" name="Google Shape;3617;p38"/>
          <p:cNvSpPr txBox="1">
            <a:spLocks noGrp="1"/>
          </p:cNvSpPr>
          <p:nvPr>
            <p:ph type="subTitle" idx="2"/>
          </p:nvPr>
        </p:nvSpPr>
        <p:spPr>
          <a:xfrm>
            <a:off x="911100" y="3540225"/>
            <a:ext cx="3833700" cy="68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is where your presentation begins</a:t>
            </a:r>
            <a:endParaRPr/>
          </a:p>
        </p:txBody>
      </p:sp>
      <p:grpSp>
        <p:nvGrpSpPr>
          <p:cNvPr id="3618" name="Google Shape;3618;p38"/>
          <p:cNvGrpSpPr/>
          <p:nvPr/>
        </p:nvGrpSpPr>
        <p:grpSpPr>
          <a:xfrm rot="668271">
            <a:off x="6451514" y="99124"/>
            <a:ext cx="1981517" cy="906422"/>
            <a:chOff x="1962675" y="3108125"/>
            <a:chExt cx="1431450" cy="654800"/>
          </a:xfrm>
        </p:grpSpPr>
        <p:sp>
          <p:nvSpPr>
            <p:cNvPr id="3619" name="Google Shape;3619;p38"/>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0" name="Google Shape;3620;p38"/>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1" name="Google Shape;3621;p38"/>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2" name="Google Shape;3622;p38"/>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3" name="Google Shape;3623;p38"/>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4" name="Google Shape;3624;p38"/>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5" name="Google Shape;3625;p38"/>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6" name="Google Shape;3626;p38"/>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7" name="Google Shape;3627;p38"/>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8" name="Google Shape;3628;p38"/>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29" name="Google Shape;3629;p38"/>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30" name="Google Shape;3630;p38"/>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31" name="Google Shape;3631;p38"/>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32" name="Google Shape;3632;p38"/>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33" name="Google Shape;3633;p38"/>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34" name="Google Shape;3634;p38"/>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35" name="Google Shape;3635;p38"/>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36" name="Google Shape;3636;p38"/>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3637" name="Google Shape;3637;p38"/>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3805"/>
        <p:cNvGrpSpPr/>
        <p:nvPr/>
      </p:nvGrpSpPr>
      <p:grpSpPr>
        <a:xfrm>
          <a:off x="0" y="0"/>
          <a:ext cx="0" cy="0"/>
          <a:chOff x="0" y="0"/>
          <a:chExt cx="0" cy="0"/>
        </a:xfrm>
      </p:grpSpPr>
      <p:sp>
        <p:nvSpPr>
          <p:cNvPr id="3806" name="Google Shape;3806;p48"/>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Settings</a:t>
            </a:r>
            <a:endParaRPr/>
          </a:p>
        </p:txBody>
      </p:sp>
      <p:sp>
        <p:nvSpPr>
          <p:cNvPr id="3807" name="Google Shape;3807;p48"/>
          <p:cNvSpPr txBox="1">
            <a:spLocks noGrp="1"/>
          </p:cNvSpPr>
          <p:nvPr>
            <p:ph type="subTitle" idx="1"/>
          </p:nvPr>
        </p:nvSpPr>
        <p:spPr>
          <a:xfrm>
            <a:off x="720000" y="2017141"/>
            <a:ext cx="25560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actually a very cold place</a:t>
            </a:r>
            <a:endParaRPr/>
          </a:p>
        </p:txBody>
      </p:sp>
      <p:sp>
        <p:nvSpPr>
          <p:cNvPr id="3808" name="Google Shape;3808;p48"/>
          <p:cNvSpPr txBox="1">
            <a:spLocks noGrp="1"/>
          </p:cNvSpPr>
          <p:nvPr>
            <p:ph type="subTitle" idx="2"/>
          </p:nvPr>
        </p:nvSpPr>
        <p:spPr>
          <a:xfrm>
            <a:off x="4105467" y="2017141"/>
            <a:ext cx="25560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extremely high temperatures</a:t>
            </a:r>
            <a:endParaRPr/>
          </a:p>
        </p:txBody>
      </p:sp>
      <p:sp>
        <p:nvSpPr>
          <p:cNvPr id="3809" name="Google Shape;3809;p48"/>
          <p:cNvSpPr txBox="1">
            <a:spLocks noGrp="1"/>
          </p:cNvSpPr>
          <p:nvPr>
            <p:ph type="subTitle" idx="3"/>
          </p:nvPr>
        </p:nvSpPr>
        <p:spPr>
          <a:xfrm>
            <a:off x="720000" y="3638175"/>
            <a:ext cx="25560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3810" name="Google Shape;3810;p48"/>
          <p:cNvSpPr txBox="1">
            <a:spLocks noGrp="1"/>
          </p:cNvSpPr>
          <p:nvPr>
            <p:ph type="subTitle" idx="4"/>
          </p:nvPr>
        </p:nvSpPr>
        <p:spPr>
          <a:xfrm>
            <a:off x="4105467" y="3638175"/>
            <a:ext cx="2556000" cy="665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3811" name="Google Shape;3811;p48"/>
          <p:cNvSpPr txBox="1">
            <a:spLocks noGrp="1"/>
          </p:cNvSpPr>
          <p:nvPr>
            <p:ph type="subTitle" idx="5"/>
          </p:nvPr>
        </p:nvSpPr>
        <p:spPr>
          <a:xfrm>
            <a:off x="720000" y="1611762"/>
            <a:ext cx="2556000" cy="505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Context</a:t>
            </a:r>
            <a:endParaRPr/>
          </a:p>
        </p:txBody>
      </p:sp>
      <p:sp>
        <p:nvSpPr>
          <p:cNvPr id="3812" name="Google Shape;3812;p48"/>
          <p:cNvSpPr txBox="1">
            <a:spLocks noGrp="1"/>
          </p:cNvSpPr>
          <p:nvPr>
            <p:ph type="subTitle" idx="6"/>
          </p:nvPr>
        </p:nvSpPr>
        <p:spPr>
          <a:xfrm>
            <a:off x="720000" y="3232896"/>
            <a:ext cx="2556000" cy="505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Atmosphere</a:t>
            </a:r>
            <a:endParaRPr/>
          </a:p>
        </p:txBody>
      </p:sp>
      <p:sp>
        <p:nvSpPr>
          <p:cNvPr id="3813" name="Google Shape;3813;p48"/>
          <p:cNvSpPr txBox="1">
            <a:spLocks noGrp="1"/>
          </p:cNvSpPr>
          <p:nvPr>
            <p:ph type="subTitle" idx="7"/>
          </p:nvPr>
        </p:nvSpPr>
        <p:spPr>
          <a:xfrm>
            <a:off x="4105463" y="1611762"/>
            <a:ext cx="2556000" cy="505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Mood</a:t>
            </a:r>
            <a:endParaRPr/>
          </a:p>
        </p:txBody>
      </p:sp>
      <p:sp>
        <p:nvSpPr>
          <p:cNvPr id="3814" name="Google Shape;3814;p48"/>
          <p:cNvSpPr txBox="1">
            <a:spLocks noGrp="1"/>
          </p:cNvSpPr>
          <p:nvPr>
            <p:ph type="subTitle" idx="8"/>
          </p:nvPr>
        </p:nvSpPr>
        <p:spPr>
          <a:xfrm>
            <a:off x="4105463" y="3232896"/>
            <a:ext cx="2556000" cy="505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Tone</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818"/>
        <p:cNvGrpSpPr/>
        <p:nvPr/>
      </p:nvGrpSpPr>
      <p:grpSpPr>
        <a:xfrm>
          <a:off x="0" y="0"/>
          <a:ext cx="0" cy="0"/>
          <a:chOff x="0" y="0"/>
          <a:chExt cx="0" cy="0"/>
        </a:xfrm>
      </p:grpSpPr>
      <p:sp>
        <p:nvSpPr>
          <p:cNvPr id="3819" name="Google Shape;3819;p49"/>
          <p:cNvSpPr txBox="1">
            <a:spLocks noGrp="1"/>
          </p:cNvSpPr>
          <p:nvPr>
            <p:ph type="subTitle" idx="2"/>
          </p:nvPr>
        </p:nvSpPr>
        <p:spPr>
          <a:xfrm>
            <a:off x="3404350" y="1794775"/>
            <a:ext cx="23487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beautiful planet on which humans live</a:t>
            </a:r>
            <a:endParaRPr/>
          </a:p>
        </p:txBody>
      </p:sp>
      <p:sp>
        <p:nvSpPr>
          <p:cNvPr id="3820" name="Google Shape;3820;p49"/>
          <p:cNvSpPr txBox="1">
            <a:spLocks noGrp="1"/>
          </p:cNvSpPr>
          <p:nvPr>
            <p:ph type="subTitle" idx="5"/>
          </p:nvPr>
        </p:nvSpPr>
        <p:spPr>
          <a:xfrm>
            <a:off x="6082049" y="1794775"/>
            <a:ext cx="23487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3821" name="Google Shape;3821;p49"/>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Decoding symbolism</a:t>
            </a:r>
            <a:endParaRPr/>
          </a:p>
        </p:txBody>
      </p:sp>
      <p:sp>
        <p:nvSpPr>
          <p:cNvPr id="3822" name="Google Shape;3822;p49"/>
          <p:cNvSpPr txBox="1">
            <a:spLocks noGrp="1"/>
          </p:cNvSpPr>
          <p:nvPr>
            <p:ph type="subTitle" idx="1"/>
          </p:nvPr>
        </p:nvSpPr>
        <p:spPr>
          <a:xfrm>
            <a:off x="726650" y="1794775"/>
            <a:ext cx="23487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3823" name="Google Shape;3823;p49"/>
          <p:cNvSpPr txBox="1">
            <a:spLocks noGrp="1"/>
          </p:cNvSpPr>
          <p:nvPr>
            <p:ph type="subTitle" idx="3"/>
          </p:nvPr>
        </p:nvSpPr>
        <p:spPr>
          <a:xfrm>
            <a:off x="726650" y="3410161"/>
            <a:ext cx="23487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3824" name="Google Shape;3824;p49"/>
          <p:cNvSpPr txBox="1">
            <a:spLocks noGrp="1"/>
          </p:cNvSpPr>
          <p:nvPr>
            <p:ph type="subTitle" idx="4"/>
          </p:nvPr>
        </p:nvSpPr>
        <p:spPr>
          <a:xfrm>
            <a:off x="3404350" y="3410161"/>
            <a:ext cx="23487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and has several rings</a:t>
            </a:r>
            <a:endParaRPr/>
          </a:p>
        </p:txBody>
      </p:sp>
      <p:sp>
        <p:nvSpPr>
          <p:cNvPr id="3825" name="Google Shape;3825;p49"/>
          <p:cNvSpPr txBox="1">
            <a:spLocks noGrp="1"/>
          </p:cNvSpPr>
          <p:nvPr>
            <p:ph type="subTitle" idx="6"/>
          </p:nvPr>
        </p:nvSpPr>
        <p:spPr>
          <a:xfrm>
            <a:off x="6082049" y="3410161"/>
            <a:ext cx="23487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3826" name="Google Shape;3826;p49"/>
          <p:cNvSpPr txBox="1">
            <a:spLocks noGrp="1"/>
          </p:cNvSpPr>
          <p:nvPr>
            <p:ph type="subTitle" idx="7"/>
          </p:nvPr>
        </p:nvSpPr>
        <p:spPr>
          <a:xfrm>
            <a:off x="731262" y="1454575"/>
            <a:ext cx="23397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Analysis</a:t>
            </a:r>
            <a:endParaRPr/>
          </a:p>
        </p:txBody>
      </p:sp>
      <p:sp>
        <p:nvSpPr>
          <p:cNvPr id="3827" name="Google Shape;3827;p49"/>
          <p:cNvSpPr txBox="1">
            <a:spLocks noGrp="1"/>
          </p:cNvSpPr>
          <p:nvPr>
            <p:ph type="subTitle" idx="8"/>
          </p:nvPr>
        </p:nvSpPr>
        <p:spPr>
          <a:xfrm>
            <a:off x="3408961" y="1454575"/>
            <a:ext cx="23397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Meaning</a:t>
            </a:r>
            <a:endParaRPr/>
          </a:p>
        </p:txBody>
      </p:sp>
      <p:sp>
        <p:nvSpPr>
          <p:cNvPr id="3828" name="Google Shape;3828;p49"/>
          <p:cNvSpPr txBox="1">
            <a:spLocks noGrp="1"/>
          </p:cNvSpPr>
          <p:nvPr>
            <p:ph type="subTitle" idx="9"/>
          </p:nvPr>
        </p:nvSpPr>
        <p:spPr>
          <a:xfrm>
            <a:off x="6086660" y="1454575"/>
            <a:ext cx="23397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Context</a:t>
            </a:r>
            <a:endParaRPr/>
          </a:p>
        </p:txBody>
      </p:sp>
      <p:sp>
        <p:nvSpPr>
          <p:cNvPr id="3829" name="Google Shape;3829;p49"/>
          <p:cNvSpPr txBox="1">
            <a:spLocks noGrp="1"/>
          </p:cNvSpPr>
          <p:nvPr>
            <p:ph type="subTitle" idx="13"/>
          </p:nvPr>
        </p:nvSpPr>
        <p:spPr>
          <a:xfrm>
            <a:off x="731262" y="3069936"/>
            <a:ext cx="23397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Interpretation</a:t>
            </a:r>
            <a:endParaRPr/>
          </a:p>
        </p:txBody>
      </p:sp>
      <p:sp>
        <p:nvSpPr>
          <p:cNvPr id="3830" name="Google Shape;3830;p49"/>
          <p:cNvSpPr txBox="1">
            <a:spLocks noGrp="1"/>
          </p:cNvSpPr>
          <p:nvPr>
            <p:ph type="subTitle" idx="14"/>
          </p:nvPr>
        </p:nvSpPr>
        <p:spPr>
          <a:xfrm>
            <a:off x="3408961" y="3069936"/>
            <a:ext cx="23397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Connection</a:t>
            </a:r>
            <a:endParaRPr/>
          </a:p>
        </p:txBody>
      </p:sp>
      <p:sp>
        <p:nvSpPr>
          <p:cNvPr id="3831" name="Google Shape;3831;p49"/>
          <p:cNvSpPr txBox="1">
            <a:spLocks noGrp="1"/>
          </p:cNvSpPr>
          <p:nvPr>
            <p:ph type="subTitle" idx="15"/>
          </p:nvPr>
        </p:nvSpPr>
        <p:spPr>
          <a:xfrm>
            <a:off x="6086660" y="3069936"/>
            <a:ext cx="23397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Impact</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3835"/>
        <p:cNvGrpSpPr/>
        <p:nvPr/>
      </p:nvGrpSpPr>
      <p:grpSpPr>
        <a:xfrm>
          <a:off x="0" y="0"/>
          <a:ext cx="0" cy="0"/>
          <a:chOff x="0" y="0"/>
          <a:chExt cx="0" cy="0"/>
        </a:xfrm>
      </p:grpSpPr>
      <p:sp>
        <p:nvSpPr>
          <p:cNvPr id="3836" name="Google Shape;3836;p50"/>
          <p:cNvSpPr txBox="1">
            <a:spLocks noGrp="1"/>
          </p:cNvSpPr>
          <p:nvPr>
            <p:ph type="title"/>
          </p:nvPr>
        </p:nvSpPr>
        <p:spPr>
          <a:xfrm>
            <a:off x="1768550" y="1633800"/>
            <a:ext cx="5607000" cy="187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840"/>
        <p:cNvGrpSpPr/>
        <p:nvPr/>
      </p:nvGrpSpPr>
      <p:grpSpPr>
        <a:xfrm>
          <a:off x="0" y="0"/>
          <a:ext cx="0" cy="0"/>
          <a:chOff x="0" y="0"/>
          <a:chExt cx="0" cy="0"/>
        </a:xfrm>
      </p:grpSpPr>
      <p:sp>
        <p:nvSpPr>
          <p:cNvPr id="3841" name="Google Shape;3841;p51"/>
          <p:cNvSpPr txBox="1">
            <a:spLocks noGrp="1"/>
          </p:cNvSpPr>
          <p:nvPr>
            <p:ph type="subTitle" idx="1"/>
          </p:nvPr>
        </p:nvSpPr>
        <p:spPr>
          <a:xfrm>
            <a:off x="895675" y="1154650"/>
            <a:ext cx="6691200" cy="2315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“This is a quote, words full of wisdom that someone important said and can make the reader get inspired”</a:t>
            </a:r>
            <a:endParaRPr/>
          </a:p>
        </p:txBody>
      </p:sp>
      <p:sp>
        <p:nvSpPr>
          <p:cNvPr id="3842" name="Google Shape;3842;p51"/>
          <p:cNvSpPr txBox="1">
            <a:spLocks noGrp="1"/>
          </p:cNvSpPr>
          <p:nvPr>
            <p:ph type="title"/>
          </p:nvPr>
        </p:nvSpPr>
        <p:spPr>
          <a:xfrm>
            <a:off x="895675" y="3504075"/>
            <a:ext cx="5378400" cy="543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—Someone Famous</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846"/>
        <p:cNvGrpSpPr/>
        <p:nvPr/>
      </p:nvGrpSpPr>
      <p:grpSpPr>
        <a:xfrm>
          <a:off x="0" y="0"/>
          <a:ext cx="0" cy="0"/>
          <a:chOff x="0" y="0"/>
          <a:chExt cx="0" cy="0"/>
        </a:xfrm>
      </p:grpSpPr>
      <p:pic>
        <p:nvPicPr>
          <p:cNvPr id="3847" name="Google Shape;3847;p52"/>
          <p:cNvPicPr preferRelativeResize="0">
            <a:picLocks noGrp="1"/>
          </p:cNvPicPr>
          <p:nvPr>
            <p:ph type="pic" idx="2"/>
          </p:nvPr>
        </p:nvPicPr>
        <p:blipFill rotWithShape="1">
          <a:blip r:embed="rId3">
            <a:alphaModFix/>
          </a:blip>
          <a:srcRect t="7627" b="7627"/>
          <a:stretch/>
        </p:blipFill>
        <p:spPr>
          <a:xfrm>
            <a:off x="-25" y="-13725"/>
            <a:ext cx="9143997" cy="5157302"/>
          </a:xfrm>
          <a:prstGeom prst="rect">
            <a:avLst/>
          </a:prstGeom>
        </p:spPr>
      </p:pic>
      <p:grpSp>
        <p:nvGrpSpPr>
          <p:cNvPr id="3848" name="Google Shape;3848;p52"/>
          <p:cNvGrpSpPr/>
          <p:nvPr/>
        </p:nvGrpSpPr>
        <p:grpSpPr>
          <a:xfrm rot="8234716" flipH="1">
            <a:off x="8275634" y="214488"/>
            <a:ext cx="1977203" cy="2019549"/>
            <a:chOff x="7374172" y="-608534"/>
            <a:chExt cx="1977382" cy="2019731"/>
          </a:xfrm>
        </p:grpSpPr>
        <p:sp>
          <p:nvSpPr>
            <p:cNvPr id="3849" name="Google Shape;3849;p52"/>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2"/>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51" name="Google Shape;3851;p52"/>
          <p:cNvSpPr txBox="1">
            <a:spLocks noGrp="1"/>
          </p:cNvSpPr>
          <p:nvPr>
            <p:ph type="title"/>
          </p:nvPr>
        </p:nvSpPr>
        <p:spPr>
          <a:xfrm>
            <a:off x="720000" y="3887525"/>
            <a:ext cx="7704000" cy="69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grpSp>
        <p:nvGrpSpPr>
          <p:cNvPr id="3852" name="Google Shape;3852;p52"/>
          <p:cNvGrpSpPr/>
          <p:nvPr/>
        </p:nvGrpSpPr>
        <p:grpSpPr>
          <a:xfrm rot="-1853932">
            <a:off x="206239" y="-428828"/>
            <a:ext cx="1787964" cy="1326933"/>
            <a:chOff x="2343675" y="4223850"/>
            <a:chExt cx="1326825" cy="984700"/>
          </a:xfrm>
        </p:grpSpPr>
        <p:sp>
          <p:nvSpPr>
            <p:cNvPr id="3853" name="Google Shape;3853;p52"/>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2"/>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2"/>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2"/>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2"/>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2"/>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2"/>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2"/>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2"/>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2"/>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2"/>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2"/>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2"/>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2"/>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2"/>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2"/>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2"/>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2"/>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2"/>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2"/>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2"/>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2"/>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2"/>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2"/>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2"/>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2"/>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2"/>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2"/>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2"/>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2"/>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2"/>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2"/>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2"/>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2"/>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2"/>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2"/>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2"/>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2"/>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2"/>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2"/>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2"/>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2"/>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5" name="Google Shape;3895;p52"/>
          <p:cNvGrpSpPr/>
          <p:nvPr/>
        </p:nvGrpSpPr>
        <p:grpSpPr>
          <a:xfrm rot="-1347857" flipH="1">
            <a:off x="-1000784" y="15679"/>
            <a:ext cx="1977343" cy="2019692"/>
            <a:chOff x="7374172" y="-608534"/>
            <a:chExt cx="1977382" cy="2019731"/>
          </a:xfrm>
        </p:grpSpPr>
        <p:sp>
          <p:nvSpPr>
            <p:cNvPr id="3896" name="Google Shape;3896;p52"/>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2"/>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8" name="Google Shape;3898;p52"/>
          <p:cNvGrpSpPr/>
          <p:nvPr/>
        </p:nvGrpSpPr>
        <p:grpSpPr>
          <a:xfrm rot="9743807" flipH="1">
            <a:off x="8133555" y="-506258"/>
            <a:ext cx="1469099" cy="1847242"/>
            <a:chOff x="8012041" y="3664910"/>
            <a:chExt cx="1469212" cy="1847385"/>
          </a:xfrm>
        </p:grpSpPr>
        <p:sp>
          <p:nvSpPr>
            <p:cNvPr id="3899" name="Google Shape;3899;p52"/>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2"/>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1" name="Google Shape;3901;p52"/>
          <p:cNvGrpSpPr/>
          <p:nvPr/>
        </p:nvGrpSpPr>
        <p:grpSpPr>
          <a:xfrm rot="-295012" flipH="1">
            <a:off x="-332182" y="3832371"/>
            <a:ext cx="1469035" cy="1847162"/>
            <a:chOff x="8012041" y="3664910"/>
            <a:chExt cx="1469212" cy="1847385"/>
          </a:xfrm>
        </p:grpSpPr>
        <p:sp>
          <p:nvSpPr>
            <p:cNvPr id="3902" name="Google Shape;3902;p52"/>
            <p:cNvSpPr/>
            <p:nvPr/>
          </p:nvSpPr>
          <p:spPr>
            <a:xfrm rot="5400000" flipH="1">
              <a:off x="7838397" y="3838554"/>
              <a:ext cx="1816500" cy="1469212"/>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2"/>
            <p:cNvSpPr/>
            <p:nvPr/>
          </p:nvSpPr>
          <p:spPr>
            <a:xfrm rot="5400000" flipH="1">
              <a:off x="7813062" y="4017907"/>
              <a:ext cx="1816500" cy="1172275"/>
            </a:xfrm>
            <a:custGeom>
              <a:avLst/>
              <a:gdLst/>
              <a:ahLst/>
              <a:cxnLst/>
              <a:rect l="l" t="t" r="r" b="b"/>
              <a:pathLst>
                <a:path w="72660" h="46891" extrusionOk="0">
                  <a:moveTo>
                    <a:pt x="448" y="0"/>
                  </a:moveTo>
                  <a:cubicBezTo>
                    <a:pt x="72" y="0"/>
                    <a:pt x="1" y="89"/>
                    <a:pt x="1" y="447"/>
                  </a:cubicBezTo>
                  <a:cubicBezTo>
                    <a:pt x="1" y="15920"/>
                    <a:pt x="1" y="31392"/>
                    <a:pt x="1" y="46865"/>
                  </a:cubicBezTo>
                  <a:cubicBezTo>
                    <a:pt x="126" y="46865"/>
                    <a:pt x="251" y="46883"/>
                    <a:pt x="394" y="46883"/>
                  </a:cubicBezTo>
                  <a:cubicBezTo>
                    <a:pt x="3388" y="46883"/>
                    <a:pt x="6381" y="46891"/>
                    <a:pt x="9374" y="46891"/>
                  </a:cubicBezTo>
                  <a:cubicBezTo>
                    <a:pt x="10870" y="46891"/>
                    <a:pt x="12367" y="46889"/>
                    <a:pt x="13864" y="46883"/>
                  </a:cubicBezTo>
                  <a:cubicBezTo>
                    <a:pt x="14543" y="46883"/>
                    <a:pt x="14758" y="46740"/>
                    <a:pt x="15008" y="46096"/>
                  </a:cubicBezTo>
                  <a:cubicBezTo>
                    <a:pt x="15259" y="45434"/>
                    <a:pt x="15348" y="44754"/>
                    <a:pt x="15402" y="44074"/>
                  </a:cubicBezTo>
                  <a:cubicBezTo>
                    <a:pt x="15563" y="42178"/>
                    <a:pt x="15706" y="40282"/>
                    <a:pt x="15831" y="38368"/>
                  </a:cubicBezTo>
                  <a:cubicBezTo>
                    <a:pt x="15885" y="37367"/>
                    <a:pt x="16046" y="37134"/>
                    <a:pt x="17012" y="36848"/>
                  </a:cubicBezTo>
                  <a:cubicBezTo>
                    <a:pt x="18478" y="36401"/>
                    <a:pt x="19981" y="36275"/>
                    <a:pt x="21484" y="36132"/>
                  </a:cubicBezTo>
                  <a:cubicBezTo>
                    <a:pt x="23272" y="35971"/>
                    <a:pt x="25061" y="35971"/>
                    <a:pt x="26850" y="35882"/>
                  </a:cubicBezTo>
                  <a:cubicBezTo>
                    <a:pt x="27261" y="35846"/>
                    <a:pt x="27601" y="35721"/>
                    <a:pt x="27869" y="35435"/>
                  </a:cubicBezTo>
                  <a:cubicBezTo>
                    <a:pt x="29783" y="33431"/>
                    <a:pt x="32287" y="32680"/>
                    <a:pt x="34881" y="32090"/>
                  </a:cubicBezTo>
                  <a:cubicBezTo>
                    <a:pt x="38405" y="31285"/>
                    <a:pt x="42018" y="30963"/>
                    <a:pt x="45524" y="30122"/>
                  </a:cubicBezTo>
                  <a:cubicBezTo>
                    <a:pt x="46955" y="29782"/>
                    <a:pt x="48368" y="29389"/>
                    <a:pt x="49602" y="28548"/>
                  </a:cubicBezTo>
                  <a:cubicBezTo>
                    <a:pt x="50228" y="28119"/>
                    <a:pt x="50747" y="27564"/>
                    <a:pt x="51230" y="26992"/>
                  </a:cubicBezTo>
                  <a:cubicBezTo>
                    <a:pt x="51598" y="26569"/>
                    <a:pt x="51998" y="26386"/>
                    <a:pt x="52476" y="26386"/>
                  </a:cubicBezTo>
                  <a:cubicBezTo>
                    <a:pt x="52625" y="26386"/>
                    <a:pt x="52781" y="26403"/>
                    <a:pt x="52947" y="26437"/>
                  </a:cubicBezTo>
                  <a:cubicBezTo>
                    <a:pt x="53842" y="26616"/>
                    <a:pt x="54754" y="26813"/>
                    <a:pt x="55666" y="26885"/>
                  </a:cubicBezTo>
                  <a:cubicBezTo>
                    <a:pt x="55749" y="26890"/>
                    <a:pt x="55827" y="26893"/>
                    <a:pt x="55901" y="26893"/>
                  </a:cubicBezTo>
                  <a:cubicBezTo>
                    <a:pt x="56561" y="26893"/>
                    <a:pt x="56881" y="26664"/>
                    <a:pt x="57187" y="25972"/>
                  </a:cubicBezTo>
                  <a:cubicBezTo>
                    <a:pt x="57866" y="24470"/>
                    <a:pt x="58242" y="22896"/>
                    <a:pt x="58564" y="21304"/>
                  </a:cubicBezTo>
                  <a:cubicBezTo>
                    <a:pt x="58957" y="19283"/>
                    <a:pt x="59297" y="17261"/>
                    <a:pt x="59566" y="15222"/>
                  </a:cubicBezTo>
                  <a:cubicBezTo>
                    <a:pt x="59583" y="15115"/>
                    <a:pt x="59601" y="14990"/>
                    <a:pt x="59655" y="14900"/>
                  </a:cubicBezTo>
                  <a:cubicBezTo>
                    <a:pt x="60818" y="12718"/>
                    <a:pt x="62374" y="11072"/>
                    <a:pt x="65039" y="10875"/>
                  </a:cubicBezTo>
                  <a:cubicBezTo>
                    <a:pt x="65755" y="10822"/>
                    <a:pt x="66255" y="10339"/>
                    <a:pt x="66738" y="9874"/>
                  </a:cubicBezTo>
                  <a:cubicBezTo>
                    <a:pt x="68491" y="8192"/>
                    <a:pt x="69743" y="6135"/>
                    <a:pt x="70781" y="3971"/>
                  </a:cubicBezTo>
                  <a:cubicBezTo>
                    <a:pt x="71425" y="2647"/>
                    <a:pt x="72033" y="1324"/>
                    <a:pt x="726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4" name="Google Shape;3904;p52"/>
          <p:cNvGrpSpPr/>
          <p:nvPr/>
        </p:nvGrpSpPr>
        <p:grpSpPr>
          <a:xfrm rot="2699724">
            <a:off x="7992822" y="3629054"/>
            <a:ext cx="1017776" cy="621611"/>
            <a:chOff x="1401025" y="4698775"/>
            <a:chExt cx="577775" cy="352850"/>
          </a:xfrm>
        </p:grpSpPr>
        <p:sp>
          <p:nvSpPr>
            <p:cNvPr id="3905" name="Google Shape;3905;p52"/>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2"/>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2"/>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2"/>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2"/>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2"/>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2"/>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2"/>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2"/>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2"/>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2"/>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2"/>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2"/>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2"/>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2"/>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2"/>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2"/>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2"/>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2"/>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2"/>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2"/>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2"/>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2"/>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2"/>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2"/>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2"/>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2"/>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2"/>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2"/>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2"/>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2"/>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2"/>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2"/>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2"/>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2"/>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2"/>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2"/>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2"/>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2"/>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2"/>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2"/>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2"/>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2"/>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3951"/>
        <p:cNvGrpSpPr/>
        <p:nvPr/>
      </p:nvGrpSpPr>
      <p:grpSpPr>
        <a:xfrm>
          <a:off x="0" y="0"/>
          <a:ext cx="0" cy="0"/>
          <a:chOff x="0" y="0"/>
          <a:chExt cx="0" cy="0"/>
        </a:xfrm>
      </p:grpSpPr>
      <p:pic>
        <p:nvPicPr>
          <p:cNvPr id="3952" name="Google Shape;3952;p53"/>
          <p:cNvPicPr preferRelativeResize="0">
            <a:picLocks noGrp="1"/>
          </p:cNvPicPr>
          <p:nvPr>
            <p:ph type="pic" idx="2"/>
          </p:nvPr>
        </p:nvPicPr>
        <p:blipFill rotWithShape="1">
          <a:blip r:embed="rId3">
            <a:alphaModFix/>
          </a:blip>
          <a:srcRect l="30711" r="3847"/>
          <a:stretch/>
        </p:blipFill>
        <p:spPr>
          <a:xfrm rot="-194823">
            <a:off x="5064865" y="896786"/>
            <a:ext cx="3269346" cy="3334726"/>
          </a:xfrm>
          <a:prstGeom prst="rect">
            <a:avLst/>
          </a:prstGeom>
        </p:spPr>
      </p:pic>
      <p:sp>
        <p:nvSpPr>
          <p:cNvPr id="3953" name="Google Shape;3953;p53"/>
          <p:cNvSpPr txBox="1">
            <a:spLocks noGrp="1"/>
          </p:cNvSpPr>
          <p:nvPr>
            <p:ph type="title"/>
          </p:nvPr>
        </p:nvSpPr>
        <p:spPr>
          <a:xfrm>
            <a:off x="948600" y="836175"/>
            <a:ext cx="3519600" cy="2296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 picture always reinforces </a:t>
            </a:r>
            <a:endParaRPr/>
          </a:p>
          <a:p>
            <a:pPr marL="0" lvl="0" indent="0" algn="l" rtl="0">
              <a:spcBef>
                <a:spcPts val="0"/>
              </a:spcBef>
              <a:spcAft>
                <a:spcPts val="0"/>
              </a:spcAft>
              <a:buNone/>
            </a:pPr>
            <a:r>
              <a:rPr lang="en"/>
              <a:t>the concept</a:t>
            </a:r>
            <a:endParaRPr/>
          </a:p>
        </p:txBody>
      </p:sp>
      <p:grpSp>
        <p:nvGrpSpPr>
          <p:cNvPr id="3954" name="Google Shape;3954;p53"/>
          <p:cNvGrpSpPr/>
          <p:nvPr/>
        </p:nvGrpSpPr>
        <p:grpSpPr>
          <a:xfrm rot="4679404" flipH="1">
            <a:off x="4578617" y="730540"/>
            <a:ext cx="9629416" cy="3287835"/>
            <a:chOff x="-185176" y="-2194035"/>
            <a:chExt cx="9628545" cy="3287537"/>
          </a:xfrm>
        </p:grpSpPr>
        <p:sp>
          <p:nvSpPr>
            <p:cNvPr id="3955" name="Google Shape;3955;p53"/>
            <p:cNvSpPr/>
            <p:nvPr/>
          </p:nvSpPr>
          <p:spPr>
            <a:xfrm>
              <a:off x="-185176" y="-2194035"/>
              <a:ext cx="9628545" cy="3287537"/>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3"/>
            <p:cNvSpPr/>
            <p:nvPr/>
          </p:nvSpPr>
          <p:spPr>
            <a:xfrm>
              <a:off x="4711" y="-2124141"/>
              <a:ext cx="9202308" cy="3142005"/>
            </a:xfrm>
            <a:custGeom>
              <a:avLst/>
              <a:gdLst/>
              <a:ahLst/>
              <a:cxnLst/>
              <a:rect l="l" t="t" r="r" b="b"/>
              <a:pathLst>
                <a:path w="131758" h="44987" extrusionOk="0">
                  <a:moveTo>
                    <a:pt x="0" y="0"/>
                  </a:moveTo>
                  <a:cubicBezTo>
                    <a:pt x="0" y="0"/>
                    <a:pt x="54" y="32126"/>
                    <a:pt x="54" y="39281"/>
                  </a:cubicBezTo>
                  <a:cubicBezTo>
                    <a:pt x="54" y="40175"/>
                    <a:pt x="143" y="40229"/>
                    <a:pt x="1020" y="40354"/>
                  </a:cubicBezTo>
                  <a:cubicBezTo>
                    <a:pt x="2683" y="40587"/>
                    <a:pt x="4347" y="40909"/>
                    <a:pt x="5992" y="41141"/>
                  </a:cubicBezTo>
                  <a:cubicBezTo>
                    <a:pt x="7101" y="41302"/>
                    <a:pt x="8210" y="41356"/>
                    <a:pt x="9319" y="41535"/>
                  </a:cubicBezTo>
                  <a:cubicBezTo>
                    <a:pt x="10607" y="41731"/>
                    <a:pt x="11895" y="42000"/>
                    <a:pt x="13183" y="42232"/>
                  </a:cubicBezTo>
                  <a:cubicBezTo>
                    <a:pt x="14542" y="42483"/>
                    <a:pt x="15902" y="42697"/>
                    <a:pt x="17261" y="42983"/>
                  </a:cubicBezTo>
                  <a:cubicBezTo>
                    <a:pt x="18388" y="43234"/>
                    <a:pt x="19515" y="43288"/>
                    <a:pt x="20660" y="43377"/>
                  </a:cubicBezTo>
                  <a:cubicBezTo>
                    <a:pt x="20732" y="43384"/>
                    <a:pt x="20799" y="43392"/>
                    <a:pt x="20863" y="43392"/>
                  </a:cubicBezTo>
                  <a:cubicBezTo>
                    <a:pt x="20976" y="43392"/>
                    <a:pt x="21083" y="43365"/>
                    <a:pt x="21196" y="43252"/>
                  </a:cubicBezTo>
                  <a:cubicBezTo>
                    <a:pt x="21336" y="43105"/>
                    <a:pt x="21503" y="43063"/>
                    <a:pt x="21680" y="43063"/>
                  </a:cubicBezTo>
                  <a:cubicBezTo>
                    <a:pt x="21905" y="43063"/>
                    <a:pt x="22146" y="43130"/>
                    <a:pt x="22367" y="43130"/>
                  </a:cubicBezTo>
                  <a:cubicBezTo>
                    <a:pt x="22394" y="43130"/>
                    <a:pt x="22422" y="43129"/>
                    <a:pt x="22449" y="43127"/>
                  </a:cubicBezTo>
                  <a:cubicBezTo>
                    <a:pt x="22842" y="43073"/>
                    <a:pt x="23271" y="43073"/>
                    <a:pt x="23665" y="42983"/>
                  </a:cubicBezTo>
                  <a:cubicBezTo>
                    <a:pt x="24416" y="42787"/>
                    <a:pt x="25275" y="42733"/>
                    <a:pt x="25901" y="42357"/>
                  </a:cubicBezTo>
                  <a:cubicBezTo>
                    <a:pt x="26688" y="41892"/>
                    <a:pt x="27439" y="41821"/>
                    <a:pt x="28316" y="41821"/>
                  </a:cubicBezTo>
                  <a:cubicBezTo>
                    <a:pt x="29138" y="41821"/>
                    <a:pt x="29997" y="41696"/>
                    <a:pt x="30730" y="41231"/>
                  </a:cubicBezTo>
                  <a:cubicBezTo>
                    <a:pt x="30803" y="41180"/>
                    <a:pt x="30874" y="41161"/>
                    <a:pt x="30944" y="41161"/>
                  </a:cubicBezTo>
                  <a:cubicBezTo>
                    <a:pt x="31099" y="41161"/>
                    <a:pt x="31250" y="41253"/>
                    <a:pt x="31410" y="41302"/>
                  </a:cubicBezTo>
                  <a:cubicBezTo>
                    <a:pt x="33199" y="41910"/>
                    <a:pt x="34880" y="42822"/>
                    <a:pt x="36633" y="43556"/>
                  </a:cubicBezTo>
                  <a:cubicBezTo>
                    <a:pt x="37814" y="44039"/>
                    <a:pt x="38959" y="44683"/>
                    <a:pt x="40246" y="44933"/>
                  </a:cubicBezTo>
                  <a:cubicBezTo>
                    <a:pt x="40354" y="44951"/>
                    <a:pt x="40457" y="44987"/>
                    <a:pt x="40555" y="44987"/>
                  </a:cubicBezTo>
                  <a:cubicBezTo>
                    <a:pt x="40653" y="44987"/>
                    <a:pt x="40747" y="44951"/>
                    <a:pt x="40837" y="44826"/>
                  </a:cubicBezTo>
                  <a:cubicBezTo>
                    <a:pt x="40852" y="44779"/>
                    <a:pt x="40948" y="44733"/>
                    <a:pt x="40997" y="44733"/>
                  </a:cubicBezTo>
                  <a:cubicBezTo>
                    <a:pt x="41004" y="44733"/>
                    <a:pt x="41011" y="44734"/>
                    <a:pt x="41016" y="44736"/>
                  </a:cubicBezTo>
                  <a:cubicBezTo>
                    <a:pt x="41252" y="44873"/>
                    <a:pt x="41493" y="44919"/>
                    <a:pt x="41734" y="44919"/>
                  </a:cubicBezTo>
                  <a:cubicBezTo>
                    <a:pt x="42222" y="44919"/>
                    <a:pt x="42713" y="44731"/>
                    <a:pt x="43180" y="44719"/>
                  </a:cubicBezTo>
                  <a:cubicBezTo>
                    <a:pt x="43274" y="44714"/>
                    <a:pt x="43370" y="44712"/>
                    <a:pt x="43469" y="44712"/>
                  </a:cubicBezTo>
                  <a:cubicBezTo>
                    <a:pt x="43576" y="44712"/>
                    <a:pt x="43686" y="44714"/>
                    <a:pt x="43797" y="44714"/>
                  </a:cubicBezTo>
                  <a:cubicBezTo>
                    <a:pt x="44342" y="44714"/>
                    <a:pt x="44917" y="44678"/>
                    <a:pt x="45380" y="44253"/>
                  </a:cubicBezTo>
                  <a:cubicBezTo>
                    <a:pt x="45411" y="44223"/>
                    <a:pt x="45455" y="44178"/>
                    <a:pt x="45501" y="44178"/>
                  </a:cubicBezTo>
                  <a:cubicBezTo>
                    <a:pt x="45508" y="44178"/>
                    <a:pt x="45516" y="44179"/>
                    <a:pt x="45523" y="44182"/>
                  </a:cubicBezTo>
                  <a:cubicBezTo>
                    <a:pt x="45636" y="44201"/>
                    <a:pt x="45746" y="44210"/>
                    <a:pt x="45855" y="44210"/>
                  </a:cubicBezTo>
                  <a:cubicBezTo>
                    <a:pt x="46641" y="44210"/>
                    <a:pt x="47329" y="43751"/>
                    <a:pt x="48099" y="43610"/>
                  </a:cubicBezTo>
                  <a:cubicBezTo>
                    <a:pt x="48135" y="43605"/>
                    <a:pt x="48168" y="43603"/>
                    <a:pt x="48200" y="43603"/>
                  </a:cubicBezTo>
                  <a:cubicBezTo>
                    <a:pt x="48297" y="43603"/>
                    <a:pt x="48381" y="43623"/>
                    <a:pt x="48475" y="43663"/>
                  </a:cubicBezTo>
                  <a:cubicBezTo>
                    <a:pt x="48537" y="43699"/>
                    <a:pt x="48613" y="43717"/>
                    <a:pt x="48687" y="43717"/>
                  </a:cubicBezTo>
                  <a:cubicBezTo>
                    <a:pt x="48761" y="43717"/>
                    <a:pt x="48832" y="43699"/>
                    <a:pt x="48886" y="43663"/>
                  </a:cubicBezTo>
                  <a:cubicBezTo>
                    <a:pt x="49566" y="43109"/>
                    <a:pt x="50424" y="43019"/>
                    <a:pt x="51193" y="42715"/>
                  </a:cubicBezTo>
                  <a:cubicBezTo>
                    <a:pt x="51392" y="42630"/>
                    <a:pt x="51579" y="42579"/>
                    <a:pt x="51790" y="42579"/>
                  </a:cubicBezTo>
                  <a:cubicBezTo>
                    <a:pt x="51845" y="42579"/>
                    <a:pt x="51903" y="42582"/>
                    <a:pt x="51963" y="42590"/>
                  </a:cubicBezTo>
                  <a:cubicBezTo>
                    <a:pt x="51993" y="42593"/>
                    <a:pt x="52023" y="42595"/>
                    <a:pt x="52052" y="42595"/>
                  </a:cubicBezTo>
                  <a:cubicBezTo>
                    <a:pt x="52488" y="42595"/>
                    <a:pt x="52810" y="42237"/>
                    <a:pt x="53179" y="42035"/>
                  </a:cubicBezTo>
                  <a:cubicBezTo>
                    <a:pt x="53839" y="41681"/>
                    <a:pt x="54442" y="41269"/>
                    <a:pt x="55235" y="41269"/>
                  </a:cubicBezTo>
                  <a:cubicBezTo>
                    <a:pt x="55322" y="41269"/>
                    <a:pt x="55412" y="41274"/>
                    <a:pt x="55504" y="41284"/>
                  </a:cubicBezTo>
                  <a:cubicBezTo>
                    <a:pt x="55569" y="41292"/>
                    <a:pt x="55633" y="41295"/>
                    <a:pt x="55697" y="41295"/>
                  </a:cubicBezTo>
                  <a:cubicBezTo>
                    <a:pt x="56406" y="41295"/>
                    <a:pt x="57045" y="40864"/>
                    <a:pt x="57669" y="40569"/>
                  </a:cubicBezTo>
                  <a:cubicBezTo>
                    <a:pt x="58223" y="40282"/>
                    <a:pt x="58795" y="40032"/>
                    <a:pt x="59386" y="39817"/>
                  </a:cubicBezTo>
                  <a:cubicBezTo>
                    <a:pt x="59958" y="39621"/>
                    <a:pt x="60602" y="39621"/>
                    <a:pt x="61121" y="39191"/>
                  </a:cubicBezTo>
                  <a:cubicBezTo>
                    <a:pt x="61187" y="39131"/>
                    <a:pt x="61276" y="39111"/>
                    <a:pt x="61375" y="39111"/>
                  </a:cubicBezTo>
                  <a:cubicBezTo>
                    <a:pt x="61543" y="39111"/>
                    <a:pt x="61739" y="39169"/>
                    <a:pt x="61908" y="39191"/>
                  </a:cubicBezTo>
                  <a:cubicBezTo>
                    <a:pt x="62667" y="39310"/>
                    <a:pt x="63426" y="39415"/>
                    <a:pt x="64183" y="39415"/>
                  </a:cubicBezTo>
                  <a:cubicBezTo>
                    <a:pt x="64906" y="39415"/>
                    <a:pt x="65627" y="39319"/>
                    <a:pt x="66344" y="39048"/>
                  </a:cubicBezTo>
                  <a:cubicBezTo>
                    <a:pt x="66487" y="38995"/>
                    <a:pt x="66666" y="38941"/>
                    <a:pt x="66827" y="38941"/>
                  </a:cubicBezTo>
                  <a:cubicBezTo>
                    <a:pt x="66901" y="38944"/>
                    <a:pt x="66975" y="38945"/>
                    <a:pt x="67048" y="38945"/>
                  </a:cubicBezTo>
                  <a:cubicBezTo>
                    <a:pt x="67863" y="38945"/>
                    <a:pt x="68643" y="38762"/>
                    <a:pt x="69349" y="38369"/>
                  </a:cubicBezTo>
                  <a:cubicBezTo>
                    <a:pt x="69704" y="38176"/>
                    <a:pt x="70055" y="38112"/>
                    <a:pt x="70407" y="38112"/>
                  </a:cubicBezTo>
                  <a:cubicBezTo>
                    <a:pt x="70905" y="38112"/>
                    <a:pt x="71403" y="38241"/>
                    <a:pt x="71907" y="38315"/>
                  </a:cubicBezTo>
                  <a:cubicBezTo>
                    <a:pt x="72467" y="38397"/>
                    <a:pt x="73017" y="38541"/>
                    <a:pt x="73588" y="38541"/>
                  </a:cubicBezTo>
                  <a:cubicBezTo>
                    <a:pt x="73764" y="38541"/>
                    <a:pt x="73943" y="38528"/>
                    <a:pt x="74125" y="38494"/>
                  </a:cubicBezTo>
                  <a:cubicBezTo>
                    <a:pt x="74210" y="38478"/>
                    <a:pt x="74299" y="38466"/>
                    <a:pt x="74387" y="38466"/>
                  </a:cubicBezTo>
                  <a:cubicBezTo>
                    <a:pt x="74501" y="38466"/>
                    <a:pt x="74614" y="38487"/>
                    <a:pt x="74715" y="38547"/>
                  </a:cubicBezTo>
                  <a:cubicBezTo>
                    <a:pt x="75413" y="38977"/>
                    <a:pt x="76253" y="39066"/>
                    <a:pt x="77023" y="39334"/>
                  </a:cubicBezTo>
                  <a:cubicBezTo>
                    <a:pt x="78489" y="39853"/>
                    <a:pt x="80028" y="40068"/>
                    <a:pt x="81548" y="40354"/>
                  </a:cubicBezTo>
                  <a:cubicBezTo>
                    <a:pt x="83015" y="40622"/>
                    <a:pt x="84517" y="40658"/>
                    <a:pt x="85966" y="41087"/>
                  </a:cubicBezTo>
                  <a:cubicBezTo>
                    <a:pt x="86390" y="41213"/>
                    <a:pt x="86823" y="41256"/>
                    <a:pt x="87261" y="41256"/>
                  </a:cubicBezTo>
                  <a:cubicBezTo>
                    <a:pt x="88006" y="41256"/>
                    <a:pt x="88764" y="41132"/>
                    <a:pt x="89508" y="41087"/>
                  </a:cubicBezTo>
                  <a:cubicBezTo>
                    <a:pt x="90765" y="40987"/>
                    <a:pt x="92023" y="40796"/>
                    <a:pt x="93289" y="40796"/>
                  </a:cubicBezTo>
                  <a:cubicBezTo>
                    <a:pt x="93608" y="40796"/>
                    <a:pt x="93928" y="40808"/>
                    <a:pt x="94248" y="40837"/>
                  </a:cubicBezTo>
                  <a:cubicBezTo>
                    <a:pt x="94749" y="40891"/>
                    <a:pt x="95232" y="41087"/>
                    <a:pt x="95715" y="41213"/>
                  </a:cubicBezTo>
                  <a:cubicBezTo>
                    <a:pt x="97110" y="41588"/>
                    <a:pt x="98541" y="41749"/>
                    <a:pt x="99972" y="41821"/>
                  </a:cubicBezTo>
                  <a:cubicBezTo>
                    <a:pt x="100065" y="41823"/>
                    <a:pt x="100158" y="41824"/>
                    <a:pt x="100250" y="41824"/>
                  </a:cubicBezTo>
                  <a:cubicBezTo>
                    <a:pt x="100908" y="41824"/>
                    <a:pt x="101563" y="41754"/>
                    <a:pt x="102190" y="41409"/>
                  </a:cubicBezTo>
                  <a:cubicBezTo>
                    <a:pt x="102538" y="41213"/>
                    <a:pt x="102949" y="41093"/>
                    <a:pt x="103371" y="41093"/>
                  </a:cubicBezTo>
                  <a:cubicBezTo>
                    <a:pt x="103448" y="41093"/>
                    <a:pt x="103526" y="41097"/>
                    <a:pt x="103603" y="41105"/>
                  </a:cubicBezTo>
                  <a:cubicBezTo>
                    <a:pt x="103652" y="41109"/>
                    <a:pt x="103700" y="41111"/>
                    <a:pt x="103748" y="41111"/>
                  </a:cubicBezTo>
                  <a:cubicBezTo>
                    <a:pt x="104124" y="41111"/>
                    <a:pt x="104478" y="40990"/>
                    <a:pt x="104748" y="40783"/>
                  </a:cubicBezTo>
                  <a:cubicBezTo>
                    <a:pt x="105517" y="40229"/>
                    <a:pt x="106411" y="40211"/>
                    <a:pt x="107270" y="40050"/>
                  </a:cubicBezTo>
                  <a:cubicBezTo>
                    <a:pt x="107717" y="39961"/>
                    <a:pt x="108164" y="39925"/>
                    <a:pt x="108612" y="39782"/>
                  </a:cubicBezTo>
                  <a:cubicBezTo>
                    <a:pt x="109488" y="39495"/>
                    <a:pt x="110436" y="39478"/>
                    <a:pt x="111295" y="39084"/>
                  </a:cubicBezTo>
                  <a:cubicBezTo>
                    <a:pt x="111513" y="38983"/>
                    <a:pt x="111739" y="38953"/>
                    <a:pt x="111967" y="38953"/>
                  </a:cubicBezTo>
                  <a:cubicBezTo>
                    <a:pt x="112261" y="38953"/>
                    <a:pt x="112559" y="39002"/>
                    <a:pt x="112851" y="39012"/>
                  </a:cubicBezTo>
                  <a:cubicBezTo>
                    <a:pt x="112911" y="39016"/>
                    <a:pt x="112971" y="39018"/>
                    <a:pt x="113030" y="39018"/>
                  </a:cubicBezTo>
                  <a:cubicBezTo>
                    <a:pt x="113885" y="39018"/>
                    <a:pt x="114638" y="38670"/>
                    <a:pt x="115391" y="38369"/>
                  </a:cubicBezTo>
                  <a:cubicBezTo>
                    <a:pt x="115989" y="38138"/>
                    <a:pt x="116581" y="37997"/>
                    <a:pt x="117188" y="37997"/>
                  </a:cubicBezTo>
                  <a:cubicBezTo>
                    <a:pt x="117525" y="37997"/>
                    <a:pt x="117866" y="38040"/>
                    <a:pt x="118217" y="38136"/>
                  </a:cubicBezTo>
                  <a:cubicBezTo>
                    <a:pt x="118566" y="38229"/>
                    <a:pt x="118913" y="38285"/>
                    <a:pt x="119258" y="38285"/>
                  </a:cubicBezTo>
                  <a:cubicBezTo>
                    <a:pt x="119709" y="38285"/>
                    <a:pt x="120158" y="38190"/>
                    <a:pt x="120614" y="37957"/>
                  </a:cubicBezTo>
                  <a:cubicBezTo>
                    <a:pt x="120894" y="37809"/>
                    <a:pt x="121195" y="37759"/>
                    <a:pt x="121503" y="37759"/>
                  </a:cubicBezTo>
                  <a:cubicBezTo>
                    <a:pt x="121902" y="37759"/>
                    <a:pt x="122313" y="37843"/>
                    <a:pt x="122707" y="37903"/>
                  </a:cubicBezTo>
                  <a:cubicBezTo>
                    <a:pt x="123064" y="37951"/>
                    <a:pt x="123422" y="38007"/>
                    <a:pt x="123785" y="38007"/>
                  </a:cubicBezTo>
                  <a:cubicBezTo>
                    <a:pt x="123967" y="38007"/>
                    <a:pt x="124150" y="37993"/>
                    <a:pt x="124334" y="37957"/>
                  </a:cubicBezTo>
                  <a:cubicBezTo>
                    <a:pt x="124485" y="37929"/>
                    <a:pt x="124638" y="37917"/>
                    <a:pt x="124792" y="37917"/>
                  </a:cubicBezTo>
                  <a:cubicBezTo>
                    <a:pt x="125022" y="37917"/>
                    <a:pt x="125254" y="37943"/>
                    <a:pt x="125479" y="37975"/>
                  </a:cubicBezTo>
                  <a:cubicBezTo>
                    <a:pt x="125830" y="38035"/>
                    <a:pt x="126180" y="38084"/>
                    <a:pt x="126534" y="38084"/>
                  </a:cubicBezTo>
                  <a:cubicBezTo>
                    <a:pt x="126812" y="38084"/>
                    <a:pt x="127092" y="38054"/>
                    <a:pt x="127375" y="37975"/>
                  </a:cubicBezTo>
                  <a:cubicBezTo>
                    <a:pt x="127659" y="37907"/>
                    <a:pt x="127950" y="37882"/>
                    <a:pt x="128238" y="37882"/>
                  </a:cubicBezTo>
                  <a:cubicBezTo>
                    <a:pt x="128405" y="37882"/>
                    <a:pt x="128571" y="37890"/>
                    <a:pt x="128735" y="37903"/>
                  </a:cubicBezTo>
                  <a:cubicBezTo>
                    <a:pt x="128979" y="37912"/>
                    <a:pt x="129223" y="37931"/>
                    <a:pt x="129464" y="37931"/>
                  </a:cubicBezTo>
                  <a:cubicBezTo>
                    <a:pt x="129753" y="37931"/>
                    <a:pt x="130036" y="37903"/>
                    <a:pt x="130309" y="37796"/>
                  </a:cubicBezTo>
                  <a:cubicBezTo>
                    <a:pt x="130372" y="37775"/>
                    <a:pt x="130433" y="37767"/>
                    <a:pt x="130493" y="37767"/>
                  </a:cubicBezTo>
                  <a:cubicBezTo>
                    <a:pt x="130637" y="37767"/>
                    <a:pt x="130773" y="37817"/>
                    <a:pt x="130899" y="37868"/>
                  </a:cubicBezTo>
                  <a:cubicBezTo>
                    <a:pt x="131123" y="37942"/>
                    <a:pt x="131359" y="38042"/>
                    <a:pt x="131607" y="38042"/>
                  </a:cubicBezTo>
                  <a:cubicBezTo>
                    <a:pt x="131657" y="38042"/>
                    <a:pt x="131707" y="38038"/>
                    <a:pt x="131758" y="38029"/>
                  </a:cubicBezTo>
                  <a:cubicBezTo>
                    <a:pt x="131758" y="25508"/>
                    <a:pt x="131758" y="13004"/>
                    <a:pt x="131758" y="501"/>
                  </a:cubicBezTo>
                  <a:cubicBezTo>
                    <a:pt x="131758" y="90"/>
                    <a:pt x="131668" y="0"/>
                    <a:pt x="1312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57" name="Google Shape;3957;p53"/>
          <p:cNvSpPr txBox="1">
            <a:spLocks noGrp="1"/>
          </p:cNvSpPr>
          <p:nvPr>
            <p:ph type="subTitle" idx="1"/>
          </p:nvPr>
        </p:nvSpPr>
        <p:spPr>
          <a:xfrm>
            <a:off x="948600" y="3132225"/>
            <a:ext cx="3519600" cy="1116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grpSp>
        <p:nvGrpSpPr>
          <p:cNvPr id="3958" name="Google Shape;3958;p53"/>
          <p:cNvGrpSpPr/>
          <p:nvPr/>
        </p:nvGrpSpPr>
        <p:grpSpPr>
          <a:xfrm rot="10800000" flipH="1">
            <a:off x="7166616" y="3208416"/>
            <a:ext cx="1977382" cy="2019731"/>
            <a:chOff x="7374172" y="-608534"/>
            <a:chExt cx="1977382" cy="2019731"/>
          </a:xfrm>
        </p:grpSpPr>
        <p:sp>
          <p:nvSpPr>
            <p:cNvPr id="3959" name="Google Shape;3959;p53"/>
            <p:cNvSpPr/>
            <p:nvPr/>
          </p:nvSpPr>
          <p:spPr>
            <a:xfrm rot="-5400000">
              <a:off x="7364613" y="-547206"/>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3"/>
            <p:cNvSpPr/>
            <p:nvPr/>
          </p:nvSpPr>
          <p:spPr>
            <a:xfrm rot="-5400000">
              <a:off x="7393150" y="-598975"/>
              <a:ext cx="1967963" cy="1948845"/>
            </a:xfrm>
            <a:custGeom>
              <a:avLst/>
              <a:gdLst/>
              <a:ahLst/>
              <a:cxnLst/>
              <a:rect l="l" t="t" r="r" b="b"/>
              <a:pathLst>
                <a:path w="52500" h="51990" extrusionOk="0">
                  <a:moveTo>
                    <a:pt x="52414" y="1"/>
                  </a:moveTo>
                  <a:cubicBezTo>
                    <a:pt x="52357" y="1"/>
                    <a:pt x="52263" y="48"/>
                    <a:pt x="52106" y="126"/>
                  </a:cubicBezTo>
                  <a:cubicBezTo>
                    <a:pt x="50818" y="788"/>
                    <a:pt x="49781" y="1736"/>
                    <a:pt x="48904" y="2863"/>
                  </a:cubicBezTo>
                  <a:cubicBezTo>
                    <a:pt x="48225" y="3739"/>
                    <a:pt x="47527" y="4598"/>
                    <a:pt x="46650" y="5314"/>
                  </a:cubicBezTo>
                  <a:cubicBezTo>
                    <a:pt x="45470" y="6297"/>
                    <a:pt x="44164" y="7066"/>
                    <a:pt x="42662" y="7406"/>
                  </a:cubicBezTo>
                  <a:cubicBezTo>
                    <a:pt x="42441" y="7459"/>
                    <a:pt x="42225" y="7485"/>
                    <a:pt x="42015" y="7485"/>
                  </a:cubicBezTo>
                  <a:cubicBezTo>
                    <a:pt x="41578" y="7485"/>
                    <a:pt x="41164" y="7373"/>
                    <a:pt x="40766" y="7156"/>
                  </a:cubicBezTo>
                  <a:cubicBezTo>
                    <a:pt x="40193" y="6834"/>
                    <a:pt x="39639" y="6476"/>
                    <a:pt x="39048" y="6172"/>
                  </a:cubicBezTo>
                  <a:cubicBezTo>
                    <a:pt x="38852" y="6074"/>
                    <a:pt x="38671" y="6021"/>
                    <a:pt x="38495" y="6021"/>
                  </a:cubicBezTo>
                  <a:cubicBezTo>
                    <a:pt x="38285" y="6021"/>
                    <a:pt x="38082" y="6096"/>
                    <a:pt x="37868" y="6262"/>
                  </a:cubicBezTo>
                  <a:cubicBezTo>
                    <a:pt x="37099" y="6834"/>
                    <a:pt x="36240" y="7299"/>
                    <a:pt x="35310" y="7585"/>
                  </a:cubicBezTo>
                  <a:cubicBezTo>
                    <a:pt x="34863" y="7710"/>
                    <a:pt x="34398" y="7746"/>
                    <a:pt x="33933" y="7764"/>
                  </a:cubicBezTo>
                  <a:cubicBezTo>
                    <a:pt x="33038" y="7782"/>
                    <a:pt x="32162" y="7818"/>
                    <a:pt x="31267" y="7871"/>
                  </a:cubicBezTo>
                  <a:cubicBezTo>
                    <a:pt x="30373" y="7925"/>
                    <a:pt x="29550" y="8158"/>
                    <a:pt x="28853" y="8766"/>
                  </a:cubicBezTo>
                  <a:cubicBezTo>
                    <a:pt x="28101" y="9392"/>
                    <a:pt x="27350" y="10018"/>
                    <a:pt x="26509" y="10537"/>
                  </a:cubicBezTo>
                  <a:cubicBezTo>
                    <a:pt x="26313" y="10662"/>
                    <a:pt x="26098" y="10716"/>
                    <a:pt x="25865" y="10733"/>
                  </a:cubicBezTo>
                  <a:cubicBezTo>
                    <a:pt x="25025" y="10769"/>
                    <a:pt x="24184" y="10769"/>
                    <a:pt x="23325" y="10876"/>
                  </a:cubicBezTo>
                  <a:cubicBezTo>
                    <a:pt x="23004" y="10912"/>
                    <a:pt x="22735" y="11055"/>
                    <a:pt x="22521" y="11306"/>
                  </a:cubicBezTo>
                  <a:cubicBezTo>
                    <a:pt x="22342" y="11538"/>
                    <a:pt x="22109" y="11699"/>
                    <a:pt x="21841" y="11860"/>
                  </a:cubicBezTo>
                  <a:cubicBezTo>
                    <a:pt x="21072" y="12290"/>
                    <a:pt x="20374" y="12844"/>
                    <a:pt x="19766" y="13488"/>
                  </a:cubicBezTo>
                  <a:cubicBezTo>
                    <a:pt x="19640" y="13629"/>
                    <a:pt x="19514" y="13688"/>
                    <a:pt x="19340" y="13688"/>
                  </a:cubicBezTo>
                  <a:cubicBezTo>
                    <a:pt x="19316" y="13688"/>
                    <a:pt x="19291" y="13687"/>
                    <a:pt x="19265" y="13685"/>
                  </a:cubicBezTo>
                  <a:cubicBezTo>
                    <a:pt x="18267" y="13634"/>
                    <a:pt x="17269" y="13615"/>
                    <a:pt x="16271" y="13615"/>
                  </a:cubicBezTo>
                  <a:cubicBezTo>
                    <a:pt x="15158" y="13615"/>
                    <a:pt x="14046" y="13639"/>
                    <a:pt x="12933" y="13667"/>
                  </a:cubicBezTo>
                  <a:cubicBezTo>
                    <a:pt x="12629" y="13673"/>
                    <a:pt x="12323" y="13673"/>
                    <a:pt x="12016" y="13673"/>
                  </a:cubicBezTo>
                  <a:lnTo>
                    <a:pt x="12016" y="13673"/>
                  </a:lnTo>
                  <a:cubicBezTo>
                    <a:pt x="11403" y="13673"/>
                    <a:pt x="10786" y="13673"/>
                    <a:pt x="10178" y="13721"/>
                  </a:cubicBezTo>
                  <a:cubicBezTo>
                    <a:pt x="9749" y="13756"/>
                    <a:pt x="9338" y="13774"/>
                    <a:pt x="8926" y="13828"/>
                  </a:cubicBezTo>
                  <a:cubicBezTo>
                    <a:pt x="8640" y="13882"/>
                    <a:pt x="8622" y="13917"/>
                    <a:pt x="8729" y="14168"/>
                  </a:cubicBezTo>
                  <a:cubicBezTo>
                    <a:pt x="8962" y="14776"/>
                    <a:pt x="8998" y="15420"/>
                    <a:pt x="9087" y="16064"/>
                  </a:cubicBezTo>
                  <a:cubicBezTo>
                    <a:pt x="9302" y="17441"/>
                    <a:pt x="9391" y="18854"/>
                    <a:pt x="9874" y="20178"/>
                  </a:cubicBezTo>
                  <a:cubicBezTo>
                    <a:pt x="9928" y="20339"/>
                    <a:pt x="9946" y="20500"/>
                    <a:pt x="9982" y="20643"/>
                  </a:cubicBezTo>
                  <a:cubicBezTo>
                    <a:pt x="10053" y="20929"/>
                    <a:pt x="10017" y="21180"/>
                    <a:pt x="9821" y="21412"/>
                  </a:cubicBezTo>
                  <a:cubicBezTo>
                    <a:pt x="9373" y="21967"/>
                    <a:pt x="9141" y="22611"/>
                    <a:pt x="8998" y="23290"/>
                  </a:cubicBezTo>
                  <a:cubicBezTo>
                    <a:pt x="8551" y="25151"/>
                    <a:pt x="8068" y="27011"/>
                    <a:pt x="7728" y="28907"/>
                  </a:cubicBezTo>
                  <a:cubicBezTo>
                    <a:pt x="7424" y="30642"/>
                    <a:pt x="7173" y="32377"/>
                    <a:pt x="6798" y="34094"/>
                  </a:cubicBezTo>
                  <a:cubicBezTo>
                    <a:pt x="6440" y="35722"/>
                    <a:pt x="6064" y="37332"/>
                    <a:pt x="5510" y="38906"/>
                  </a:cubicBezTo>
                  <a:cubicBezTo>
                    <a:pt x="5349" y="39335"/>
                    <a:pt x="5134" y="39729"/>
                    <a:pt x="4830" y="40069"/>
                  </a:cubicBezTo>
                  <a:cubicBezTo>
                    <a:pt x="4168" y="40820"/>
                    <a:pt x="3471" y="41535"/>
                    <a:pt x="2862" y="42340"/>
                  </a:cubicBezTo>
                  <a:cubicBezTo>
                    <a:pt x="2326" y="43020"/>
                    <a:pt x="2093" y="43736"/>
                    <a:pt x="2362" y="44576"/>
                  </a:cubicBezTo>
                  <a:cubicBezTo>
                    <a:pt x="2487" y="44970"/>
                    <a:pt x="2576" y="45399"/>
                    <a:pt x="2612" y="45810"/>
                  </a:cubicBezTo>
                  <a:cubicBezTo>
                    <a:pt x="2684" y="46580"/>
                    <a:pt x="2487" y="47295"/>
                    <a:pt x="2129" y="47921"/>
                  </a:cubicBezTo>
                  <a:cubicBezTo>
                    <a:pt x="1396" y="49227"/>
                    <a:pt x="573" y="50479"/>
                    <a:pt x="0" y="51856"/>
                  </a:cubicBezTo>
                  <a:cubicBezTo>
                    <a:pt x="0" y="51961"/>
                    <a:pt x="36" y="51989"/>
                    <a:pt x="83" y="51989"/>
                  </a:cubicBezTo>
                  <a:cubicBezTo>
                    <a:pt x="139" y="51989"/>
                    <a:pt x="211" y="51946"/>
                    <a:pt x="251" y="51946"/>
                  </a:cubicBezTo>
                  <a:cubicBezTo>
                    <a:pt x="17655" y="51964"/>
                    <a:pt x="35077" y="51964"/>
                    <a:pt x="52482" y="51964"/>
                  </a:cubicBezTo>
                  <a:cubicBezTo>
                    <a:pt x="52482" y="51838"/>
                    <a:pt x="52500" y="51713"/>
                    <a:pt x="52500" y="51588"/>
                  </a:cubicBezTo>
                  <a:lnTo>
                    <a:pt x="52500" y="377"/>
                  </a:lnTo>
                  <a:cubicBezTo>
                    <a:pt x="52500" y="108"/>
                    <a:pt x="52500" y="1"/>
                    <a:pt x="52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1" name="Google Shape;3961;p53"/>
          <p:cNvGrpSpPr/>
          <p:nvPr/>
        </p:nvGrpSpPr>
        <p:grpSpPr>
          <a:xfrm rot="-586528">
            <a:off x="4188835" y="32347"/>
            <a:ext cx="1787984" cy="1326948"/>
            <a:chOff x="2343675" y="4223850"/>
            <a:chExt cx="1326825" cy="984700"/>
          </a:xfrm>
        </p:grpSpPr>
        <p:sp>
          <p:nvSpPr>
            <p:cNvPr id="3962" name="Google Shape;3962;p53"/>
            <p:cNvSpPr/>
            <p:nvPr/>
          </p:nvSpPr>
          <p:spPr>
            <a:xfrm>
              <a:off x="3199125" y="4568175"/>
              <a:ext cx="152525" cy="172200"/>
            </a:xfrm>
            <a:custGeom>
              <a:avLst/>
              <a:gdLst/>
              <a:ahLst/>
              <a:cxnLst/>
              <a:rect l="l" t="t" r="r" b="b"/>
              <a:pathLst>
                <a:path w="6101" h="6888" extrusionOk="0">
                  <a:moveTo>
                    <a:pt x="6101" y="1"/>
                  </a:moveTo>
                  <a:lnTo>
                    <a:pt x="6101" y="1"/>
                  </a:lnTo>
                  <a:cubicBezTo>
                    <a:pt x="6029" y="269"/>
                    <a:pt x="5940" y="591"/>
                    <a:pt x="5743" y="1021"/>
                  </a:cubicBezTo>
                  <a:cubicBezTo>
                    <a:pt x="5528" y="1432"/>
                    <a:pt x="5206" y="1969"/>
                    <a:pt x="4670" y="2630"/>
                  </a:cubicBezTo>
                  <a:cubicBezTo>
                    <a:pt x="4258" y="3274"/>
                    <a:pt x="3400" y="4151"/>
                    <a:pt x="2469" y="4902"/>
                  </a:cubicBezTo>
                  <a:cubicBezTo>
                    <a:pt x="1539" y="5689"/>
                    <a:pt x="573" y="6387"/>
                    <a:pt x="1" y="6888"/>
                  </a:cubicBezTo>
                  <a:cubicBezTo>
                    <a:pt x="913" y="6279"/>
                    <a:pt x="1825" y="5743"/>
                    <a:pt x="2809" y="4831"/>
                  </a:cubicBezTo>
                  <a:cubicBezTo>
                    <a:pt x="3131" y="4509"/>
                    <a:pt x="3632" y="3990"/>
                    <a:pt x="4044" y="3561"/>
                  </a:cubicBezTo>
                  <a:cubicBezTo>
                    <a:pt x="4427" y="3160"/>
                    <a:pt x="4718" y="2822"/>
                    <a:pt x="4784" y="2822"/>
                  </a:cubicBezTo>
                  <a:cubicBezTo>
                    <a:pt x="4789" y="2822"/>
                    <a:pt x="4792" y="2824"/>
                    <a:pt x="4795" y="2827"/>
                  </a:cubicBezTo>
                  <a:cubicBezTo>
                    <a:pt x="4759" y="2774"/>
                    <a:pt x="4759" y="2756"/>
                    <a:pt x="4831" y="2595"/>
                  </a:cubicBezTo>
                  <a:cubicBezTo>
                    <a:pt x="4920" y="2452"/>
                    <a:pt x="5117" y="2183"/>
                    <a:pt x="5421" y="1629"/>
                  </a:cubicBezTo>
                  <a:cubicBezTo>
                    <a:pt x="5421" y="1631"/>
                    <a:pt x="5422" y="1632"/>
                    <a:pt x="5423" y="1632"/>
                  </a:cubicBezTo>
                  <a:cubicBezTo>
                    <a:pt x="5435" y="1632"/>
                    <a:pt x="5484" y="1579"/>
                    <a:pt x="5546" y="1486"/>
                  </a:cubicBezTo>
                  <a:cubicBezTo>
                    <a:pt x="5600" y="1396"/>
                    <a:pt x="5671" y="1253"/>
                    <a:pt x="5761" y="1092"/>
                  </a:cubicBezTo>
                  <a:cubicBezTo>
                    <a:pt x="5922" y="770"/>
                    <a:pt x="6065" y="341"/>
                    <a:pt x="6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3"/>
            <p:cNvSpPr/>
            <p:nvPr/>
          </p:nvSpPr>
          <p:spPr>
            <a:xfrm>
              <a:off x="3353850" y="4539575"/>
              <a:ext cx="12900" cy="68875"/>
            </a:xfrm>
            <a:custGeom>
              <a:avLst/>
              <a:gdLst/>
              <a:ahLst/>
              <a:cxnLst/>
              <a:rect l="l" t="t" r="r" b="b"/>
              <a:pathLst>
                <a:path w="516" h="2755" extrusionOk="0">
                  <a:moveTo>
                    <a:pt x="377" y="0"/>
                  </a:moveTo>
                  <a:cubicBezTo>
                    <a:pt x="468" y="287"/>
                    <a:pt x="509" y="595"/>
                    <a:pt x="507" y="902"/>
                  </a:cubicBezTo>
                  <a:lnTo>
                    <a:pt x="507" y="902"/>
                  </a:lnTo>
                  <a:cubicBezTo>
                    <a:pt x="516" y="793"/>
                    <a:pt x="502" y="685"/>
                    <a:pt x="502" y="590"/>
                  </a:cubicBezTo>
                  <a:cubicBezTo>
                    <a:pt x="502" y="394"/>
                    <a:pt x="466" y="251"/>
                    <a:pt x="484" y="233"/>
                  </a:cubicBezTo>
                  <a:cubicBezTo>
                    <a:pt x="466" y="161"/>
                    <a:pt x="412" y="72"/>
                    <a:pt x="377" y="0"/>
                  </a:cubicBezTo>
                  <a:close/>
                  <a:moveTo>
                    <a:pt x="507" y="902"/>
                  </a:moveTo>
                  <a:cubicBezTo>
                    <a:pt x="506" y="918"/>
                    <a:pt x="504" y="933"/>
                    <a:pt x="502" y="948"/>
                  </a:cubicBezTo>
                  <a:cubicBezTo>
                    <a:pt x="484" y="1073"/>
                    <a:pt x="484" y="1217"/>
                    <a:pt x="466" y="1342"/>
                  </a:cubicBezTo>
                  <a:cubicBezTo>
                    <a:pt x="359" y="1914"/>
                    <a:pt x="126" y="2487"/>
                    <a:pt x="1" y="2755"/>
                  </a:cubicBezTo>
                  <a:cubicBezTo>
                    <a:pt x="216" y="2326"/>
                    <a:pt x="377" y="1878"/>
                    <a:pt x="466" y="1413"/>
                  </a:cubicBezTo>
                  <a:cubicBezTo>
                    <a:pt x="492" y="1246"/>
                    <a:pt x="506" y="1075"/>
                    <a:pt x="507" y="9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3"/>
            <p:cNvSpPr/>
            <p:nvPr/>
          </p:nvSpPr>
          <p:spPr>
            <a:xfrm>
              <a:off x="3085550" y="4517650"/>
              <a:ext cx="128375" cy="109150"/>
            </a:xfrm>
            <a:custGeom>
              <a:avLst/>
              <a:gdLst/>
              <a:ahLst/>
              <a:cxnLst/>
              <a:rect l="l" t="t" r="r" b="b"/>
              <a:pathLst>
                <a:path w="5135" h="4366" extrusionOk="0">
                  <a:moveTo>
                    <a:pt x="2719" y="1450"/>
                  </a:moveTo>
                  <a:cubicBezTo>
                    <a:pt x="2720" y="1452"/>
                    <a:pt x="2721" y="1453"/>
                    <a:pt x="2723" y="1453"/>
                  </a:cubicBezTo>
                  <a:lnTo>
                    <a:pt x="2723" y="1453"/>
                  </a:lnTo>
                  <a:cubicBezTo>
                    <a:pt x="2722" y="1452"/>
                    <a:pt x="2721" y="1451"/>
                    <a:pt x="2719" y="1450"/>
                  </a:cubicBezTo>
                  <a:close/>
                  <a:moveTo>
                    <a:pt x="5134" y="1"/>
                  </a:moveTo>
                  <a:cubicBezTo>
                    <a:pt x="4651" y="269"/>
                    <a:pt x="4186" y="555"/>
                    <a:pt x="3739" y="895"/>
                  </a:cubicBezTo>
                  <a:cubicBezTo>
                    <a:pt x="3756" y="867"/>
                    <a:pt x="3755" y="855"/>
                    <a:pt x="3739" y="855"/>
                  </a:cubicBezTo>
                  <a:cubicBezTo>
                    <a:pt x="3629" y="855"/>
                    <a:pt x="2815" y="1454"/>
                    <a:pt x="2727" y="1454"/>
                  </a:cubicBezTo>
                  <a:cubicBezTo>
                    <a:pt x="2726" y="1454"/>
                    <a:pt x="2724" y="1454"/>
                    <a:pt x="2723" y="1453"/>
                  </a:cubicBezTo>
                  <a:lnTo>
                    <a:pt x="2723" y="1453"/>
                  </a:lnTo>
                  <a:cubicBezTo>
                    <a:pt x="2773" y="1518"/>
                    <a:pt x="2350" y="1871"/>
                    <a:pt x="1825" y="2344"/>
                  </a:cubicBezTo>
                  <a:cubicBezTo>
                    <a:pt x="1288" y="2827"/>
                    <a:pt x="662" y="3453"/>
                    <a:pt x="251" y="3918"/>
                  </a:cubicBezTo>
                  <a:lnTo>
                    <a:pt x="1" y="4365"/>
                  </a:lnTo>
                  <a:cubicBezTo>
                    <a:pt x="430" y="3954"/>
                    <a:pt x="1163" y="3185"/>
                    <a:pt x="2058" y="2362"/>
                  </a:cubicBezTo>
                  <a:cubicBezTo>
                    <a:pt x="2952" y="1521"/>
                    <a:pt x="4025" y="645"/>
                    <a:pt x="5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3"/>
            <p:cNvSpPr/>
            <p:nvPr/>
          </p:nvSpPr>
          <p:spPr>
            <a:xfrm>
              <a:off x="3120425" y="4566075"/>
              <a:ext cx="25450" cy="24500"/>
            </a:xfrm>
            <a:custGeom>
              <a:avLst/>
              <a:gdLst/>
              <a:ahLst/>
              <a:cxnLst/>
              <a:rect l="l" t="t" r="r" b="b"/>
              <a:pathLst>
                <a:path w="1018" h="980" extrusionOk="0">
                  <a:moveTo>
                    <a:pt x="990" y="0"/>
                  </a:moveTo>
                  <a:cubicBezTo>
                    <a:pt x="979" y="0"/>
                    <a:pt x="851" y="104"/>
                    <a:pt x="537" y="371"/>
                  </a:cubicBezTo>
                  <a:cubicBezTo>
                    <a:pt x="359" y="568"/>
                    <a:pt x="162" y="765"/>
                    <a:pt x="1" y="979"/>
                  </a:cubicBezTo>
                  <a:cubicBezTo>
                    <a:pt x="332" y="635"/>
                    <a:pt x="1018" y="0"/>
                    <a:pt x="9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3"/>
            <p:cNvSpPr/>
            <p:nvPr/>
          </p:nvSpPr>
          <p:spPr>
            <a:xfrm>
              <a:off x="3167325" y="4541800"/>
              <a:ext cx="20200" cy="16500"/>
            </a:xfrm>
            <a:custGeom>
              <a:avLst/>
              <a:gdLst/>
              <a:ahLst/>
              <a:cxnLst/>
              <a:rect l="l" t="t" r="r" b="b"/>
              <a:pathLst>
                <a:path w="808" h="660" extrusionOk="0">
                  <a:moveTo>
                    <a:pt x="808" y="1"/>
                  </a:moveTo>
                  <a:cubicBezTo>
                    <a:pt x="487" y="241"/>
                    <a:pt x="342" y="360"/>
                    <a:pt x="298" y="404"/>
                  </a:cubicBezTo>
                  <a:lnTo>
                    <a:pt x="298" y="404"/>
                  </a:lnTo>
                  <a:cubicBezTo>
                    <a:pt x="444" y="283"/>
                    <a:pt x="630" y="135"/>
                    <a:pt x="808" y="1"/>
                  </a:cubicBezTo>
                  <a:close/>
                  <a:moveTo>
                    <a:pt x="756" y="124"/>
                  </a:moveTo>
                  <a:lnTo>
                    <a:pt x="756" y="124"/>
                  </a:lnTo>
                  <a:cubicBezTo>
                    <a:pt x="750" y="124"/>
                    <a:pt x="636" y="204"/>
                    <a:pt x="522" y="269"/>
                  </a:cubicBezTo>
                  <a:cubicBezTo>
                    <a:pt x="415" y="351"/>
                    <a:pt x="301" y="425"/>
                    <a:pt x="285" y="425"/>
                  </a:cubicBezTo>
                  <a:cubicBezTo>
                    <a:pt x="280" y="425"/>
                    <a:pt x="283" y="419"/>
                    <a:pt x="298" y="404"/>
                  </a:cubicBezTo>
                  <a:lnTo>
                    <a:pt x="298" y="404"/>
                  </a:lnTo>
                  <a:cubicBezTo>
                    <a:pt x="120" y="551"/>
                    <a:pt x="1" y="660"/>
                    <a:pt x="27" y="660"/>
                  </a:cubicBezTo>
                  <a:cubicBezTo>
                    <a:pt x="42" y="660"/>
                    <a:pt x="106" y="623"/>
                    <a:pt x="236" y="537"/>
                  </a:cubicBezTo>
                  <a:cubicBezTo>
                    <a:pt x="611" y="233"/>
                    <a:pt x="754" y="144"/>
                    <a:pt x="754" y="126"/>
                  </a:cubicBezTo>
                  <a:cubicBezTo>
                    <a:pt x="756" y="124"/>
                    <a:pt x="756" y="124"/>
                    <a:pt x="756" y="1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3"/>
            <p:cNvSpPr/>
            <p:nvPr/>
          </p:nvSpPr>
          <p:spPr>
            <a:xfrm>
              <a:off x="3027425" y="4620050"/>
              <a:ext cx="66200" cy="82775"/>
            </a:xfrm>
            <a:custGeom>
              <a:avLst/>
              <a:gdLst/>
              <a:ahLst/>
              <a:cxnLst/>
              <a:rect l="l" t="t" r="r" b="b"/>
              <a:pathLst>
                <a:path w="2648" h="3311" extrusionOk="0">
                  <a:moveTo>
                    <a:pt x="2648" y="1"/>
                  </a:moveTo>
                  <a:lnTo>
                    <a:pt x="2648" y="1"/>
                  </a:lnTo>
                  <a:cubicBezTo>
                    <a:pt x="2254" y="412"/>
                    <a:pt x="1843" y="842"/>
                    <a:pt x="1449" y="1289"/>
                  </a:cubicBezTo>
                  <a:cubicBezTo>
                    <a:pt x="948" y="1951"/>
                    <a:pt x="465" y="2612"/>
                    <a:pt x="0" y="3310"/>
                  </a:cubicBezTo>
                  <a:cubicBezTo>
                    <a:pt x="823" y="2165"/>
                    <a:pt x="1717" y="1056"/>
                    <a:pt x="2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3"/>
            <p:cNvSpPr/>
            <p:nvPr/>
          </p:nvSpPr>
          <p:spPr>
            <a:xfrm>
              <a:off x="2945575" y="4639725"/>
              <a:ext cx="126150" cy="184725"/>
            </a:xfrm>
            <a:custGeom>
              <a:avLst/>
              <a:gdLst/>
              <a:ahLst/>
              <a:cxnLst/>
              <a:rect l="l" t="t" r="r" b="b"/>
              <a:pathLst>
                <a:path w="5046" h="7389" extrusionOk="0">
                  <a:moveTo>
                    <a:pt x="3322" y="2038"/>
                  </a:moveTo>
                  <a:lnTo>
                    <a:pt x="3322" y="2038"/>
                  </a:lnTo>
                  <a:cubicBezTo>
                    <a:pt x="3197" y="2184"/>
                    <a:pt x="3041" y="2377"/>
                    <a:pt x="2917" y="2541"/>
                  </a:cubicBezTo>
                  <a:cubicBezTo>
                    <a:pt x="3057" y="2371"/>
                    <a:pt x="3192" y="2203"/>
                    <a:pt x="3322" y="2038"/>
                  </a:cubicBezTo>
                  <a:close/>
                  <a:moveTo>
                    <a:pt x="5045" y="1"/>
                  </a:moveTo>
                  <a:lnTo>
                    <a:pt x="5045" y="1"/>
                  </a:lnTo>
                  <a:cubicBezTo>
                    <a:pt x="4509" y="478"/>
                    <a:pt x="3972" y="1216"/>
                    <a:pt x="3322" y="2038"/>
                  </a:cubicBezTo>
                  <a:lnTo>
                    <a:pt x="3322" y="2038"/>
                  </a:lnTo>
                  <a:cubicBezTo>
                    <a:pt x="3434" y="1907"/>
                    <a:pt x="3520" y="1814"/>
                    <a:pt x="3536" y="1814"/>
                  </a:cubicBezTo>
                  <a:cubicBezTo>
                    <a:pt x="3550" y="1814"/>
                    <a:pt x="3505" y="1893"/>
                    <a:pt x="3364" y="2094"/>
                  </a:cubicBezTo>
                  <a:cubicBezTo>
                    <a:pt x="2380" y="3256"/>
                    <a:pt x="1951" y="4115"/>
                    <a:pt x="1110" y="5260"/>
                  </a:cubicBezTo>
                  <a:cubicBezTo>
                    <a:pt x="1342" y="4884"/>
                    <a:pt x="1575" y="4491"/>
                    <a:pt x="1825" y="4097"/>
                  </a:cubicBezTo>
                  <a:lnTo>
                    <a:pt x="1825" y="4097"/>
                  </a:lnTo>
                  <a:cubicBezTo>
                    <a:pt x="1736" y="4151"/>
                    <a:pt x="1360" y="4759"/>
                    <a:pt x="1020" y="5331"/>
                  </a:cubicBezTo>
                  <a:cubicBezTo>
                    <a:pt x="684" y="5887"/>
                    <a:pt x="379" y="6411"/>
                    <a:pt x="299" y="6411"/>
                  </a:cubicBezTo>
                  <a:cubicBezTo>
                    <a:pt x="294" y="6411"/>
                    <a:pt x="290" y="6409"/>
                    <a:pt x="287" y="6405"/>
                  </a:cubicBezTo>
                  <a:cubicBezTo>
                    <a:pt x="78" y="6823"/>
                    <a:pt x="28" y="6956"/>
                    <a:pt x="52" y="6956"/>
                  </a:cubicBezTo>
                  <a:cubicBezTo>
                    <a:pt x="94" y="6956"/>
                    <a:pt x="358" y="6556"/>
                    <a:pt x="395" y="6556"/>
                  </a:cubicBezTo>
                  <a:cubicBezTo>
                    <a:pt x="421" y="6556"/>
                    <a:pt x="338" y="6746"/>
                    <a:pt x="1" y="7388"/>
                  </a:cubicBezTo>
                  <a:cubicBezTo>
                    <a:pt x="1074" y="5421"/>
                    <a:pt x="2040" y="4061"/>
                    <a:pt x="3167" y="2559"/>
                  </a:cubicBezTo>
                  <a:lnTo>
                    <a:pt x="3167" y="2559"/>
                  </a:lnTo>
                  <a:cubicBezTo>
                    <a:pt x="2827" y="2970"/>
                    <a:pt x="2684" y="3149"/>
                    <a:pt x="2237" y="3775"/>
                  </a:cubicBezTo>
                  <a:cubicBezTo>
                    <a:pt x="2612" y="3221"/>
                    <a:pt x="3060" y="2577"/>
                    <a:pt x="3543" y="1915"/>
                  </a:cubicBezTo>
                  <a:cubicBezTo>
                    <a:pt x="4026" y="1253"/>
                    <a:pt x="4544" y="591"/>
                    <a:pt x="5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3"/>
            <p:cNvSpPr/>
            <p:nvPr/>
          </p:nvSpPr>
          <p:spPr>
            <a:xfrm>
              <a:off x="2888350" y="4843150"/>
              <a:ext cx="43075" cy="98000"/>
            </a:xfrm>
            <a:custGeom>
              <a:avLst/>
              <a:gdLst/>
              <a:ahLst/>
              <a:cxnLst/>
              <a:rect l="l" t="t" r="r" b="b"/>
              <a:pathLst>
                <a:path w="1723" h="3920" extrusionOk="0">
                  <a:moveTo>
                    <a:pt x="1695" y="1"/>
                  </a:moveTo>
                  <a:cubicBezTo>
                    <a:pt x="1682" y="1"/>
                    <a:pt x="1646" y="46"/>
                    <a:pt x="1574" y="164"/>
                  </a:cubicBezTo>
                  <a:cubicBezTo>
                    <a:pt x="1235" y="808"/>
                    <a:pt x="823" y="1630"/>
                    <a:pt x="519" y="2364"/>
                  </a:cubicBezTo>
                  <a:cubicBezTo>
                    <a:pt x="215" y="3079"/>
                    <a:pt x="0" y="3723"/>
                    <a:pt x="0" y="3920"/>
                  </a:cubicBezTo>
                  <a:cubicBezTo>
                    <a:pt x="322" y="3222"/>
                    <a:pt x="501" y="2811"/>
                    <a:pt x="608" y="2489"/>
                  </a:cubicBezTo>
                  <a:cubicBezTo>
                    <a:pt x="716" y="2167"/>
                    <a:pt x="787" y="1935"/>
                    <a:pt x="913" y="1595"/>
                  </a:cubicBezTo>
                  <a:cubicBezTo>
                    <a:pt x="1002" y="1398"/>
                    <a:pt x="1235" y="986"/>
                    <a:pt x="1396" y="682"/>
                  </a:cubicBezTo>
                  <a:cubicBezTo>
                    <a:pt x="1485" y="513"/>
                    <a:pt x="1564" y="382"/>
                    <a:pt x="1597" y="349"/>
                  </a:cubicBezTo>
                  <a:lnTo>
                    <a:pt x="1597" y="349"/>
                  </a:lnTo>
                  <a:cubicBezTo>
                    <a:pt x="1567" y="437"/>
                    <a:pt x="1545" y="506"/>
                    <a:pt x="1555" y="506"/>
                  </a:cubicBezTo>
                  <a:cubicBezTo>
                    <a:pt x="1558" y="506"/>
                    <a:pt x="1564" y="500"/>
                    <a:pt x="1574" y="486"/>
                  </a:cubicBezTo>
                  <a:cubicBezTo>
                    <a:pt x="1612" y="385"/>
                    <a:pt x="1621" y="341"/>
                    <a:pt x="1610" y="341"/>
                  </a:cubicBezTo>
                  <a:cubicBezTo>
                    <a:pt x="1607" y="341"/>
                    <a:pt x="1603" y="344"/>
                    <a:pt x="1597" y="349"/>
                  </a:cubicBezTo>
                  <a:lnTo>
                    <a:pt x="1597" y="349"/>
                  </a:lnTo>
                  <a:cubicBezTo>
                    <a:pt x="1649" y="201"/>
                    <a:pt x="1723" y="1"/>
                    <a:pt x="16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3"/>
            <p:cNvSpPr/>
            <p:nvPr/>
          </p:nvSpPr>
          <p:spPr>
            <a:xfrm>
              <a:off x="2867775" y="4936225"/>
              <a:ext cx="19250" cy="68425"/>
            </a:xfrm>
            <a:custGeom>
              <a:avLst/>
              <a:gdLst/>
              <a:ahLst/>
              <a:cxnLst/>
              <a:rect l="l" t="t" r="r" b="b"/>
              <a:pathLst>
                <a:path w="770" h="2737" extrusionOk="0">
                  <a:moveTo>
                    <a:pt x="770" y="0"/>
                  </a:moveTo>
                  <a:lnTo>
                    <a:pt x="770" y="0"/>
                  </a:lnTo>
                  <a:cubicBezTo>
                    <a:pt x="591" y="340"/>
                    <a:pt x="519" y="573"/>
                    <a:pt x="430" y="823"/>
                  </a:cubicBezTo>
                  <a:cubicBezTo>
                    <a:pt x="358" y="1073"/>
                    <a:pt x="287" y="1324"/>
                    <a:pt x="161" y="1682"/>
                  </a:cubicBezTo>
                  <a:cubicBezTo>
                    <a:pt x="108" y="2039"/>
                    <a:pt x="36" y="2379"/>
                    <a:pt x="1" y="2737"/>
                  </a:cubicBezTo>
                  <a:cubicBezTo>
                    <a:pt x="36" y="2504"/>
                    <a:pt x="90" y="2290"/>
                    <a:pt x="144" y="2075"/>
                  </a:cubicBezTo>
                  <a:lnTo>
                    <a:pt x="251" y="2022"/>
                  </a:lnTo>
                  <a:cubicBezTo>
                    <a:pt x="269" y="1968"/>
                    <a:pt x="269" y="1789"/>
                    <a:pt x="322" y="1467"/>
                  </a:cubicBezTo>
                  <a:cubicBezTo>
                    <a:pt x="376" y="1163"/>
                    <a:pt x="501" y="680"/>
                    <a:pt x="7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3"/>
            <p:cNvSpPr/>
            <p:nvPr/>
          </p:nvSpPr>
          <p:spPr>
            <a:xfrm>
              <a:off x="2870900" y="4897325"/>
              <a:ext cx="42950" cy="156975"/>
            </a:xfrm>
            <a:custGeom>
              <a:avLst/>
              <a:gdLst/>
              <a:ahLst/>
              <a:cxnLst/>
              <a:rect l="l" t="t" r="r" b="b"/>
              <a:pathLst>
                <a:path w="1718" h="6279" extrusionOk="0">
                  <a:moveTo>
                    <a:pt x="1718" y="0"/>
                  </a:moveTo>
                  <a:cubicBezTo>
                    <a:pt x="1432" y="733"/>
                    <a:pt x="1002" y="1753"/>
                    <a:pt x="734" y="2558"/>
                  </a:cubicBezTo>
                  <a:cubicBezTo>
                    <a:pt x="502" y="3255"/>
                    <a:pt x="377" y="3777"/>
                    <a:pt x="463" y="3777"/>
                  </a:cubicBezTo>
                  <a:cubicBezTo>
                    <a:pt x="472" y="3777"/>
                    <a:pt x="482" y="3773"/>
                    <a:pt x="494" y="3763"/>
                  </a:cubicBezTo>
                  <a:lnTo>
                    <a:pt x="494" y="3763"/>
                  </a:lnTo>
                  <a:cubicBezTo>
                    <a:pt x="485" y="3796"/>
                    <a:pt x="475" y="3830"/>
                    <a:pt x="466" y="3864"/>
                  </a:cubicBezTo>
                  <a:cubicBezTo>
                    <a:pt x="457" y="3899"/>
                    <a:pt x="448" y="3934"/>
                    <a:pt x="439" y="3970"/>
                  </a:cubicBezTo>
                  <a:lnTo>
                    <a:pt x="439" y="3970"/>
                  </a:lnTo>
                  <a:cubicBezTo>
                    <a:pt x="464" y="3895"/>
                    <a:pt x="491" y="3818"/>
                    <a:pt x="519" y="3738"/>
                  </a:cubicBezTo>
                  <a:lnTo>
                    <a:pt x="519" y="3738"/>
                  </a:lnTo>
                  <a:cubicBezTo>
                    <a:pt x="510" y="3749"/>
                    <a:pt x="502" y="3757"/>
                    <a:pt x="494" y="3763"/>
                  </a:cubicBezTo>
                  <a:lnTo>
                    <a:pt x="494" y="3763"/>
                  </a:lnTo>
                  <a:cubicBezTo>
                    <a:pt x="699" y="3040"/>
                    <a:pt x="897" y="2458"/>
                    <a:pt x="949" y="2236"/>
                  </a:cubicBezTo>
                  <a:lnTo>
                    <a:pt x="949" y="2236"/>
                  </a:lnTo>
                  <a:lnTo>
                    <a:pt x="931" y="2361"/>
                  </a:lnTo>
                  <a:cubicBezTo>
                    <a:pt x="931" y="2361"/>
                    <a:pt x="949" y="2272"/>
                    <a:pt x="1002" y="2129"/>
                  </a:cubicBezTo>
                  <a:cubicBezTo>
                    <a:pt x="1038" y="1986"/>
                    <a:pt x="1110" y="1789"/>
                    <a:pt x="1181" y="1556"/>
                  </a:cubicBezTo>
                  <a:cubicBezTo>
                    <a:pt x="1271" y="1324"/>
                    <a:pt x="1360" y="1055"/>
                    <a:pt x="1450" y="787"/>
                  </a:cubicBezTo>
                  <a:cubicBezTo>
                    <a:pt x="1539" y="519"/>
                    <a:pt x="1646" y="250"/>
                    <a:pt x="1718" y="0"/>
                  </a:cubicBezTo>
                  <a:close/>
                  <a:moveTo>
                    <a:pt x="439" y="3970"/>
                  </a:moveTo>
                  <a:cubicBezTo>
                    <a:pt x="322" y="4319"/>
                    <a:pt x="238" y="4631"/>
                    <a:pt x="180" y="4955"/>
                  </a:cubicBezTo>
                  <a:cubicBezTo>
                    <a:pt x="108" y="5330"/>
                    <a:pt x="36" y="5742"/>
                    <a:pt x="1" y="6278"/>
                  </a:cubicBezTo>
                  <a:cubicBezTo>
                    <a:pt x="69" y="5579"/>
                    <a:pt x="251" y="4716"/>
                    <a:pt x="439" y="39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3"/>
            <p:cNvSpPr/>
            <p:nvPr/>
          </p:nvSpPr>
          <p:spPr>
            <a:xfrm>
              <a:off x="2891925" y="4944275"/>
              <a:ext cx="7625" cy="26850"/>
            </a:xfrm>
            <a:custGeom>
              <a:avLst/>
              <a:gdLst/>
              <a:ahLst/>
              <a:cxnLst/>
              <a:rect l="l" t="t" r="r" b="b"/>
              <a:pathLst>
                <a:path w="305" h="1074" extrusionOk="0">
                  <a:moveTo>
                    <a:pt x="305" y="0"/>
                  </a:moveTo>
                  <a:cubicBezTo>
                    <a:pt x="197" y="358"/>
                    <a:pt x="90" y="716"/>
                    <a:pt x="0" y="1073"/>
                  </a:cubicBezTo>
                  <a:cubicBezTo>
                    <a:pt x="90" y="716"/>
                    <a:pt x="197" y="358"/>
                    <a:pt x="3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3"/>
            <p:cNvSpPr/>
            <p:nvPr/>
          </p:nvSpPr>
          <p:spPr>
            <a:xfrm>
              <a:off x="2854800" y="5033700"/>
              <a:ext cx="5400" cy="55925"/>
            </a:xfrm>
            <a:custGeom>
              <a:avLst/>
              <a:gdLst/>
              <a:ahLst/>
              <a:cxnLst/>
              <a:rect l="l" t="t" r="r" b="b"/>
              <a:pathLst>
                <a:path w="216" h="2237" extrusionOk="0">
                  <a:moveTo>
                    <a:pt x="215" y="1"/>
                  </a:moveTo>
                  <a:cubicBezTo>
                    <a:pt x="180" y="180"/>
                    <a:pt x="126" y="358"/>
                    <a:pt x="108" y="537"/>
                  </a:cubicBezTo>
                  <a:cubicBezTo>
                    <a:pt x="37" y="1092"/>
                    <a:pt x="1" y="1664"/>
                    <a:pt x="19" y="2237"/>
                  </a:cubicBezTo>
                  <a:cubicBezTo>
                    <a:pt x="1" y="1485"/>
                    <a:pt x="90" y="734"/>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3"/>
            <p:cNvSpPr/>
            <p:nvPr/>
          </p:nvSpPr>
          <p:spPr>
            <a:xfrm>
              <a:off x="2867475" y="4980050"/>
              <a:ext cx="15075" cy="63300"/>
            </a:xfrm>
            <a:custGeom>
              <a:avLst/>
              <a:gdLst/>
              <a:ahLst/>
              <a:cxnLst/>
              <a:rect l="l" t="t" r="r" b="b"/>
              <a:pathLst>
                <a:path w="603" h="2532" extrusionOk="0">
                  <a:moveTo>
                    <a:pt x="603" y="0"/>
                  </a:moveTo>
                  <a:cubicBezTo>
                    <a:pt x="531" y="197"/>
                    <a:pt x="424" y="608"/>
                    <a:pt x="334" y="984"/>
                  </a:cubicBezTo>
                  <a:cubicBezTo>
                    <a:pt x="245" y="1360"/>
                    <a:pt x="173" y="1717"/>
                    <a:pt x="102" y="1789"/>
                  </a:cubicBezTo>
                  <a:cubicBezTo>
                    <a:pt x="20" y="2251"/>
                    <a:pt x="0" y="2398"/>
                    <a:pt x="10" y="2398"/>
                  </a:cubicBezTo>
                  <a:cubicBezTo>
                    <a:pt x="27" y="2398"/>
                    <a:pt x="136" y="1940"/>
                    <a:pt x="156" y="1940"/>
                  </a:cubicBezTo>
                  <a:cubicBezTo>
                    <a:pt x="168" y="1940"/>
                    <a:pt x="153" y="2074"/>
                    <a:pt x="84" y="2487"/>
                  </a:cubicBezTo>
                  <a:cubicBezTo>
                    <a:pt x="82" y="2517"/>
                    <a:pt x="81" y="2531"/>
                    <a:pt x="82" y="2531"/>
                  </a:cubicBezTo>
                  <a:cubicBezTo>
                    <a:pt x="88" y="2531"/>
                    <a:pt x="156" y="2017"/>
                    <a:pt x="263" y="1449"/>
                  </a:cubicBezTo>
                  <a:cubicBezTo>
                    <a:pt x="406" y="787"/>
                    <a:pt x="603" y="72"/>
                    <a:pt x="6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3"/>
            <p:cNvSpPr/>
            <p:nvPr/>
          </p:nvSpPr>
          <p:spPr>
            <a:xfrm>
              <a:off x="2860175" y="5125825"/>
              <a:ext cx="22825" cy="40275"/>
            </a:xfrm>
            <a:custGeom>
              <a:avLst/>
              <a:gdLst/>
              <a:ahLst/>
              <a:cxnLst/>
              <a:rect l="l" t="t" r="r" b="b"/>
              <a:pathLst>
                <a:path w="913" h="1611" extrusionOk="0">
                  <a:moveTo>
                    <a:pt x="0" y="0"/>
                  </a:moveTo>
                  <a:cubicBezTo>
                    <a:pt x="197" y="591"/>
                    <a:pt x="501" y="1163"/>
                    <a:pt x="913" y="1610"/>
                  </a:cubicBezTo>
                  <a:cubicBezTo>
                    <a:pt x="501" y="1163"/>
                    <a:pt x="197" y="591"/>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3"/>
            <p:cNvSpPr/>
            <p:nvPr/>
          </p:nvSpPr>
          <p:spPr>
            <a:xfrm>
              <a:off x="2880300" y="5166975"/>
              <a:ext cx="210225" cy="41575"/>
            </a:xfrm>
            <a:custGeom>
              <a:avLst/>
              <a:gdLst/>
              <a:ahLst/>
              <a:cxnLst/>
              <a:rect l="l" t="t" r="r" b="b"/>
              <a:pathLst>
                <a:path w="8409" h="1663" extrusionOk="0">
                  <a:moveTo>
                    <a:pt x="0" y="0"/>
                  </a:moveTo>
                  <a:cubicBezTo>
                    <a:pt x="269" y="251"/>
                    <a:pt x="591" y="608"/>
                    <a:pt x="1020" y="877"/>
                  </a:cubicBezTo>
                  <a:cubicBezTo>
                    <a:pt x="1449" y="1163"/>
                    <a:pt x="1968" y="1377"/>
                    <a:pt x="2415" y="1467"/>
                  </a:cubicBezTo>
                  <a:cubicBezTo>
                    <a:pt x="2540" y="1467"/>
                    <a:pt x="2666" y="1485"/>
                    <a:pt x="2791" y="1485"/>
                  </a:cubicBezTo>
                  <a:cubicBezTo>
                    <a:pt x="1807" y="1360"/>
                    <a:pt x="1270" y="1020"/>
                    <a:pt x="930" y="751"/>
                  </a:cubicBezTo>
                  <a:cubicBezTo>
                    <a:pt x="734" y="626"/>
                    <a:pt x="609" y="483"/>
                    <a:pt x="465" y="376"/>
                  </a:cubicBezTo>
                  <a:cubicBezTo>
                    <a:pt x="394" y="322"/>
                    <a:pt x="322" y="251"/>
                    <a:pt x="251" y="197"/>
                  </a:cubicBezTo>
                  <a:cubicBezTo>
                    <a:pt x="179" y="125"/>
                    <a:pt x="90" y="72"/>
                    <a:pt x="0" y="0"/>
                  </a:cubicBezTo>
                  <a:close/>
                  <a:moveTo>
                    <a:pt x="8225" y="1171"/>
                  </a:moveTo>
                  <a:cubicBezTo>
                    <a:pt x="8135" y="1171"/>
                    <a:pt x="7908" y="1205"/>
                    <a:pt x="7406" y="1306"/>
                  </a:cubicBezTo>
                  <a:cubicBezTo>
                    <a:pt x="7280" y="1342"/>
                    <a:pt x="7102" y="1395"/>
                    <a:pt x="6941" y="1431"/>
                  </a:cubicBezTo>
                  <a:cubicBezTo>
                    <a:pt x="6780" y="1467"/>
                    <a:pt x="6672" y="1485"/>
                    <a:pt x="6726" y="1503"/>
                  </a:cubicBezTo>
                  <a:cubicBezTo>
                    <a:pt x="6522" y="1535"/>
                    <a:pt x="6395" y="1541"/>
                    <a:pt x="6304" y="1541"/>
                  </a:cubicBezTo>
                  <a:cubicBezTo>
                    <a:pt x="6242" y="1541"/>
                    <a:pt x="6197" y="1538"/>
                    <a:pt x="6154" y="1538"/>
                  </a:cubicBezTo>
                  <a:cubicBezTo>
                    <a:pt x="6046" y="1521"/>
                    <a:pt x="5957" y="1521"/>
                    <a:pt x="5742" y="1521"/>
                  </a:cubicBezTo>
                  <a:cubicBezTo>
                    <a:pt x="5388" y="1565"/>
                    <a:pt x="4973" y="1595"/>
                    <a:pt x="4543" y="1595"/>
                  </a:cubicBezTo>
                  <a:cubicBezTo>
                    <a:pt x="4277" y="1595"/>
                    <a:pt x="4005" y="1584"/>
                    <a:pt x="3739" y="1556"/>
                  </a:cubicBezTo>
                  <a:cubicBezTo>
                    <a:pt x="3560" y="1538"/>
                    <a:pt x="3399" y="1538"/>
                    <a:pt x="3220" y="1503"/>
                  </a:cubicBezTo>
                  <a:cubicBezTo>
                    <a:pt x="3059" y="1485"/>
                    <a:pt x="2898" y="1467"/>
                    <a:pt x="2737" y="1431"/>
                  </a:cubicBezTo>
                  <a:cubicBezTo>
                    <a:pt x="2433" y="1360"/>
                    <a:pt x="2147" y="1324"/>
                    <a:pt x="1914" y="1252"/>
                  </a:cubicBezTo>
                  <a:lnTo>
                    <a:pt x="1914" y="1252"/>
                  </a:lnTo>
                  <a:cubicBezTo>
                    <a:pt x="2129" y="1324"/>
                    <a:pt x="2272" y="1342"/>
                    <a:pt x="2397" y="1377"/>
                  </a:cubicBezTo>
                  <a:cubicBezTo>
                    <a:pt x="2522" y="1413"/>
                    <a:pt x="2630" y="1449"/>
                    <a:pt x="2791" y="1485"/>
                  </a:cubicBezTo>
                  <a:cubicBezTo>
                    <a:pt x="3390" y="1607"/>
                    <a:pt x="4072" y="1662"/>
                    <a:pt x="4758" y="1662"/>
                  </a:cubicBezTo>
                  <a:cubicBezTo>
                    <a:pt x="5076" y="1662"/>
                    <a:pt x="5395" y="1650"/>
                    <a:pt x="5706" y="1628"/>
                  </a:cubicBezTo>
                  <a:cubicBezTo>
                    <a:pt x="6690" y="1556"/>
                    <a:pt x="7602" y="1395"/>
                    <a:pt x="8246" y="1324"/>
                  </a:cubicBezTo>
                  <a:cubicBezTo>
                    <a:pt x="8031" y="1312"/>
                    <a:pt x="8409" y="1171"/>
                    <a:pt x="8225" y="11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3"/>
            <p:cNvSpPr/>
            <p:nvPr/>
          </p:nvSpPr>
          <p:spPr>
            <a:xfrm>
              <a:off x="2865550" y="5105700"/>
              <a:ext cx="88550" cy="86950"/>
            </a:xfrm>
            <a:custGeom>
              <a:avLst/>
              <a:gdLst/>
              <a:ahLst/>
              <a:cxnLst/>
              <a:rect l="l" t="t" r="r" b="b"/>
              <a:pathLst>
                <a:path w="3542" h="3478" extrusionOk="0">
                  <a:moveTo>
                    <a:pt x="0" y="1"/>
                  </a:moveTo>
                  <a:lnTo>
                    <a:pt x="0" y="1"/>
                  </a:lnTo>
                  <a:cubicBezTo>
                    <a:pt x="107" y="573"/>
                    <a:pt x="233" y="984"/>
                    <a:pt x="394" y="1342"/>
                  </a:cubicBezTo>
                  <a:cubicBezTo>
                    <a:pt x="495" y="1597"/>
                    <a:pt x="624" y="1806"/>
                    <a:pt x="761" y="1996"/>
                  </a:cubicBezTo>
                  <a:lnTo>
                    <a:pt x="761" y="1996"/>
                  </a:lnTo>
                  <a:cubicBezTo>
                    <a:pt x="740" y="1960"/>
                    <a:pt x="719" y="1928"/>
                    <a:pt x="698" y="1897"/>
                  </a:cubicBezTo>
                  <a:cubicBezTo>
                    <a:pt x="680" y="1861"/>
                    <a:pt x="680" y="1825"/>
                    <a:pt x="662" y="1771"/>
                  </a:cubicBezTo>
                  <a:cubicBezTo>
                    <a:pt x="626" y="1700"/>
                    <a:pt x="608" y="1628"/>
                    <a:pt x="537" y="1449"/>
                  </a:cubicBezTo>
                  <a:cubicBezTo>
                    <a:pt x="501" y="1378"/>
                    <a:pt x="447" y="1253"/>
                    <a:pt x="394" y="1110"/>
                  </a:cubicBezTo>
                  <a:cubicBezTo>
                    <a:pt x="376" y="1038"/>
                    <a:pt x="340" y="966"/>
                    <a:pt x="304" y="859"/>
                  </a:cubicBezTo>
                  <a:cubicBezTo>
                    <a:pt x="286" y="770"/>
                    <a:pt x="250" y="662"/>
                    <a:pt x="215" y="537"/>
                  </a:cubicBezTo>
                  <a:lnTo>
                    <a:pt x="107" y="269"/>
                  </a:lnTo>
                  <a:cubicBezTo>
                    <a:pt x="72" y="179"/>
                    <a:pt x="36" y="90"/>
                    <a:pt x="0" y="1"/>
                  </a:cubicBezTo>
                  <a:close/>
                  <a:moveTo>
                    <a:pt x="761" y="1996"/>
                  </a:moveTo>
                  <a:lnTo>
                    <a:pt x="761" y="1996"/>
                  </a:lnTo>
                  <a:cubicBezTo>
                    <a:pt x="776" y="2020"/>
                    <a:pt x="790" y="2046"/>
                    <a:pt x="805" y="2075"/>
                  </a:cubicBezTo>
                  <a:cubicBezTo>
                    <a:pt x="859" y="2147"/>
                    <a:pt x="912" y="2236"/>
                    <a:pt x="1020" y="2344"/>
                  </a:cubicBezTo>
                  <a:cubicBezTo>
                    <a:pt x="1073" y="2397"/>
                    <a:pt x="1127" y="2469"/>
                    <a:pt x="1199" y="2523"/>
                  </a:cubicBezTo>
                  <a:cubicBezTo>
                    <a:pt x="1252" y="2594"/>
                    <a:pt x="1341" y="2665"/>
                    <a:pt x="1448" y="2736"/>
                  </a:cubicBezTo>
                  <a:lnTo>
                    <a:pt x="1448" y="2736"/>
                  </a:lnTo>
                  <a:cubicBezTo>
                    <a:pt x="1383" y="2674"/>
                    <a:pt x="1317" y="2625"/>
                    <a:pt x="1252" y="2576"/>
                  </a:cubicBezTo>
                  <a:cubicBezTo>
                    <a:pt x="1145" y="2469"/>
                    <a:pt x="1038" y="2344"/>
                    <a:pt x="930" y="2219"/>
                  </a:cubicBezTo>
                  <a:cubicBezTo>
                    <a:pt x="873" y="2146"/>
                    <a:pt x="817" y="2073"/>
                    <a:pt x="761" y="1996"/>
                  </a:cubicBezTo>
                  <a:close/>
                  <a:moveTo>
                    <a:pt x="2502" y="3087"/>
                  </a:moveTo>
                  <a:cubicBezTo>
                    <a:pt x="2485" y="3087"/>
                    <a:pt x="2512" y="3103"/>
                    <a:pt x="2568" y="3128"/>
                  </a:cubicBezTo>
                  <a:lnTo>
                    <a:pt x="2568" y="3128"/>
                  </a:lnTo>
                  <a:cubicBezTo>
                    <a:pt x="2586" y="3125"/>
                    <a:pt x="2601" y="3120"/>
                    <a:pt x="2612" y="3113"/>
                  </a:cubicBezTo>
                  <a:cubicBezTo>
                    <a:pt x="2549" y="3095"/>
                    <a:pt x="2514" y="3087"/>
                    <a:pt x="2502" y="3087"/>
                  </a:cubicBezTo>
                  <a:close/>
                  <a:moveTo>
                    <a:pt x="2629" y="3344"/>
                  </a:moveTo>
                  <a:lnTo>
                    <a:pt x="2629" y="3344"/>
                  </a:lnTo>
                  <a:cubicBezTo>
                    <a:pt x="2667" y="3357"/>
                    <a:pt x="2706" y="3370"/>
                    <a:pt x="2745" y="3383"/>
                  </a:cubicBezTo>
                  <a:lnTo>
                    <a:pt x="2745" y="3383"/>
                  </a:lnTo>
                  <a:cubicBezTo>
                    <a:pt x="2706" y="3369"/>
                    <a:pt x="2667" y="3356"/>
                    <a:pt x="2629" y="3344"/>
                  </a:cubicBezTo>
                  <a:close/>
                  <a:moveTo>
                    <a:pt x="2745" y="3383"/>
                  </a:moveTo>
                  <a:cubicBezTo>
                    <a:pt x="2817" y="3408"/>
                    <a:pt x="2890" y="3433"/>
                    <a:pt x="2969" y="3453"/>
                  </a:cubicBezTo>
                  <a:cubicBezTo>
                    <a:pt x="2894" y="3430"/>
                    <a:pt x="2819" y="3407"/>
                    <a:pt x="2745" y="3383"/>
                  </a:cubicBezTo>
                  <a:close/>
                  <a:moveTo>
                    <a:pt x="1368" y="2554"/>
                  </a:moveTo>
                  <a:cubicBezTo>
                    <a:pt x="1327" y="2554"/>
                    <a:pt x="1343" y="2601"/>
                    <a:pt x="1449" y="2737"/>
                  </a:cubicBezTo>
                  <a:cubicBezTo>
                    <a:pt x="1449" y="2737"/>
                    <a:pt x="1448" y="2737"/>
                    <a:pt x="1448" y="2736"/>
                  </a:cubicBezTo>
                  <a:lnTo>
                    <a:pt x="1448" y="2736"/>
                  </a:lnTo>
                  <a:cubicBezTo>
                    <a:pt x="1454" y="2743"/>
                    <a:pt x="1460" y="2749"/>
                    <a:pt x="1467" y="2755"/>
                  </a:cubicBezTo>
                  <a:cubicBezTo>
                    <a:pt x="1503" y="2773"/>
                    <a:pt x="1538" y="2809"/>
                    <a:pt x="1574" y="2827"/>
                  </a:cubicBezTo>
                  <a:cubicBezTo>
                    <a:pt x="1610" y="2863"/>
                    <a:pt x="1646" y="2880"/>
                    <a:pt x="1681" y="2916"/>
                  </a:cubicBezTo>
                  <a:cubicBezTo>
                    <a:pt x="1771" y="2952"/>
                    <a:pt x="1860" y="3006"/>
                    <a:pt x="1950" y="3059"/>
                  </a:cubicBezTo>
                  <a:cubicBezTo>
                    <a:pt x="2039" y="3113"/>
                    <a:pt x="2147" y="3149"/>
                    <a:pt x="2236" y="3202"/>
                  </a:cubicBezTo>
                  <a:cubicBezTo>
                    <a:pt x="2343" y="3256"/>
                    <a:pt x="2451" y="3292"/>
                    <a:pt x="2576" y="3328"/>
                  </a:cubicBezTo>
                  <a:cubicBezTo>
                    <a:pt x="2593" y="3333"/>
                    <a:pt x="2611" y="3338"/>
                    <a:pt x="2629" y="3344"/>
                  </a:cubicBezTo>
                  <a:lnTo>
                    <a:pt x="2629" y="3344"/>
                  </a:lnTo>
                  <a:cubicBezTo>
                    <a:pt x="2270" y="3218"/>
                    <a:pt x="1932" y="3063"/>
                    <a:pt x="1646" y="2845"/>
                  </a:cubicBezTo>
                  <a:lnTo>
                    <a:pt x="1646" y="2845"/>
                  </a:lnTo>
                  <a:cubicBezTo>
                    <a:pt x="1860" y="2916"/>
                    <a:pt x="2218" y="3149"/>
                    <a:pt x="2629" y="3274"/>
                  </a:cubicBezTo>
                  <a:cubicBezTo>
                    <a:pt x="2826" y="3345"/>
                    <a:pt x="3023" y="3399"/>
                    <a:pt x="3184" y="3435"/>
                  </a:cubicBezTo>
                  <a:cubicBezTo>
                    <a:pt x="3302" y="3461"/>
                    <a:pt x="3410" y="3478"/>
                    <a:pt x="3481" y="3478"/>
                  </a:cubicBezTo>
                  <a:cubicBezTo>
                    <a:pt x="3507" y="3478"/>
                    <a:pt x="3527" y="3475"/>
                    <a:pt x="3542" y="3471"/>
                  </a:cubicBezTo>
                  <a:cubicBezTo>
                    <a:pt x="3506" y="3453"/>
                    <a:pt x="3130" y="3345"/>
                    <a:pt x="2844" y="3238"/>
                  </a:cubicBezTo>
                  <a:cubicBezTo>
                    <a:pt x="2731" y="3196"/>
                    <a:pt x="2631" y="3156"/>
                    <a:pt x="2568" y="3128"/>
                  </a:cubicBezTo>
                  <a:lnTo>
                    <a:pt x="2568" y="3128"/>
                  </a:lnTo>
                  <a:cubicBezTo>
                    <a:pt x="2556" y="3130"/>
                    <a:pt x="2542" y="3131"/>
                    <a:pt x="2526" y="3131"/>
                  </a:cubicBezTo>
                  <a:cubicBezTo>
                    <a:pt x="2451" y="3131"/>
                    <a:pt x="2343" y="3107"/>
                    <a:pt x="2236" y="3059"/>
                  </a:cubicBezTo>
                  <a:cubicBezTo>
                    <a:pt x="2164" y="3023"/>
                    <a:pt x="2057" y="2988"/>
                    <a:pt x="1986" y="2934"/>
                  </a:cubicBezTo>
                  <a:cubicBezTo>
                    <a:pt x="1896" y="2880"/>
                    <a:pt x="1807" y="2845"/>
                    <a:pt x="1735" y="2791"/>
                  </a:cubicBezTo>
                  <a:cubicBezTo>
                    <a:pt x="1646" y="2737"/>
                    <a:pt x="1574" y="2684"/>
                    <a:pt x="1520" y="2648"/>
                  </a:cubicBezTo>
                  <a:cubicBezTo>
                    <a:pt x="1467" y="2612"/>
                    <a:pt x="1431" y="2576"/>
                    <a:pt x="1395" y="2558"/>
                  </a:cubicBezTo>
                  <a:cubicBezTo>
                    <a:pt x="1384" y="2556"/>
                    <a:pt x="1375" y="2554"/>
                    <a:pt x="1368" y="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3"/>
            <p:cNvSpPr/>
            <p:nvPr/>
          </p:nvSpPr>
          <p:spPr>
            <a:xfrm>
              <a:off x="3000600" y="5002100"/>
              <a:ext cx="438300" cy="199775"/>
            </a:xfrm>
            <a:custGeom>
              <a:avLst/>
              <a:gdLst/>
              <a:ahLst/>
              <a:cxnLst/>
              <a:rect l="l" t="t" r="r" b="b"/>
              <a:pathLst>
                <a:path w="17532" h="7991" extrusionOk="0">
                  <a:moveTo>
                    <a:pt x="8000" y="5778"/>
                  </a:moveTo>
                  <a:cubicBezTo>
                    <a:pt x="7800" y="5873"/>
                    <a:pt x="7591" y="5972"/>
                    <a:pt x="7370" y="6076"/>
                  </a:cubicBezTo>
                  <a:cubicBezTo>
                    <a:pt x="7316" y="6092"/>
                    <a:pt x="7283" y="6101"/>
                    <a:pt x="7266" y="6103"/>
                  </a:cubicBezTo>
                  <a:lnTo>
                    <a:pt x="7266" y="6103"/>
                  </a:lnTo>
                  <a:cubicBezTo>
                    <a:pt x="7510" y="5997"/>
                    <a:pt x="7755" y="5884"/>
                    <a:pt x="8000" y="5778"/>
                  </a:cubicBezTo>
                  <a:close/>
                  <a:moveTo>
                    <a:pt x="17520" y="0"/>
                  </a:moveTo>
                  <a:cubicBezTo>
                    <a:pt x="17446" y="0"/>
                    <a:pt x="16946" y="379"/>
                    <a:pt x="16313" y="817"/>
                  </a:cubicBezTo>
                  <a:cubicBezTo>
                    <a:pt x="15634" y="1318"/>
                    <a:pt x="14793" y="1891"/>
                    <a:pt x="14310" y="2177"/>
                  </a:cubicBezTo>
                  <a:cubicBezTo>
                    <a:pt x="13505" y="2749"/>
                    <a:pt x="13523" y="2767"/>
                    <a:pt x="13308" y="3000"/>
                  </a:cubicBezTo>
                  <a:cubicBezTo>
                    <a:pt x="13183" y="3036"/>
                    <a:pt x="12915" y="3197"/>
                    <a:pt x="12628" y="3340"/>
                  </a:cubicBezTo>
                  <a:cubicBezTo>
                    <a:pt x="12360" y="3483"/>
                    <a:pt x="12074" y="3644"/>
                    <a:pt x="11949" y="3679"/>
                  </a:cubicBezTo>
                  <a:cubicBezTo>
                    <a:pt x="11090" y="4252"/>
                    <a:pt x="10393" y="4610"/>
                    <a:pt x="9695" y="4967"/>
                  </a:cubicBezTo>
                  <a:cubicBezTo>
                    <a:pt x="9222" y="5192"/>
                    <a:pt x="8756" y="5417"/>
                    <a:pt x="8232" y="5668"/>
                  </a:cubicBezTo>
                  <a:lnTo>
                    <a:pt x="8232" y="5668"/>
                  </a:lnTo>
                  <a:cubicBezTo>
                    <a:pt x="8246" y="5662"/>
                    <a:pt x="8254" y="5659"/>
                    <a:pt x="8256" y="5659"/>
                  </a:cubicBezTo>
                  <a:cubicBezTo>
                    <a:pt x="8262" y="5659"/>
                    <a:pt x="8228" y="5677"/>
                    <a:pt x="8139" y="5719"/>
                  </a:cubicBezTo>
                  <a:cubicBezTo>
                    <a:pt x="8092" y="5738"/>
                    <a:pt x="8046" y="5758"/>
                    <a:pt x="8000" y="5778"/>
                  </a:cubicBezTo>
                  <a:lnTo>
                    <a:pt x="8000" y="5778"/>
                  </a:lnTo>
                  <a:cubicBezTo>
                    <a:pt x="8078" y="5741"/>
                    <a:pt x="8156" y="5704"/>
                    <a:pt x="8232" y="5668"/>
                  </a:cubicBezTo>
                  <a:lnTo>
                    <a:pt x="8232" y="5668"/>
                  </a:lnTo>
                  <a:cubicBezTo>
                    <a:pt x="8162" y="5694"/>
                    <a:pt x="7963" y="5778"/>
                    <a:pt x="7763" y="5862"/>
                  </a:cubicBezTo>
                  <a:cubicBezTo>
                    <a:pt x="7482" y="5988"/>
                    <a:pt x="7211" y="6104"/>
                    <a:pt x="7257" y="6104"/>
                  </a:cubicBezTo>
                  <a:cubicBezTo>
                    <a:pt x="7259" y="6104"/>
                    <a:pt x="7262" y="6104"/>
                    <a:pt x="7266" y="6103"/>
                  </a:cubicBezTo>
                  <a:lnTo>
                    <a:pt x="7266" y="6103"/>
                  </a:lnTo>
                  <a:cubicBezTo>
                    <a:pt x="7217" y="6124"/>
                    <a:pt x="7168" y="6145"/>
                    <a:pt x="7119" y="6166"/>
                  </a:cubicBezTo>
                  <a:lnTo>
                    <a:pt x="7244" y="6130"/>
                  </a:lnTo>
                  <a:lnTo>
                    <a:pt x="7244" y="6130"/>
                  </a:lnTo>
                  <a:cubicBezTo>
                    <a:pt x="6799" y="6353"/>
                    <a:pt x="6214" y="6599"/>
                    <a:pt x="5593" y="6817"/>
                  </a:cubicBezTo>
                  <a:lnTo>
                    <a:pt x="5593" y="6817"/>
                  </a:lnTo>
                  <a:cubicBezTo>
                    <a:pt x="6414" y="6567"/>
                    <a:pt x="7143" y="6318"/>
                    <a:pt x="7817" y="6076"/>
                  </a:cubicBezTo>
                  <a:cubicBezTo>
                    <a:pt x="8944" y="5665"/>
                    <a:pt x="9910" y="5254"/>
                    <a:pt x="10804" y="4735"/>
                  </a:cubicBezTo>
                  <a:cubicBezTo>
                    <a:pt x="13022" y="3322"/>
                    <a:pt x="15133" y="2105"/>
                    <a:pt x="17225" y="442"/>
                  </a:cubicBezTo>
                  <a:cubicBezTo>
                    <a:pt x="17429" y="254"/>
                    <a:pt x="17502" y="179"/>
                    <a:pt x="17490" y="179"/>
                  </a:cubicBezTo>
                  <a:cubicBezTo>
                    <a:pt x="17472" y="179"/>
                    <a:pt x="17292" y="319"/>
                    <a:pt x="17064" y="496"/>
                  </a:cubicBezTo>
                  <a:cubicBezTo>
                    <a:pt x="16689" y="782"/>
                    <a:pt x="16134" y="1193"/>
                    <a:pt x="16081" y="1211"/>
                  </a:cubicBezTo>
                  <a:cubicBezTo>
                    <a:pt x="16277" y="853"/>
                    <a:pt x="17136" y="513"/>
                    <a:pt x="17530" y="13"/>
                  </a:cubicBezTo>
                  <a:cubicBezTo>
                    <a:pt x="17531" y="4"/>
                    <a:pt x="17528" y="0"/>
                    <a:pt x="17520" y="0"/>
                  </a:cubicBezTo>
                  <a:close/>
                  <a:moveTo>
                    <a:pt x="5593" y="6817"/>
                  </a:moveTo>
                  <a:cubicBezTo>
                    <a:pt x="5018" y="6993"/>
                    <a:pt x="4398" y="7170"/>
                    <a:pt x="3721" y="7346"/>
                  </a:cubicBezTo>
                  <a:lnTo>
                    <a:pt x="3739" y="7346"/>
                  </a:lnTo>
                  <a:cubicBezTo>
                    <a:pt x="4014" y="7285"/>
                    <a:pt x="4304" y="7213"/>
                    <a:pt x="4597" y="7132"/>
                  </a:cubicBezTo>
                  <a:cubicBezTo>
                    <a:pt x="4930" y="7039"/>
                    <a:pt x="5266" y="6932"/>
                    <a:pt x="5593" y="6817"/>
                  </a:cubicBezTo>
                  <a:close/>
                  <a:moveTo>
                    <a:pt x="2726" y="7545"/>
                  </a:moveTo>
                  <a:cubicBezTo>
                    <a:pt x="2584" y="7562"/>
                    <a:pt x="2410" y="7580"/>
                    <a:pt x="2236" y="7615"/>
                  </a:cubicBezTo>
                  <a:cubicBezTo>
                    <a:pt x="2366" y="7600"/>
                    <a:pt x="2532" y="7576"/>
                    <a:pt x="2726" y="7545"/>
                  </a:cubicBezTo>
                  <a:close/>
                  <a:moveTo>
                    <a:pt x="3739" y="7346"/>
                  </a:moveTo>
                  <a:cubicBezTo>
                    <a:pt x="3362" y="7431"/>
                    <a:pt x="3014" y="7497"/>
                    <a:pt x="2726" y="7545"/>
                  </a:cubicBezTo>
                  <a:lnTo>
                    <a:pt x="2726" y="7545"/>
                  </a:lnTo>
                  <a:cubicBezTo>
                    <a:pt x="2729" y="7544"/>
                    <a:pt x="2733" y="7544"/>
                    <a:pt x="2737" y="7543"/>
                  </a:cubicBezTo>
                  <a:cubicBezTo>
                    <a:pt x="2880" y="7525"/>
                    <a:pt x="2987" y="7525"/>
                    <a:pt x="3041" y="7525"/>
                  </a:cubicBezTo>
                  <a:cubicBezTo>
                    <a:pt x="3148" y="7525"/>
                    <a:pt x="3077" y="7561"/>
                    <a:pt x="2629" y="7668"/>
                  </a:cubicBezTo>
                  <a:cubicBezTo>
                    <a:pt x="2397" y="7668"/>
                    <a:pt x="2146" y="7686"/>
                    <a:pt x="1896" y="7686"/>
                  </a:cubicBezTo>
                  <a:cubicBezTo>
                    <a:pt x="1270" y="7829"/>
                    <a:pt x="644" y="7937"/>
                    <a:pt x="0" y="7990"/>
                  </a:cubicBezTo>
                  <a:cubicBezTo>
                    <a:pt x="733" y="7937"/>
                    <a:pt x="1520" y="7883"/>
                    <a:pt x="2164" y="7794"/>
                  </a:cubicBezTo>
                  <a:cubicBezTo>
                    <a:pt x="2790" y="7704"/>
                    <a:pt x="3273" y="7579"/>
                    <a:pt x="3399" y="7472"/>
                  </a:cubicBezTo>
                  <a:cubicBezTo>
                    <a:pt x="3649" y="7418"/>
                    <a:pt x="3882" y="7382"/>
                    <a:pt x="4132" y="73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3"/>
            <p:cNvSpPr/>
            <p:nvPr/>
          </p:nvSpPr>
          <p:spPr>
            <a:xfrm>
              <a:off x="3280800" y="5089600"/>
              <a:ext cx="34625" cy="19825"/>
            </a:xfrm>
            <a:custGeom>
              <a:avLst/>
              <a:gdLst/>
              <a:ahLst/>
              <a:cxnLst/>
              <a:rect l="l" t="t" r="r" b="b"/>
              <a:pathLst>
                <a:path w="1385" h="793" extrusionOk="0">
                  <a:moveTo>
                    <a:pt x="1385" y="1"/>
                  </a:moveTo>
                  <a:lnTo>
                    <a:pt x="1385" y="1"/>
                  </a:lnTo>
                  <a:cubicBezTo>
                    <a:pt x="1166" y="78"/>
                    <a:pt x="838" y="264"/>
                    <a:pt x="556" y="437"/>
                  </a:cubicBezTo>
                  <a:lnTo>
                    <a:pt x="556" y="437"/>
                  </a:lnTo>
                  <a:cubicBezTo>
                    <a:pt x="832" y="291"/>
                    <a:pt x="1108" y="146"/>
                    <a:pt x="1385" y="1"/>
                  </a:cubicBezTo>
                  <a:close/>
                  <a:moveTo>
                    <a:pt x="556" y="437"/>
                  </a:moveTo>
                  <a:lnTo>
                    <a:pt x="556" y="437"/>
                  </a:lnTo>
                  <a:cubicBezTo>
                    <a:pt x="492" y="470"/>
                    <a:pt x="429" y="504"/>
                    <a:pt x="365" y="537"/>
                  </a:cubicBezTo>
                  <a:cubicBezTo>
                    <a:pt x="104" y="722"/>
                    <a:pt x="1" y="793"/>
                    <a:pt x="1" y="793"/>
                  </a:cubicBezTo>
                  <a:cubicBezTo>
                    <a:pt x="2" y="793"/>
                    <a:pt x="252" y="623"/>
                    <a:pt x="556" y="43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3"/>
            <p:cNvSpPr/>
            <p:nvPr/>
          </p:nvSpPr>
          <p:spPr>
            <a:xfrm>
              <a:off x="3367725" y="5039075"/>
              <a:ext cx="21050" cy="17450"/>
            </a:xfrm>
            <a:custGeom>
              <a:avLst/>
              <a:gdLst/>
              <a:ahLst/>
              <a:cxnLst/>
              <a:rect l="l" t="t" r="r" b="b"/>
              <a:pathLst>
                <a:path w="842" h="698" extrusionOk="0">
                  <a:moveTo>
                    <a:pt x="841" y="0"/>
                  </a:moveTo>
                  <a:lnTo>
                    <a:pt x="430" y="233"/>
                  </a:lnTo>
                  <a:lnTo>
                    <a:pt x="412" y="233"/>
                  </a:lnTo>
                  <a:lnTo>
                    <a:pt x="0" y="698"/>
                  </a:lnTo>
                  <a:cubicBezTo>
                    <a:pt x="287" y="465"/>
                    <a:pt x="555" y="233"/>
                    <a:pt x="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3"/>
            <p:cNvSpPr/>
            <p:nvPr/>
          </p:nvSpPr>
          <p:spPr>
            <a:xfrm>
              <a:off x="3432575" y="4982800"/>
              <a:ext cx="30400" cy="22750"/>
            </a:xfrm>
            <a:custGeom>
              <a:avLst/>
              <a:gdLst/>
              <a:ahLst/>
              <a:cxnLst/>
              <a:rect l="l" t="t" r="r" b="b"/>
              <a:pathLst>
                <a:path w="1216" h="910" extrusionOk="0">
                  <a:moveTo>
                    <a:pt x="1189" y="1"/>
                  </a:moveTo>
                  <a:cubicBezTo>
                    <a:pt x="1124" y="1"/>
                    <a:pt x="549" y="451"/>
                    <a:pt x="0" y="910"/>
                  </a:cubicBezTo>
                  <a:cubicBezTo>
                    <a:pt x="573" y="452"/>
                    <a:pt x="939" y="200"/>
                    <a:pt x="998" y="200"/>
                  </a:cubicBezTo>
                  <a:cubicBezTo>
                    <a:pt x="1013" y="200"/>
                    <a:pt x="1009" y="216"/>
                    <a:pt x="984" y="248"/>
                  </a:cubicBezTo>
                  <a:cubicBezTo>
                    <a:pt x="1158" y="73"/>
                    <a:pt x="1215" y="1"/>
                    <a:pt x="1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3"/>
            <p:cNvSpPr/>
            <p:nvPr/>
          </p:nvSpPr>
          <p:spPr>
            <a:xfrm>
              <a:off x="3566975" y="4867600"/>
              <a:ext cx="25675" cy="26750"/>
            </a:xfrm>
            <a:custGeom>
              <a:avLst/>
              <a:gdLst/>
              <a:ahLst/>
              <a:cxnLst/>
              <a:rect l="l" t="t" r="r" b="b"/>
              <a:pathLst>
                <a:path w="1027" h="1070" extrusionOk="0">
                  <a:moveTo>
                    <a:pt x="904" y="195"/>
                  </a:moveTo>
                  <a:cubicBezTo>
                    <a:pt x="903" y="195"/>
                    <a:pt x="902" y="195"/>
                    <a:pt x="901" y="195"/>
                  </a:cubicBezTo>
                  <a:lnTo>
                    <a:pt x="901" y="195"/>
                  </a:lnTo>
                  <a:cubicBezTo>
                    <a:pt x="836" y="294"/>
                    <a:pt x="760" y="407"/>
                    <a:pt x="724" y="474"/>
                  </a:cubicBezTo>
                  <a:cubicBezTo>
                    <a:pt x="875" y="272"/>
                    <a:pt x="922" y="195"/>
                    <a:pt x="904" y="195"/>
                  </a:cubicBezTo>
                  <a:close/>
                  <a:moveTo>
                    <a:pt x="1008" y="1"/>
                  </a:moveTo>
                  <a:cubicBezTo>
                    <a:pt x="984" y="1"/>
                    <a:pt x="829" y="156"/>
                    <a:pt x="402" y="635"/>
                  </a:cubicBezTo>
                  <a:cubicBezTo>
                    <a:pt x="108" y="953"/>
                    <a:pt x="1" y="1069"/>
                    <a:pt x="4" y="1069"/>
                  </a:cubicBezTo>
                  <a:cubicBezTo>
                    <a:pt x="8" y="1069"/>
                    <a:pt x="185" y="887"/>
                    <a:pt x="384" y="688"/>
                  </a:cubicBezTo>
                  <a:cubicBezTo>
                    <a:pt x="610" y="462"/>
                    <a:pt x="857" y="207"/>
                    <a:pt x="901" y="195"/>
                  </a:cubicBezTo>
                  <a:lnTo>
                    <a:pt x="901" y="195"/>
                  </a:lnTo>
                  <a:cubicBezTo>
                    <a:pt x="970" y="90"/>
                    <a:pt x="1026"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3"/>
            <p:cNvSpPr/>
            <p:nvPr/>
          </p:nvSpPr>
          <p:spPr>
            <a:xfrm>
              <a:off x="3659725" y="4750200"/>
              <a:ext cx="10775" cy="28625"/>
            </a:xfrm>
            <a:custGeom>
              <a:avLst/>
              <a:gdLst/>
              <a:ahLst/>
              <a:cxnLst/>
              <a:rect l="l" t="t" r="r" b="b"/>
              <a:pathLst>
                <a:path w="431" h="1145" extrusionOk="0">
                  <a:moveTo>
                    <a:pt x="430" y="0"/>
                  </a:moveTo>
                  <a:cubicBezTo>
                    <a:pt x="359" y="197"/>
                    <a:pt x="233" y="662"/>
                    <a:pt x="1" y="1145"/>
                  </a:cubicBezTo>
                  <a:cubicBezTo>
                    <a:pt x="37" y="1109"/>
                    <a:pt x="108" y="1020"/>
                    <a:pt x="180" y="841"/>
                  </a:cubicBezTo>
                  <a:cubicBezTo>
                    <a:pt x="216" y="769"/>
                    <a:pt x="251" y="644"/>
                    <a:pt x="305" y="519"/>
                  </a:cubicBezTo>
                  <a:cubicBezTo>
                    <a:pt x="341" y="376"/>
                    <a:pt x="394" y="197"/>
                    <a:pt x="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3"/>
            <p:cNvSpPr/>
            <p:nvPr/>
          </p:nvSpPr>
          <p:spPr>
            <a:xfrm>
              <a:off x="3200475" y="5151325"/>
              <a:ext cx="15675" cy="7175"/>
            </a:xfrm>
            <a:custGeom>
              <a:avLst/>
              <a:gdLst/>
              <a:ahLst/>
              <a:cxnLst/>
              <a:rect l="l" t="t" r="r" b="b"/>
              <a:pathLst>
                <a:path w="627" h="287" extrusionOk="0">
                  <a:moveTo>
                    <a:pt x="626" y="0"/>
                  </a:moveTo>
                  <a:lnTo>
                    <a:pt x="626" y="0"/>
                  </a:lnTo>
                  <a:cubicBezTo>
                    <a:pt x="412" y="107"/>
                    <a:pt x="197" y="197"/>
                    <a:pt x="1" y="286"/>
                  </a:cubicBezTo>
                  <a:cubicBezTo>
                    <a:pt x="215" y="197"/>
                    <a:pt x="412" y="107"/>
                    <a:pt x="6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3"/>
            <p:cNvSpPr/>
            <p:nvPr/>
          </p:nvSpPr>
          <p:spPr>
            <a:xfrm>
              <a:off x="3216125" y="5146400"/>
              <a:ext cx="9875" cy="4950"/>
            </a:xfrm>
            <a:custGeom>
              <a:avLst/>
              <a:gdLst/>
              <a:ahLst/>
              <a:cxnLst/>
              <a:rect l="l" t="t" r="r" b="b"/>
              <a:pathLst>
                <a:path w="395" h="198" extrusionOk="0">
                  <a:moveTo>
                    <a:pt x="394" y="0"/>
                  </a:moveTo>
                  <a:cubicBezTo>
                    <a:pt x="287" y="54"/>
                    <a:pt x="144" y="125"/>
                    <a:pt x="1" y="197"/>
                  </a:cubicBezTo>
                  <a:cubicBezTo>
                    <a:pt x="126" y="143"/>
                    <a:pt x="269" y="72"/>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3"/>
            <p:cNvSpPr/>
            <p:nvPr/>
          </p:nvSpPr>
          <p:spPr>
            <a:xfrm>
              <a:off x="3522450" y="4942475"/>
              <a:ext cx="3150" cy="2275"/>
            </a:xfrm>
            <a:custGeom>
              <a:avLst/>
              <a:gdLst/>
              <a:ahLst/>
              <a:cxnLst/>
              <a:rect l="l" t="t" r="r" b="b"/>
              <a:pathLst>
                <a:path w="126" h="91" extrusionOk="0">
                  <a:moveTo>
                    <a:pt x="126" y="1"/>
                  </a:moveTo>
                  <a:lnTo>
                    <a:pt x="0" y="90"/>
                  </a:lnTo>
                  <a:cubicBezTo>
                    <a:pt x="54" y="54"/>
                    <a:pt x="90" y="36"/>
                    <a:pt x="1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3"/>
            <p:cNvSpPr/>
            <p:nvPr/>
          </p:nvSpPr>
          <p:spPr>
            <a:xfrm>
              <a:off x="3251000" y="4487250"/>
              <a:ext cx="21950" cy="6275"/>
            </a:xfrm>
            <a:custGeom>
              <a:avLst/>
              <a:gdLst/>
              <a:ahLst/>
              <a:cxnLst/>
              <a:rect l="l" t="t" r="r" b="b"/>
              <a:pathLst>
                <a:path w="878" h="251" extrusionOk="0">
                  <a:moveTo>
                    <a:pt x="877" y="0"/>
                  </a:moveTo>
                  <a:lnTo>
                    <a:pt x="877" y="0"/>
                  </a:lnTo>
                  <a:cubicBezTo>
                    <a:pt x="759" y="19"/>
                    <a:pt x="626" y="51"/>
                    <a:pt x="477" y="95"/>
                  </a:cubicBezTo>
                  <a:lnTo>
                    <a:pt x="477" y="95"/>
                  </a:lnTo>
                  <a:cubicBezTo>
                    <a:pt x="612" y="57"/>
                    <a:pt x="747" y="25"/>
                    <a:pt x="877" y="0"/>
                  </a:cubicBezTo>
                  <a:close/>
                  <a:moveTo>
                    <a:pt x="477" y="95"/>
                  </a:moveTo>
                  <a:cubicBezTo>
                    <a:pt x="317" y="140"/>
                    <a:pt x="156" y="193"/>
                    <a:pt x="1" y="251"/>
                  </a:cubicBezTo>
                  <a:cubicBezTo>
                    <a:pt x="176" y="189"/>
                    <a:pt x="334" y="137"/>
                    <a:pt x="477" y="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3"/>
            <p:cNvSpPr/>
            <p:nvPr/>
          </p:nvSpPr>
          <p:spPr>
            <a:xfrm>
              <a:off x="3180350" y="4491275"/>
              <a:ext cx="97075" cy="43400"/>
            </a:xfrm>
            <a:custGeom>
              <a:avLst/>
              <a:gdLst/>
              <a:ahLst/>
              <a:cxnLst/>
              <a:rect l="l" t="t" r="r" b="b"/>
              <a:pathLst>
                <a:path w="3883" h="1736" extrusionOk="0">
                  <a:moveTo>
                    <a:pt x="3328" y="0"/>
                  </a:moveTo>
                  <a:cubicBezTo>
                    <a:pt x="3328" y="0"/>
                    <a:pt x="3202" y="0"/>
                    <a:pt x="2845" y="90"/>
                  </a:cubicBezTo>
                  <a:cubicBezTo>
                    <a:pt x="1978" y="422"/>
                    <a:pt x="1205" y="882"/>
                    <a:pt x="497" y="1377"/>
                  </a:cubicBezTo>
                  <a:lnTo>
                    <a:pt x="497" y="1377"/>
                  </a:lnTo>
                  <a:cubicBezTo>
                    <a:pt x="1253" y="859"/>
                    <a:pt x="1770" y="647"/>
                    <a:pt x="2201" y="483"/>
                  </a:cubicBezTo>
                  <a:cubicBezTo>
                    <a:pt x="2326" y="430"/>
                    <a:pt x="2451" y="412"/>
                    <a:pt x="2576" y="358"/>
                  </a:cubicBezTo>
                  <a:cubicBezTo>
                    <a:pt x="2702" y="322"/>
                    <a:pt x="2827" y="287"/>
                    <a:pt x="2952" y="251"/>
                  </a:cubicBezTo>
                  <a:cubicBezTo>
                    <a:pt x="3077" y="215"/>
                    <a:pt x="3220" y="161"/>
                    <a:pt x="3381" y="126"/>
                  </a:cubicBezTo>
                  <a:cubicBezTo>
                    <a:pt x="3525" y="90"/>
                    <a:pt x="3685" y="36"/>
                    <a:pt x="3882" y="0"/>
                  </a:cubicBezTo>
                  <a:lnTo>
                    <a:pt x="3882" y="0"/>
                  </a:lnTo>
                  <a:cubicBezTo>
                    <a:pt x="3346" y="72"/>
                    <a:pt x="3113" y="143"/>
                    <a:pt x="3042" y="161"/>
                  </a:cubicBezTo>
                  <a:cubicBezTo>
                    <a:pt x="3025" y="165"/>
                    <a:pt x="3014" y="166"/>
                    <a:pt x="3008" y="166"/>
                  </a:cubicBezTo>
                  <a:cubicBezTo>
                    <a:pt x="2979" y="166"/>
                    <a:pt x="3040" y="137"/>
                    <a:pt x="3113" y="108"/>
                  </a:cubicBezTo>
                  <a:cubicBezTo>
                    <a:pt x="3203" y="54"/>
                    <a:pt x="3328" y="18"/>
                    <a:pt x="3328" y="0"/>
                  </a:cubicBezTo>
                  <a:close/>
                  <a:moveTo>
                    <a:pt x="497" y="1377"/>
                  </a:moveTo>
                  <a:cubicBezTo>
                    <a:pt x="342" y="1483"/>
                    <a:pt x="177" y="1602"/>
                    <a:pt x="1" y="1735"/>
                  </a:cubicBezTo>
                  <a:cubicBezTo>
                    <a:pt x="163" y="1615"/>
                    <a:pt x="328" y="1495"/>
                    <a:pt x="497" y="13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3"/>
            <p:cNvSpPr/>
            <p:nvPr/>
          </p:nvSpPr>
          <p:spPr>
            <a:xfrm>
              <a:off x="2921425" y="4877200"/>
              <a:ext cx="925" cy="1800"/>
            </a:xfrm>
            <a:custGeom>
              <a:avLst/>
              <a:gdLst/>
              <a:ahLst/>
              <a:cxnLst/>
              <a:rect l="l" t="t" r="r" b="b"/>
              <a:pathLst>
                <a:path w="37" h="72" extrusionOk="0">
                  <a:moveTo>
                    <a:pt x="37" y="0"/>
                  </a:moveTo>
                  <a:cubicBezTo>
                    <a:pt x="28" y="9"/>
                    <a:pt x="23" y="22"/>
                    <a:pt x="19" y="36"/>
                  </a:cubicBezTo>
                  <a:lnTo>
                    <a:pt x="19" y="36"/>
                  </a:lnTo>
                  <a:cubicBezTo>
                    <a:pt x="25" y="25"/>
                    <a:pt x="31" y="13"/>
                    <a:pt x="37" y="0"/>
                  </a:cubicBezTo>
                  <a:close/>
                  <a:moveTo>
                    <a:pt x="19" y="36"/>
                  </a:moveTo>
                  <a:cubicBezTo>
                    <a:pt x="12" y="49"/>
                    <a:pt x="6" y="61"/>
                    <a:pt x="1" y="72"/>
                  </a:cubicBezTo>
                  <a:lnTo>
                    <a:pt x="1" y="72"/>
                  </a:lnTo>
                  <a:cubicBezTo>
                    <a:pt x="10" y="63"/>
                    <a:pt x="14" y="49"/>
                    <a:pt x="19"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3"/>
            <p:cNvSpPr/>
            <p:nvPr/>
          </p:nvSpPr>
          <p:spPr>
            <a:xfrm>
              <a:off x="2459950" y="4837850"/>
              <a:ext cx="35350" cy="8950"/>
            </a:xfrm>
            <a:custGeom>
              <a:avLst/>
              <a:gdLst/>
              <a:ahLst/>
              <a:cxnLst/>
              <a:rect l="l" t="t" r="r" b="b"/>
              <a:pathLst>
                <a:path w="1414" h="358" extrusionOk="0">
                  <a:moveTo>
                    <a:pt x="0" y="0"/>
                  </a:moveTo>
                  <a:cubicBezTo>
                    <a:pt x="233" y="72"/>
                    <a:pt x="448" y="161"/>
                    <a:pt x="680" y="215"/>
                  </a:cubicBezTo>
                  <a:cubicBezTo>
                    <a:pt x="930" y="268"/>
                    <a:pt x="1163" y="340"/>
                    <a:pt x="1396" y="358"/>
                  </a:cubicBezTo>
                  <a:lnTo>
                    <a:pt x="1413" y="322"/>
                  </a:lnTo>
                  <a:cubicBezTo>
                    <a:pt x="1163" y="304"/>
                    <a:pt x="930" y="250"/>
                    <a:pt x="698" y="197"/>
                  </a:cubicBezTo>
                  <a:cubicBezTo>
                    <a:pt x="465" y="143"/>
                    <a:pt x="233" y="7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3"/>
            <p:cNvSpPr/>
            <p:nvPr/>
          </p:nvSpPr>
          <p:spPr>
            <a:xfrm>
              <a:off x="2347700" y="4624075"/>
              <a:ext cx="213775" cy="227575"/>
            </a:xfrm>
            <a:custGeom>
              <a:avLst/>
              <a:gdLst/>
              <a:ahLst/>
              <a:cxnLst/>
              <a:rect l="l" t="t" r="r" b="b"/>
              <a:pathLst>
                <a:path w="8551" h="9103" extrusionOk="0">
                  <a:moveTo>
                    <a:pt x="126" y="1"/>
                  </a:moveTo>
                  <a:cubicBezTo>
                    <a:pt x="18" y="1199"/>
                    <a:pt x="1" y="2434"/>
                    <a:pt x="215" y="3650"/>
                  </a:cubicBezTo>
                  <a:cubicBezTo>
                    <a:pt x="430" y="4848"/>
                    <a:pt x="931" y="6029"/>
                    <a:pt x="1754" y="6977"/>
                  </a:cubicBezTo>
                  <a:cubicBezTo>
                    <a:pt x="2576" y="7907"/>
                    <a:pt x="3721" y="8515"/>
                    <a:pt x="4902" y="8837"/>
                  </a:cubicBezTo>
                  <a:cubicBezTo>
                    <a:pt x="5676" y="9022"/>
                    <a:pt x="6472" y="9102"/>
                    <a:pt x="7262" y="9102"/>
                  </a:cubicBezTo>
                  <a:cubicBezTo>
                    <a:pt x="7695" y="9102"/>
                    <a:pt x="8126" y="9078"/>
                    <a:pt x="8551" y="9034"/>
                  </a:cubicBezTo>
                  <a:lnTo>
                    <a:pt x="8551" y="9034"/>
                  </a:lnTo>
                  <a:cubicBezTo>
                    <a:pt x="8234" y="9062"/>
                    <a:pt x="7917" y="9076"/>
                    <a:pt x="7601" y="9076"/>
                  </a:cubicBezTo>
                  <a:cubicBezTo>
                    <a:pt x="7097" y="9076"/>
                    <a:pt x="6595" y="9039"/>
                    <a:pt x="6100" y="8962"/>
                  </a:cubicBezTo>
                  <a:lnTo>
                    <a:pt x="6100" y="8962"/>
                  </a:lnTo>
                  <a:cubicBezTo>
                    <a:pt x="6115" y="8967"/>
                    <a:pt x="6114" y="8969"/>
                    <a:pt x="6099" y="8969"/>
                  </a:cubicBezTo>
                  <a:cubicBezTo>
                    <a:pt x="6059" y="8969"/>
                    <a:pt x="5916" y="8953"/>
                    <a:pt x="5707" y="8927"/>
                  </a:cubicBezTo>
                  <a:cubicBezTo>
                    <a:pt x="5564" y="8909"/>
                    <a:pt x="5385" y="8873"/>
                    <a:pt x="5170" y="8837"/>
                  </a:cubicBezTo>
                  <a:cubicBezTo>
                    <a:pt x="4955" y="8801"/>
                    <a:pt x="4723" y="8712"/>
                    <a:pt x="4455" y="8640"/>
                  </a:cubicBezTo>
                  <a:cubicBezTo>
                    <a:pt x="4186" y="8569"/>
                    <a:pt x="3918" y="8426"/>
                    <a:pt x="3632" y="8301"/>
                  </a:cubicBezTo>
                  <a:cubicBezTo>
                    <a:pt x="3471" y="8247"/>
                    <a:pt x="3346" y="8158"/>
                    <a:pt x="3185" y="8068"/>
                  </a:cubicBezTo>
                  <a:cubicBezTo>
                    <a:pt x="3041" y="7979"/>
                    <a:pt x="2898" y="7907"/>
                    <a:pt x="2755" y="7782"/>
                  </a:cubicBezTo>
                  <a:cubicBezTo>
                    <a:pt x="2165" y="7406"/>
                    <a:pt x="1664" y="6816"/>
                    <a:pt x="1253" y="6190"/>
                  </a:cubicBezTo>
                  <a:lnTo>
                    <a:pt x="949" y="5707"/>
                  </a:lnTo>
                  <a:cubicBezTo>
                    <a:pt x="877" y="5528"/>
                    <a:pt x="806" y="5367"/>
                    <a:pt x="734" y="5188"/>
                  </a:cubicBezTo>
                  <a:cubicBezTo>
                    <a:pt x="698" y="5099"/>
                    <a:pt x="662" y="5027"/>
                    <a:pt x="627" y="4938"/>
                  </a:cubicBezTo>
                  <a:cubicBezTo>
                    <a:pt x="591" y="4848"/>
                    <a:pt x="573" y="4759"/>
                    <a:pt x="555" y="4669"/>
                  </a:cubicBezTo>
                  <a:cubicBezTo>
                    <a:pt x="501" y="4508"/>
                    <a:pt x="448" y="4330"/>
                    <a:pt x="394" y="4169"/>
                  </a:cubicBezTo>
                  <a:cubicBezTo>
                    <a:pt x="323" y="3811"/>
                    <a:pt x="269" y="3489"/>
                    <a:pt x="215" y="3167"/>
                  </a:cubicBezTo>
                  <a:cubicBezTo>
                    <a:pt x="179" y="2845"/>
                    <a:pt x="162" y="2541"/>
                    <a:pt x="126" y="2255"/>
                  </a:cubicBezTo>
                  <a:cubicBezTo>
                    <a:pt x="126" y="1986"/>
                    <a:pt x="126" y="1736"/>
                    <a:pt x="126" y="1503"/>
                  </a:cubicBezTo>
                  <a:cubicBezTo>
                    <a:pt x="126" y="1289"/>
                    <a:pt x="126" y="1092"/>
                    <a:pt x="126" y="931"/>
                  </a:cubicBezTo>
                  <a:cubicBezTo>
                    <a:pt x="141" y="673"/>
                    <a:pt x="143" y="506"/>
                    <a:pt x="144" y="482"/>
                  </a:cubicBezTo>
                  <a:lnTo>
                    <a:pt x="144" y="482"/>
                  </a:lnTo>
                  <a:lnTo>
                    <a:pt x="144" y="484"/>
                  </a:lnTo>
                  <a:cubicBezTo>
                    <a:pt x="144" y="481"/>
                    <a:pt x="144" y="479"/>
                    <a:pt x="144" y="479"/>
                  </a:cubicBezTo>
                  <a:cubicBezTo>
                    <a:pt x="144" y="479"/>
                    <a:pt x="144" y="480"/>
                    <a:pt x="144" y="482"/>
                  </a:cubicBezTo>
                  <a:lnTo>
                    <a:pt x="144" y="482"/>
                  </a:lnTo>
                  <a:lnTo>
                    <a:pt x="12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3"/>
            <p:cNvSpPr/>
            <p:nvPr/>
          </p:nvSpPr>
          <p:spPr>
            <a:xfrm>
              <a:off x="2517625" y="4834700"/>
              <a:ext cx="99750" cy="15225"/>
            </a:xfrm>
            <a:custGeom>
              <a:avLst/>
              <a:gdLst/>
              <a:ahLst/>
              <a:cxnLst/>
              <a:rect l="l" t="t" r="r" b="b"/>
              <a:pathLst>
                <a:path w="3990" h="609" extrusionOk="0">
                  <a:moveTo>
                    <a:pt x="3990" y="1"/>
                  </a:moveTo>
                  <a:lnTo>
                    <a:pt x="3990" y="1"/>
                  </a:lnTo>
                  <a:cubicBezTo>
                    <a:pt x="3185" y="287"/>
                    <a:pt x="2523" y="359"/>
                    <a:pt x="1897" y="430"/>
                  </a:cubicBezTo>
                  <a:cubicBezTo>
                    <a:pt x="1271" y="466"/>
                    <a:pt x="698" y="502"/>
                    <a:pt x="1" y="537"/>
                  </a:cubicBezTo>
                  <a:cubicBezTo>
                    <a:pt x="162" y="555"/>
                    <a:pt x="323" y="591"/>
                    <a:pt x="484" y="591"/>
                  </a:cubicBezTo>
                  <a:lnTo>
                    <a:pt x="985" y="609"/>
                  </a:lnTo>
                  <a:cubicBezTo>
                    <a:pt x="1539" y="591"/>
                    <a:pt x="2022" y="537"/>
                    <a:pt x="2505" y="430"/>
                  </a:cubicBezTo>
                  <a:cubicBezTo>
                    <a:pt x="2738" y="376"/>
                    <a:pt x="2988" y="323"/>
                    <a:pt x="3220" y="251"/>
                  </a:cubicBezTo>
                  <a:cubicBezTo>
                    <a:pt x="3346" y="215"/>
                    <a:pt x="3471" y="180"/>
                    <a:pt x="3596" y="144"/>
                  </a:cubicBezTo>
                  <a:cubicBezTo>
                    <a:pt x="3739" y="90"/>
                    <a:pt x="3864" y="54"/>
                    <a:pt x="39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3"/>
            <p:cNvSpPr/>
            <p:nvPr/>
          </p:nvSpPr>
          <p:spPr>
            <a:xfrm>
              <a:off x="2633900" y="4803850"/>
              <a:ext cx="48325" cy="19700"/>
            </a:xfrm>
            <a:custGeom>
              <a:avLst/>
              <a:gdLst/>
              <a:ahLst/>
              <a:cxnLst/>
              <a:rect l="l" t="t" r="r" b="b"/>
              <a:pathLst>
                <a:path w="1933" h="788" fill="none" extrusionOk="0">
                  <a:moveTo>
                    <a:pt x="0" y="788"/>
                  </a:moveTo>
                  <a:cubicBezTo>
                    <a:pt x="376" y="698"/>
                    <a:pt x="752" y="537"/>
                    <a:pt x="1109" y="394"/>
                  </a:cubicBezTo>
                  <a:cubicBezTo>
                    <a:pt x="1449" y="233"/>
                    <a:pt x="1736" y="90"/>
                    <a:pt x="1932" y="1"/>
                  </a:cubicBezTo>
                  <a:cubicBezTo>
                    <a:pt x="1843" y="108"/>
                    <a:pt x="1521" y="269"/>
                    <a:pt x="1145" y="412"/>
                  </a:cubicBezTo>
                  <a:cubicBezTo>
                    <a:pt x="752" y="555"/>
                    <a:pt x="322" y="698"/>
                    <a:pt x="0" y="78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3"/>
            <p:cNvSpPr/>
            <p:nvPr/>
          </p:nvSpPr>
          <p:spPr>
            <a:xfrm>
              <a:off x="2676375" y="4790875"/>
              <a:ext cx="7625" cy="4500"/>
            </a:xfrm>
            <a:custGeom>
              <a:avLst/>
              <a:gdLst/>
              <a:ahLst/>
              <a:cxnLst/>
              <a:rect l="l" t="t" r="r" b="b"/>
              <a:pathLst>
                <a:path w="305" h="180" extrusionOk="0">
                  <a:moveTo>
                    <a:pt x="305" y="1"/>
                  </a:moveTo>
                  <a:cubicBezTo>
                    <a:pt x="215" y="55"/>
                    <a:pt x="108" y="108"/>
                    <a:pt x="1" y="162"/>
                  </a:cubicBezTo>
                  <a:lnTo>
                    <a:pt x="19" y="162"/>
                  </a:lnTo>
                  <a:lnTo>
                    <a:pt x="19" y="180"/>
                  </a:lnTo>
                  <a:cubicBezTo>
                    <a:pt x="90" y="144"/>
                    <a:pt x="198" y="72"/>
                    <a:pt x="3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3"/>
            <p:cNvSpPr/>
            <p:nvPr/>
          </p:nvSpPr>
          <p:spPr>
            <a:xfrm>
              <a:off x="2672325" y="4795350"/>
              <a:ext cx="4525" cy="2525"/>
            </a:xfrm>
            <a:custGeom>
              <a:avLst/>
              <a:gdLst/>
              <a:ahLst/>
              <a:cxnLst/>
              <a:rect l="l" t="t" r="r" b="b"/>
              <a:pathLst>
                <a:path w="181" h="101" extrusionOk="0">
                  <a:moveTo>
                    <a:pt x="163" y="1"/>
                  </a:moveTo>
                  <a:cubicBezTo>
                    <a:pt x="60" y="58"/>
                    <a:pt x="1" y="100"/>
                    <a:pt x="32" y="100"/>
                  </a:cubicBezTo>
                  <a:cubicBezTo>
                    <a:pt x="50" y="100"/>
                    <a:pt x="97" y="87"/>
                    <a:pt x="181" y="54"/>
                  </a:cubicBezTo>
                  <a:lnTo>
                    <a:pt x="16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3"/>
            <p:cNvSpPr/>
            <p:nvPr/>
          </p:nvSpPr>
          <p:spPr>
            <a:xfrm>
              <a:off x="2683975" y="4759125"/>
              <a:ext cx="51450" cy="31775"/>
            </a:xfrm>
            <a:custGeom>
              <a:avLst/>
              <a:gdLst/>
              <a:ahLst/>
              <a:cxnLst/>
              <a:rect l="l" t="t" r="r" b="b"/>
              <a:pathLst>
                <a:path w="2058" h="1271" extrusionOk="0">
                  <a:moveTo>
                    <a:pt x="2058" y="1"/>
                  </a:moveTo>
                  <a:lnTo>
                    <a:pt x="2058" y="1"/>
                  </a:lnTo>
                  <a:cubicBezTo>
                    <a:pt x="1879" y="144"/>
                    <a:pt x="1700" y="287"/>
                    <a:pt x="1503" y="412"/>
                  </a:cubicBezTo>
                  <a:cubicBezTo>
                    <a:pt x="1307" y="537"/>
                    <a:pt x="1128" y="663"/>
                    <a:pt x="931" y="788"/>
                  </a:cubicBezTo>
                  <a:cubicBezTo>
                    <a:pt x="913" y="698"/>
                    <a:pt x="913" y="681"/>
                    <a:pt x="1611" y="216"/>
                  </a:cubicBezTo>
                  <a:lnTo>
                    <a:pt x="1611" y="216"/>
                  </a:lnTo>
                  <a:cubicBezTo>
                    <a:pt x="1432" y="305"/>
                    <a:pt x="824" y="752"/>
                    <a:pt x="448" y="967"/>
                  </a:cubicBezTo>
                  <a:lnTo>
                    <a:pt x="734" y="824"/>
                  </a:lnTo>
                  <a:lnTo>
                    <a:pt x="734" y="824"/>
                  </a:lnTo>
                  <a:cubicBezTo>
                    <a:pt x="573" y="931"/>
                    <a:pt x="269" y="1128"/>
                    <a:pt x="1" y="1271"/>
                  </a:cubicBezTo>
                  <a:lnTo>
                    <a:pt x="19" y="1271"/>
                  </a:lnTo>
                  <a:cubicBezTo>
                    <a:pt x="1110" y="734"/>
                    <a:pt x="1951" y="305"/>
                    <a:pt x="2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3"/>
            <p:cNvSpPr/>
            <p:nvPr/>
          </p:nvSpPr>
          <p:spPr>
            <a:xfrm>
              <a:off x="2741225" y="4725600"/>
              <a:ext cx="26850" cy="28650"/>
            </a:xfrm>
            <a:custGeom>
              <a:avLst/>
              <a:gdLst/>
              <a:ahLst/>
              <a:cxnLst/>
              <a:rect l="l" t="t" r="r" b="b"/>
              <a:pathLst>
                <a:path w="1074" h="1146" fill="none" extrusionOk="0">
                  <a:moveTo>
                    <a:pt x="1074" y="0"/>
                  </a:moveTo>
                  <a:cubicBezTo>
                    <a:pt x="805" y="376"/>
                    <a:pt x="519" y="734"/>
                    <a:pt x="179" y="1056"/>
                  </a:cubicBezTo>
                  <a:cubicBezTo>
                    <a:pt x="0" y="1145"/>
                    <a:pt x="161" y="984"/>
                    <a:pt x="394" y="752"/>
                  </a:cubicBezTo>
                  <a:cubicBezTo>
                    <a:pt x="501" y="626"/>
                    <a:pt x="644" y="501"/>
                    <a:pt x="770" y="376"/>
                  </a:cubicBezTo>
                  <a:cubicBezTo>
                    <a:pt x="877" y="233"/>
                    <a:pt x="984" y="108"/>
                    <a:pt x="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3"/>
            <p:cNvSpPr/>
            <p:nvPr/>
          </p:nvSpPr>
          <p:spPr>
            <a:xfrm>
              <a:off x="2777900" y="4684900"/>
              <a:ext cx="15225" cy="35350"/>
            </a:xfrm>
            <a:custGeom>
              <a:avLst/>
              <a:gdLst/>
              <a:ahLst/>
              <a:cxnLst/>
              <a:rect l="l" t="t" r="r" b="b"/>
              <a:pathLst>
                <a:path w="609" h="1414" extrusionOk="0">
                  <a:moveTo>
                    <a:pt x="608" y="1"/>
                  </a:moveTo>
                  <a:cubicBezTo>
                    <a:pt x="501" y="323"/>
                    <a:pt x="394" y="537"/>
                    <a:pt x="340" y="680"/>
                  </a:cubicBezTo>
                  <a:cubicBezTo>
                    <a:pt x="268" y="805"/>
                    <a:pt x="251" y="859"/>
                    <a:pt x="233" y="913"/>
                  </a:cubicBezTo>
                  <a:cubicBezTo>
                    <a:pt x="215" y="966"/>
                    <a:pt x="215" y="984"/>
                    <a:pt x="197" y="1056"/>
                  </a:cubicBezTo>
                  <a:cubicBezTo>
                    <a:pt x="179" y="1092"/>
                    <a:pt x="179" y="1127"/>
                    <a:pt x="143" y="1199"/>
                  </a:cubicBezTo>
                  <a:cubicBezTo>
                    <a:pt x="107" y="1253"/>
                    <a:pt x="72" y="1324"/>
                    <a:pt x="0" y="1414"/>
                  </a:cubicBezTo>
                  <a:cubicBezTo>
                    <a:pt x="179" y="1199"/>
                    <a:pt x="286" y="966"/>
                    <a:pt x="376" y="770"/>
                  </a:cubicBezTo>
                  <a:lnTo>
                    <a:pt x="376" y="770"/>
                  </a:lnTo>
                  <a:cubicBezTo>
                    <a:pt x="281" y="919"/>
                    <a:pt x="239" y="979"/>
                    <a:pt x="232" y="979"/>
                  </a:cubicBezTo>
                  <a:cubicBezTo>
                    <a:pt x="222" y="979"/>
                    <a:pt x="270" y="882"/>
                    <a:pt x="340" y="752"/>
                  </a:cubicBezTo>
                  <a:cubicBezTo>
                    <a:pt x="465" y="519"/>
                    <a:pt x="590" y="144"/>
                    <a:pt x="6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3"/>
            <p:cNvSpPr/>
            <p:nvPr/>
          </p:nvSpPr>
          <p:spPr>
            <a:xfrm>
              <a:off x="2772525" y="4720225"/>
              <a:ext cx="5400" cy="8075"/>
            </a:xfrm>
            <a:custGeom>
              <a:avLst/>
              <a:gdLst/>
              <a:ahLst/>
              <a:cxnLst/>
              <a:rect l="l" t="t" r="r" b="b"/>
              <a:pathLst>
                <a:path w="216" h="323" extrusionOk="0">
                  <a:moveTo>
                    <a:pt x="215" y="1"/>
                  </a:moveTo>
                  <a:lnTo>
                    <a:pt x="215" y="1"/>
                  </a:lnTo>
                  <a:cubicBezTo>
                    <a:pt x="144" y="108"/>
                    <a:pt x="72" y="215"/>
                    <a:pt x="1" y="323"/>
                  </a:cubicBezTo>
                  <a:cubicBezTo>
                    <a:pt x="108" y="197"/>
                    <a:pt x="161" y="90"/>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3"/>
            <p:cNvSpPr/>
            <p:nvPr/>
          </p:nvSpPr>
          <p:spPr>
            <a:xfrm>
              <a:off x="2438925" y="4825775"/>
              <a:ext cx="4050" cy="2250"/>
            </a:xfrm>
            <a:custGeom>
              <a:avLst/>
              <a:gdLst/>
              <a:ahLst/>
              <a:cxnLst/>
              <a:rect l="l" t="t" r="r" b="b"/>
              <a:pathLst>
                <a:path w="162" h="90" fill="none" extrusionOk="0">
                  <a:moveTo>
                    <a:pt x="1" y="0"/>
                  </a:moveTo>
                  <a:cubicBezTo>
                    <a:pt x="162" y="90"/>
                    <a:pt x="162" y="90"/>
                    <a:pt x="72"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3"/>
            <p:cNvSpPr/>
            <p:nvPr/>
          </p:nvSpPr>
          <p:spPr>
            <a:xfrm>
              <a:off x="2753300" y="4679525"/>
              <a:ext cx="11650" cy="6300"/>
            </a:xfrm>
            <a:custGeom>
              <a:avLst/>
              <a:gdLst/>
              <a:ahLst/>
              <a:cxnLst/>
              <a:rect l="l" t="t" r="r" b="b"/>
              <a:pathLst>
                <a:path w="466" h="252" extrusionOk="0">
                  <a:moveTo>
                    <a:pt x="465" y="1"/>
                  </a:moveTo>
                  <a:lnTo>
                    <a:pt x="465" y="1"/>
                  </a:lnTo>
                  <a:cubicBezTo>
                    <a:pt x="447" y="9"/>
                    <a:pt x="429" y="17"/>
                    <a:pt x="411" y="26"/>
                  </a:cubicBezTo>
                  <a:lnTo>
                    <a:pt x="411" y="26"/>
                  </a:lnTo>
                  <a:cubicBezTo>
                    <a:pt x="429" y="19"/>
                    <a:pt x="447" y="10"/>
                    <a:pt x="465" y="1"/>
                  </a:cubicBezTo>
                  <a:close/>
                  <a:moveTo>
                    <a:pt x="411" y="26"/>
                  </a:moveTo>
                  <a:cubicBezTo>
                    <a:pt x="393" y="32"/>
                    <a:pt x="376" y="37"/>
                    <a:pt x="358" y="37"/>
                  </a:cubicBezTo>
                  <a:cubicBezTo>
                    <a:pt x="319" y="63"/>
                    <a:pt x="278" y="89"/>
                    <a:pt x="235" y="115"/>
                  </a:cubicBezTo>
                  <a:lnTo>
                    <a:pt x="235" y="115"/>
                  </a:lnTo>
                  <a:cubicBezTo>
                    <a:pt x="292" y="84"/>
                    <a:pt x="351" y="54"/>
                    <a:pt x="411" y="26"/>
                  </a:cubicBezTo>
                  <a:close/>
                  <a:moveTo>
                    <a:pt x="235" y="115"/>
                  </a:moveTo>
                  <a:cubicBezTo>
                    <a:pt x="153" y="159"/>
                    <a:pt x="74" y="205"/>
                    <a:pt x="0" y="251"/>
                  </a:cubicBezTo>
                  <a:cubicBezTo>
                    <a:pt x="80" y="206"/>
                    <a:pt x="160" y="160"/>
                    <a:pt x="235" y="1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3"/>
            <p:cNvSpPr/>
            <p:nvPr/>
          </p:nvSpPr>
          <p:spPr>
            <a:xfrm>
              <a:off x="2343675" y="4223850"/>
              <a:ext cx="1026300" cy="727775"/>
            </a:xfrm>
            <a:custGeom>
              <a:avLst/>
              <a:gdLst/>
              <a:ahLst/>
              <a:cxnLst/>
              <a:rect l="l" t="t" r="r" b="b"/>
              <a:pathLst>
                <a:path w="41052" h="29111" extrusionOk="0">
                  <a:moveTo>
                    <a:pt x="4759" y="1"/>
                  </a:moveTo>
                  <a:cubicBezTo>
                    <a:pt x="4607" y="183"/>
                    <a:pt x="4481" y="352"/>
                    <a:pt x="4359" y="530"/>
                  </a:cubicBezTo>
                  <a:lnTo>
                    <a:pt x="4359" y="530"/>
                  </a:lnTo>
                  <a:cubicBezTo>
                    <a:pt x="4488" y="364"/>
                    <a:pt x="4621" y="202"/>
                    <a:pt x="4777" y="19"/>
                  </a:cubicBezTo>
                  <a:lnTo>
                    <a:pt x="4759" y="1"/>
                  </a:lnTo>
                  <a:close/>
                  <a:moveTo>
                    <a:pt x="38816" y="11431"/>
                  </a:moveTo>
                  <a:cubicBezTo>
                    <a:pt x="38821" y="11432"/>
                    <a:pt x="38825" y="11433"/>
                    <a:pt x="38830" y="11434"/>
                  </a:cubicBezTo>
                  <a:lnTo>
                    <a:pt x="38830" y="11434"/>
                  </a:lnTo>
                  <a:cubicBezTo>
                    <a:pt x="38825" y="11433"/>
                    <a:pt x="38821" y="11432"/>
                    <a:pt x="38816" y="11431"/>
                  </a:cubicBezTo>
                  <a:close/>
                  <a:moveTo>
                    <a:pt x="39524" y="11840"/>
                  </a:moveTo>
                  <a:cubicBezTo>
                    <a:pt x="39532" y="11847"/>
                    <a:pt x="39541" y="11854"/>
                    <a:pt x="39549" y="11860"/>
                  </a:cubicBezTo>
                  <a:lnTo>
                    <a:pt x="39524" y="11840"/>
                  </a:lnTo>
                  <a:close/>
                  <a:moveTo>
                    <a:pt x="31076" y="15462"/>
                  </a:moveTo>
                  <a:cubicBezTo>
                    <a:pt x="31048" y="15496"/>
                    <a:pt x="31023" y="15530"/>
                    <a:pt x="30999" y="15563"/>
                  </a:cubicBezTo>
                  <a:cubicBezTo>
                    <a:pt x="31025" y="15529"/>
                    <a:pt x="31051" y="15495"/>
                    <a:pt x="31076" y="15462"/>
                  </a:cubicBezTo>
                  <a:close/>
                  <a:moveTo>
                    <a:pt x="364" y="15466"/>
                  </a:moveTo>
                  <a:lnTo>
                    <a:pt x="372" y="15785"/>
                  </a:lnTo>
                  <a:lnTo>
                    <a:pt x="372" y="15785"/>
                  </a:lnTo>
                  <a:cubicBezTo>
                    <a:pt x="362" y="15922"/>
                    <a:pt x="353" y="16058"/>
                    <a:pt x="344" y="16193"/>
                  </a:cubicBezTo>
                  <a:lnTo>
                    <a:pt x="344" y="16193"/>
                  </a:lnTo>
                  <a:cubicBezTo>
                    <a:pt x="339" y="16156"/>
                    <a:pt x="348" y="15889"/>
                    <a:pt x="364" y="15466"/>
                  </a:cubicBezTo>
                  <a:close/>
                  <a:moveTo>
                    <a:pt x="319" y="18598"/>
                  </a:moveTo>
                  <a:cubicBezTo>
                    <a:pt x="346" y="18835"/>
                    <a:pt x="361" y="19045"/>
                    <a:pt x="376" y="19230"/>
                  </a:cubicBezTo>
                  <a:cubicBezTo>
                    <a:pt x="392" y="19326"/>
                    <a:pt x="408" y="19419"/>
                    <a:pt x="424" y="19506"/>
                  </a:cubicBezTo>
                  <a:lnTo>
                    <a:pt x="424" y="19506"/>
                  </a:lnTo>
                  <a:cubicBezTo>
                    <a:pt x="415" y="19457"/>
                    <a:pt x="405" y="19406"/>
                    <a:pt x="394" y="19355"/>
                  </a:cubicBezTo>
                  <a:cubicBezTo>
                    <a:pt x="358" y="19194"/>
                    <a:pt x="358" y="19015"/>
                    <a:pt x="340" y="18836"/>
                  </a:cubicBezTo>
                  <a:cubicBezTo>
                    <a:pt x="333" y="18760"/>
                    <a:pt x="325" y="18680"/>
                    <a:pt x="319" y="18598"/>
                  </a:cubicBezTo>
                  <a:close/>
                  <a:moveTo>
                    <a:pt x="444" y="19608"/>
                  </a:moveTo>
                  <a:cubicBezTo>
                    <a:pt x="457" y="19677"/>
                    <a:pt x="470" y="19742"/>
                    <a:pt x="484" y="19802"/>
                  </a:cubicBezTo>
                  <a:cubicBezTo>
                    <a:pt x="510" y="19906"/>
                    <a:pt x="526" y="19991"/>
                    <a:pt x="540" y="20064"/>
                  </a:cubicBezTo>
                  <a:lnTo>
                    <a:pt x="540" y="20064"/>
                  </a:lnTo>
                  <a:cubicBezTo>
                    <a:pt x="503" y="19932"/>
                    <a:pt x="475" y="19777"/>
                    <a:pt x="444" y="19608"/>
                  </a:cubicBezTo>
                  <a:close/>
                  <a:moveTo>
                    <a:pt x="15224" y="22296"/>
                  </a:moveTo>
                  <a:lnTo>
                    <a:pt x="15224" y="22296"/>
                  </a:lnTo>
                  <a:cubicBezTo>
                    <a:pt x="15211" y="22305"/>
                    <a:pt x="15199" y="22315"/>
                    <a:pt x="15187" y="22324"/>
                  </a:cubicBezTo>
                  <a:cubicBezTo>
                    <a:pt x="15199" y="22315"/>
                    <a:pt x="15211" y="22306"/>
                    <a:pt x="15224" y="22296"/>
                  </a:cubicBezTo>
                  <a:close/>
                  <a:moveTo>
                    <a:pt x="17942" y="17387"/>
                  </a:moveTo>
                  <a:cubicBezTo>
                    <a:pt x="18103" y="17387"/>
                    <a:pt x="18264" y="17423"/>
                    <a:pt x="18371" y="17512"/>
                  </a:cubicBezTo>
                  <a:cubicBezTo>
                    <a:pt x="18496" y="17584"/>
                    <a:pt x="18568" y="17709"/>
                    <a:pt x="18585" y="17817"/>
                  </a:cubicBezTo>
                  <a:cubicBezTo>
                    <a:pt x="18657" y="18049"/>
                    <a:pt x="18603" y="18228"/>
                    <a:pt x="18603" y="18264"/>
                  </a:cubicBezTo>
                  <a:cubicBezTo>
                    <a:pt x="18592" y="18355"/>
                    <a:pt x="18593" y="18392"/>
                    <a:pt x="18601" y="18392"/>
                  </a:cubicBezTo>
                  <a:cubicBezTo>
                    <a:pt x="18617" y="18392"/>
                    <a:pt x="18663" y="18225"/>
                    <a:pt x="18675" y="18067"/>
                  </a:cubicBezTo>
                  <a:cubicBezTo>
                    <a:pt x="18693" y="17942"/>
                    <a:pt x="18675" y="17834"/>
                    <a:pt x="18693" y="17834"/>
                  </a:cubicBezTo>
                  <a:cubicBezTo>
                    <a:pt x="18693" y="17834"/>
                    <a:pt x="18711" y="17852"/>
                    <a:pt x="18729" y="17906"/>
                  </a:cubicBezTo>
                  <a:cubicBezTo>
                    <a:pt x="18746" y="17977"/>
                    <a:pt x="18764" y="18067"/>
                    <a:pt x="18764" y="18210"/>
                  </a:cubicBezTo>
                  <a:cubicBezTo>
                    <a:pt x="18711" y="18532"/>
                    <a:pt x="18621" y="18747"/>
                    <a:pt x="18550" y="18961"/>
                  </a:cubicBezTo>
                  <a:cubicBezTo>
                    <a:pt x="18478" y="19176"/>
                    <a:pt x="18407" y="19355"/>
                    <a:pt x="18335" y="19516"/>
                  </a:cubicBezTo>
                  <a:cubicBezTo>
                    <a:pt x="18246" y="19695"/>
                    <a:pt x="18156" y="19856"/>
                    <a:pt x="18067" y="20017"/>
                  </a:cubicBezTo>
                  <a:cubicBezTo>
                    <a:pt x="17959" y="20160"/>
                    <a:pt x="17834" y="20321"/>
                    <a:pt x="17691" y="20500"/>
                  </a:cubicBezTo>
                  <a:lnTo>
                    <a:pt x="17906" y="20052"/>
                  </a:lnTo>
                  <a:lnTo>
                    <a:pt x="17906" y="20052"/>
                  </a:lnTo>
                  <a:cubicBezTo>
                    <a:pt x="17691" y="20374"/>
                    <a:pt x="17244" y="20911"/>
                    <a:pt x="16725" y="21394"/>
                  </a:cubicBezTo>
                  <a:cubicBezTo>
                    <a:pt x="16439" y="21627"/>
                    <a:pt x="16189" y="21859"/>
                    <a:pt x="15920" y="22056"/>
                  </a:cubicBezTo>
                  <a:cubicBezTo>
                    <a:pt x="15777" y="22145"/>
                    <a:pt x="15652" y="22235"/>
                    <a:pt x="15545" y="22324"/>
                  </a:cubicBezTo>
                  <a:cubicBezTo>
                    <a:pt x="15419" y="22414"/>
                    <a:pt x="15312" y="22485"/>
                    <a:pt x="15223" y="22539"/>
                  </a:cubicBezTo>
                  <a:cubicBezTo>
                    <a:pt x="15205" y="22521"/>
                    <a:pt x="15294" y="22431"/>
                    <a:pt x="15455" y="22288"/>
                  </a:cubicBezTo>
                  <a:cubicBezTo>
                    <a:pt x="15616" y="22145"/>
                    <a:pt x="15849" y="21948"/>
                    <a:pt x="16099" y="21734"/>
                  </a:cubicBezTo>
                  <a:cubicBezTo>
                    <a:pt x="16600" y="21305"/>
                    <a:pt x="17137" y="20732"/>
                    <a:pt x="17405" y="20410"/>
                  </a:cubicBezTo>
                  <a:lnTo>
                    <a:pt x="17405" y="20410"/>
                  </a:lnTo>
                  <a:cubicBezTo>
                    <a:pt x="17137" y="20661"/>
                    <a:pt x="16779" y="21054"/>
                    <a:pt x="16350" y="21412"/>
                  </a:cubicBezTo>
                  <a:cubicBezTo>
                    <a:pt x="16260" y="21501"/>
                    <a:pt x="16153" y="21591"/>
                    <a:pt x="16046" y="21680"/>
                  </a:cubicBezTo>
                  <a:cubicBezTo>
                    <a:pt x="15938" y="21770"/>
                    <a:pt x="15831" y="21841"/>
                    <a:pt x="15741" y="21913"/>
                  </a:cubicBezTo>
                  <a:cubicBezTo>
                    <a:pt x="15634" y="22002"/>
                    <a:pt x="15527" y="22074"/>
                    <a:pt x="15437" y="22145"/>
                  </a:cubicBezTo>
                  <a:cubicBezTo>
                    <a:pt x="15363" y="22190"/>
                    <a:pt x="15288" y="22247"/>
                    <a:pt x="15224" y="22296"/>
                  </a:cubicBezTo>
                  <a:lnTo>
                    <a:pt x="15224" y="22296"/>
                  </a:lnTo>
                  <a:cubicBezTo>
                    <a:pt x="15305" y="22238"/>
                    <a:pt x="15396" y="22189"/>
                    <a:pt x="15473" y="22127"/>
                  </a:cubicBezTo>
                  <a:lnTo>
                    <a:pt x="15759" y="21931"/>
                  </a:lnTo>
                  <a:lnTo>
                    <a:pt x="16022" y="21760"/>
                  </a:lnTo>
                  <a:lnTo>
                    <a:pt x="16022" y="21760"/>
                  </a:lnTo>
                  <a:cubicBezTo>
                    <a:pt x="15437" y="22247"/>
                    <a:pt x="15155" y="22453"/>
                    <a:pt x="14847" y="22700"/>
                  </a:cubicBezTo>
                  <a:cubicBezTo>
                    <a:pt x="14471" y="22950"/>
                    <a:pt x="14096" y="23254"/>
                    <a:pt x="12951" y="23737"/>
                  </a:cubicBezTo>
                  <a:cubicBezTo>
                    <a:pt x="12517" y="23921"/>
                    <a:pt x="12259" y="24019"/>
                    <a:pt x="12108" y="24065"/>
                  </a:cubicBezTo>
                  <a:lnTo>
                    <a:pt x="12108" y="24065"/>
                  </a:lnTo>
                  <a:cubicBezTo>
                    <a:pt x="12359" y="23148"/>
                    <a:pt x="12853" y="22290"/>
                    <a:pt x="13380" y="21591"/>
                  </a:cubicBezTo>
                  <a:cubicBezTo>
                    <a:pt x="14024" y="20714"/>
                    <a:pt x="14740" y="20035"/>
                    <a:pt x="15258" y="19569"/>
                  </a:cubicBezTo>
                  <a:lnTo>
                    <a:pt x="15258" y="19569"/>
                  </a:lnTo>
                  <a:cubicBezTo>
                    <a:pt x="14929" y="19804"/>
                    <a:pt x="14793" y="19916"/>
                    <a:pt x="14788" y="19916"/>
                  </a:cubicBezTo>
                  <a:cubicBezTo>
                    <a:pt x="14787" y="19916"/>
                    <a:pt x="14789" y="19914"/>
                    <a:pt x="14793" y="19909"/>
                  </a:cubicBezTo>
                  <a:cubicBezTo>
                    <a:pt x="14811" y="19856"/>
                    <a:pt x="14972" y="19695"/>
                    <a:pt x="15223" y="19498"/>
                  </a:cubicBezTo>
                  <a:cubicBezTo>
                    <a:pt x="15455" y="19283"/>
                    <a:pt x="15759" y="19051"/>
                    <a:pt x="16046" y="18854"/>
                  </a:cubicBezTo>
                  <a:cubicBezTo>
                    <a:pt x="16314" y="18657"/>
                    <a:pt x="16564" y="18514"/>
                    <a:pt x="16672" y="18443"/>
                  </a:cubicBezTo>
                  <a:lnTo>
                    <a:pt x="16672" y="18443"/>
                  </a:lnTo>
                  <a:cubicBezTo>
                    <a:pt x="15867" y="18854"/>
                    <a:pt x="14919" y="19641"/>
                    <a:pt x="14275" y="20357"/>
                  </a:cubicBezTo>
                  <a:cubicBezTo>
                    <a:pt x="13935" y="20714"/>
                    <a:pt x="13684" y="21036"/>
                    <a:pt x="13506" y="21269"/>
                  </a:cubicBezTo>
                  <a:cubicBezTo>
                    <a:pt x="13327" y="21519"/>
                    <a:pt x="13219" y="21644"/>
                    <a:pt x="13219" y="21644"/>
                  </a:cubicBezTo>
                  <a:lnTo>
                    <a:pt x="13291" y="21573"/>
                  </a:lnTo>
                  <a:lnTo>
                    <a:pt x="13291" y="21573"/>
                  </a:lnTo>
                  <a:cubicBezTo>
                    <a:pt x="12755" y="22347"/>
                    <a:pt x="12330" y="23196"/>
                    <a:pt x="12100" y="24068"/>
                  </a:cubicBezTo>
                  <a:lnTo>
                    <a:pt x="12100" y="24068"/>
                  </a:lnTo>
                  <a:cubicBezTo>
                    <a:pt x="12019" y="24093"/>
                    <a:pt x="11971" y="24102"/>
                    <a:pt x="11943" y="24102"/>
                  </a:cubicBezTo>
                  <a:cubicBezTo>
                    <a:pt x="11914" y="24102"/>
                    <a:pt x="11909" y="24092"/>
                    <a:pt x="11914" y="24077"/>
                  </a:cubicBezTo>
                  <a:cubicBezTo>
                    <a:pt x="11939" y="24038"/>
                    <a:pt x="12040" y="23971"/>
                    <a:pt x="11979" y="23971"/>
                  </a:cubicBezTo>
                  <a:cubicBezTo>
                    <a:pt x="11956" y="23971"/>
                    <a:pt x="11914" y="23980"/>
                    <a:pt x="11839" y="24001"/>
                  </a:cubicBezTo>
                  <a:lnTo>
                    <a:pt x="11839" y="24001"/>
                  </a:lnTo>
                  <a:cubicBezTo>
                    <a:pt x="12038" y="23303"/>
                    <a:pt x="12367" y="22638"/>
                    <a:pt x="12736" y="22038"/>
                  </a:cubicBezTo>
                  <a:cubicBezTo>
                    <a:pt x="13613" y="20607"/>
                    <a:pt x="14793" y="19516"/>
                    <a:pt x="15759" y="18890"/>
                  </a:cubicBezTo>
                  <a:lnTo>
                    <a:pt x="15759" y="18890"/>
                  </a:lnTo>
                  <a:cubicBezTo>
                    <a:pt x="15481" y="19064"/>
                    <a:pt x="15202" y="19276"/>
                    <a:pt x="15178" y="19276"/>
                  </a:cubicBezTo>
                  <a:cubicBezTo>
                    <a:pt x="15165" y="19276"/>
                    <a:pt x="15226" y="19214"/>
                    <a:pt x="15402" y="19051"/>
                  </a:cubicBezTo>
                  <a:cubicBezTo>
                    <a:pt x="15831" y="18747"/>
                    <a:pt x="16278" y="18478"/>
                    <a:pt x="16743" y="18282"/>
                  </a:cubicBezTo>
                  <a:cubicBezTo>
                    <a:pt x="17029" y="18121"/>
                    <a:pt x="17280" y="18013"/>
                    <a:pt x="17494" y="17942"/>
                  </a:cubicBezTo>
                  <a:cubicBezTo>
                    <a:pt x="17745" y="17852"/>
                    <a:pt x="17816" y="17834"/>
                    <a:pt x="17959" y="17834"/>
                  </a:cubicBezTo>
                  <a:cubicBezTo>
                    <a:pt x="18085" y="17834"/>
                    <a:pt x="18192" y="17924"/>
                    <a:pt x="18228" y="18049"/>
                  </a:cubicBezTo>
                  <a:cubicBezTo>
                    <a:pt x="18246" y="18174"/>
                    <a:pt x="18228" y="18282"/>
                    <a:pt x="18174" y="18478"/>
                  </a:cubicBezTo>
                  <a:cubicBezTo>
                    <a:pt x="18170" y="18495"/>
                    <a:pt x="18170" y="18503"/>
                    <a:pt x="18172" y="18503"/>
                  </a:cubicBezTo>
                  <a:cubicBezTo>
                    <a:pt x="18181" y="18503"/>
                    <a:pt x="18218" y="18422"/>
                    <a:pt x="18246" y="18299"/>
                  </a:cubicBezTo>
                  <a:cubicBezTo>
                    <a:pt x="18264" y="18228"/>
                    <a:pt x="18281" y="18156"/>
                    <a:pt x="18264" y="18049"/>
                  </a:cubicBezTo>
                  <a:cubicBezTo>
                    <a:pt x="18246" y="17960"/>
                    <a:pt x="18192" y="17852"/>
                    <a:pt x="18085" y="17799"/>
                  </a:cubicBezTo>
                  <a:cubicBezTo>
                    <a:pt x="17995" y="17745"/>
                    <a:pt x="17870" y="17745"/>
                    <a:pt x="17745" y="17745"/>
                  </a:cubicBezTo>
                  <a:lnTo>
                    <a:pt x="17691" y="17763"/>
                  </a:lnTo>
                  <a:lnTo>
                    <a:pt x="17637" y="17763"/>
                  </a:lnTo>
                  <a:cubicBezTo>
                    <a:pt x="17584" y="17781"/>
                    <a:pt x="17548" y="17781"/>
                    <a:pt x="17512" y="17799"/>
                  </a:cubicBezTo>
                  <a:cubicBezTo>
                    <a:pt x="17423" y="17817"/>
                    <a:pt x="17333" y="17834"/>
                    <a:pt x="17262" y="17870"/>
                  </a:cubicBezTo>
                  <a:cubicBezTo>
                    <a:pt x="16922" y="17977"/>
                    <a:pt x="16636" y="18121"/>
                    <a:pt x="16439" y="18210"/>
                  </a:cubicBezTo>
                  <a:cubicBezTo>
                    <a:pt x="16689" y="18013"/>
                    <a:pt x="16976" y="17834"/>
                    <a:pt x="17298" y="17727"/>
                  </a:cubicBezTo>
                  <a:cubicBezTo>
                    <a:pt x="17441" y="17673"/>
                    <a:pt x="17637" y="17638"/>
                    <a:pt x="17763" y="17638"/>
                  </a:cubicBezTo>
                  <a:cubicBezTo>
                    <a:pt x="17792" y="17633"/>
                    <a:pt x="17823" y="17631"/>
                    <a:pt x="17854" y="17631"/>
                  </a:cubicBezTo>
                  <a:cubicBezTo>
                    <a:pt x="17953" y="17631"/>
                    <a:pt x="18056" y="17655"/>
                    <a:pt x="18138" y="17709"/>
                  </a:cubicBezTo>
                  <a:cubicBezTo>
                    <a:pt x="18264" y="17763"/>
                    <a:pt x="18335" y="17888"/>
                    <a:pt x="18335" y="18013"/>
                  </a:cubicBezTo>
                  <a:cubicBezTo>
                    <a:pt x="18353" y="18085"/>
                    <a:pt x="18353" y="18138"/>
                    <a:pt x="18335" y="18210"/>
                  </a:cubicBezTo>
                  <a:cubicBezTo>
                    <a:pt x="18335" y="18264"/>
                    <a:pt x="18317" y="18317"/>
                    <a:pt x="18299" y="18407"/>
                  </a:cubicBezTo>
                  <a:cubicBezTo>
                    <a:pt x="18246" y="18711"/>
                    <a:pt x="18120" y="19033"/>
                    <a:pt x="18013" y="19355"/>
                  </a:cubicBezTo>
                  <a:cubicBezTo>
                    <a:pt x="17997" y="19399"/>
                    <a:pt x="17995" y="19419"/>
                    <a:pt x="18004" y="19419"/>
                  </a:cubicBezTo>
                  <a:cubicBezTo>
                    <a:pt x="18025" y="19419"/>
                    <a:pt x="18100" y="19314"/>
                    <a:pt x="18174" y="19140"/>
                  </a:cubicBezTo>
                  <a:cubicBezTo>
                    <a:pt x="18228" y="19015"/>
                    <a:pt x="18299" y="18854"/>
                    <a:pt x="18353" y="18675"/>
                  </a:cubicBezTo>
                  <a:cubicBezTo>
                    <a:pt x="18407" y="18478"/>
                    <a:pt x="18442" y="18299"/>
                    <a:pt x="18442" y="18138"/>
                  </a:cubicBezTo>
                  <a:cubicBezTo>
                    <a:pt x="18442" y="17977"/>
                    <a:pt x="18407" y="17817"/>
                    <a:pt x="18299" y="17709"/>
                  </a:cubicBezTo>
                  <a:cubicBezTo>
                    <a:pt x="18192" y="17620"/>
                    <a:pt x="18067" y="17602"/>
                    <a:pt x="17977" y="17584"/>
                  </a:cubicBezTo>
                  <a:cubicBezTo>
                    <a:pt x="17888" y="17566"/>
                    <a:pt x="17834" y="17566"/>
                    <a:pt x="17834" y="17548"/>
                  </a:cubicBezTo>
                  <a:cubicBezTo>
                    <a:pt x="17834" y="17548"/>
                    <a:pt x="17888" y="17512"/>
                    <a:pt x="18031" y="17512"/>
                  </a:cubicBezTo>
                  <a:cubicBezTo>
                    <a:pt x="18174" y="17530"/>
                    <a:pt x="18317" y="17584"/>
                    <a:pt x="18407" y="17691"/>
                  </a:cubicBezTo>
                  <a:cubicBezTo>
                    <a:pt x="18496" y="17817"/>
                    <a:pt x="18514" y="17960"/>
                    <a:pt x="18514" y="18085"/>
                  </a:cubicBezTo>
                  <a:cubicBezTo>
                    <a:pt x="18514" y="18371"/>
                    <a:pt x="18425" y="18657"/>
                    <a:pt x="18317" y="18943"/>
                  </a:cubicBezTo>
                  <a:cubicBezTo>
                    <a:pt x="18460" y="18675"/>
                    <a:pt x="18585" y="18335"/>
                    <a:pt x="18568" y="17995"/>
                  </a:cubicBezTo>
                  <a:cubicBezTo>
                    <a:pt x="18550" y="17817"/>
                    <a:pt x="18478" y="17638"/>
                    <a:pt x="18317" y="17566"/>
                  </a:cubicBezTo>
                  <a:cubicBezTo>
                    <a:pt x="18206" y="17497"/>
                    <a:pt x="18074" y="17470"/>
                    <a:pt x="17945" y="17470"/>
                  </a:cubicBezTo>
                  <a:cubicBezTo>
                    <a:pt x="17907" y="17470"/>
                    <a:pt x="17870" y="17473"/>
                    <a:pt x="17834" y="17477"/>
                  </a:cubicBezTo>
                  <a:cubicBezTo>
                    <a:pt x="17512" y="17512"/>
                    <a:pt x="17208" y="17620"/>
                    <a:pt x="16958" y="17709"/>
                  </a:cubicBezTo>
                  <a:cubicBezTo>
                    <a:pt x="16725" y="17817"/>
                    <a:pt x="16528" y="17888"/>
                    <a:pt x="16403" y="17906"/>
                  </a:cubicBezTo>
                  <a:cubicBezTo>
                    <a:pt x="16546" y="17817"/>
                    <a:pt x="16779" y="17691"/>
                    <a:pt x="17047" y="17584"/>
                  </a:cubicBezTo>
                  <a:cubicBezTo>
                    <a:pt x="17315" y="17477"/>
                    <a:pt x="17620" y="17387"/>
                    <a:pt x="17942" y="17387"/>
                  </a:cubicBezTo>
                  <a:close/>
                  <a:moveTo>
                    <a:pt x="12099" y="24423"/>
                  </a:moveTo>
                  <a:cubicBezTo>
                    <a:pt x="12055" y="24540"/>
                    <a:pt x="12011" y="24657"/>
                    <a:pt x="11967" y="24775"/>
                  </a:cubicBezTo>
                  <a:cubicBezTo>
                    <a:pt x="11980" y="24665"/>
                    <a:pt x="11998" y="24557"/>
                    <a:pt x="12019" y="24448"/>
                  </a:cubicBezTo>
                  <a:lnTo>
                    <a:pt x="12019" y="24448"/>
                  </a:lnTo>
                  <a:cubicBezTo>
                    <a:pt x="12046" y="24440"/>
                    <a:pt x="12072" y="24432"/>
                    <a:pt x="12099" y="24423"/>
                  </a:cubicBezTo>
                  <a:close/>
                  <a:moveTo>
                    <a:pt x="37856" y="11052"/>
                  </a:moveTo>
                  <a:cubicBezTo>
                    <a:pt x="38168" y="11052"/>
                    <a:pt x="38463" y="11102"/>
                    <a:pt x="38673" y="11180"/>
                  </a:cubicBezTo>
                  <a:lnTo>
                    <a:pt x="38601" y="11180"/>
                  </a:lnTo>
                  <a:cubicBezTo>
                    <a:pt x="38575" y="11189"/>
                    <a:pt x="38548" y="11194"/>
                    <a:pt x="38521" y="11194"/>
                  </a:cubicBezTo>
                  <a:cubicBezTo>
                    <a:pt x="38494" y="11194"/>
                    <a:pt x="38467" y="11189"/>
                    <a:pt x="38440" y="11180"/>
                  </a:cubicBezTo>
                  <a:cubicBezTo>
                    <a:pt x="38399" y="11174"/>
                    <a:pt x="38353" y="11172"/>
                    <a:pt x="38303" y="11172"/>
                  </a:cubicBezTo>
                  <a:cubicBezTo>
                    <a:pt x="38204" y="11172"/>
                    <a:pt x="38089" y="11180"/>
                    <a:pt x="37957" y="11180"/>
                  </a:cubicBezTo>
                  <a:cubicBezTo>
                    <a:pt x="37582" y="11198"/>
                    <a:pt x="37081" y="11306"/>
                    <a:pt x="36616" y="11484"/>
                  </a:cubicBezTo>
                  <a:cubicBezTo>
                    <a:pt x="36133" y="11645"/>
                    <a:pt x="35704" y="11878"/>
                    <a:pt x="35417" y="12057"/>
                  </a:cubicBezTo>
                  <a:cubicBezTo>
                    <a:pt x="35168" y="12213"/>
                    <a:pt x="35027" y="12314"/>
                    <a:pt x="35078" y="12314"/>
                  </a:cubicBezTo>
                  <a:cubicBezTo>
                    <a:pt x="35085" y="12314"/>
                    <a:pt x="35097" y="12312"/>
                    <a:pt x="35113" y="12307"/>
                  </a:cubicBezTo>
                  <a:cubicBezTo>
                    <a:pt x="35578" y="12039"/>
                    <a:pt x="36043" y="11788"/>
                    <a:pt x="36491" y="11610"/>
                  </a:cubicBezTo>
                  <a:cubicBezTo>
                    <a:pt x="36938" y="11413"/>
                    <a:pt x="37367" y="11288"/>
                    <a:pt x="37761" y="11252"/>
                  </a:cubicBezTo>
                  <a:cubicBezTo>
                    <a:pt x="37902" y="11233"/>
                    <a:pt x="38041" y="11223"/>
                    <a:pt x="38175" y="11223"/>
                  </a:cubicBezTo>
                  <a:cubicBezTo>
                    <a:pt x="38415" y="11223"/>
                    <a:pt x="38639" y="11255"/>
                    <a:pt x="38834" y="11323"/>
                  </a:cubicBezTo>
                  <a:cubicBezTo>
                    <a:pt x="39156" y="11449"/>
                    <a:pt x="39406" y="11610"/>
                    <a:pt x="39603" y="11824"/>
                  </a:cubicBezTo>
                  <a:cubicBezTo>
                    <a:pt x="39374" y="11631"/>
                    <a:pt x="39094" y="11507"/>
                    <a:pt x="38830" y="11434"/>
                  </a:cubicBezTo>
                  <a:lnTo>
                    <a:pt x="38830" y="11434"/>
                  </a:lnTo>
                  <a:cubicBezTo>
                    <a:pt x="38895" y="11453"/>
                    <a:pt x="38946" y="11486"/>
                    <a:pt x="39013" y="11502"/>
                  </a:cubicBezTo>
                  <a:lnTo>
                    <a:pt x="39102" y="11556"/>
                  </a:lnTo>
                  <a:lnTo>
                    <a:pt x="39192" y="11610"/>
                  </a:lnTo>
                  <a:cubicBezTo>
                    <a:pt x="39245" y="11645"/>
                    <a:pt x="39317" y="11681"/>
                    <a:pt x="39371" y="11717"/>
                  </a:cubicBezTo>
                  <a:lnTo>
                    <a:pt x="39524" y="11840"/>
                  </a:lnTo>
                  <a:lnTo>
                    <a:pt x="39524" y="11840"/>
                  </a:lnTo>
                  <a:cubicBezTo>
                    <a:pt x="39465" y="11789"/>
                    <a:pt x="39416" y="11728"/>
                    <a:pt x="39353" y="11681"/>
                  </a:cubicBezTo>
                  <a:lnTo>
                    <a:pt x="39353" y="11681"/>
                  </a:lnTo>
                  <a:cubicBezTo>
                    <a:pt x="39442" y="11735"/>
                    <a:pt x="39532" y="11806"/>
                    <a:pt x="39639" y="11896"/>
                  </a:cubicBezTo>
                  <a:cubicBezTo>
                    <a:pt x="39728" y="12003"/>
                    <a:pt x="39853" y="12110"/>
                    <a:pt x="39925" y="12254"/>
                  </a:cubicBezTo>
                  <a:cubicBezTo>
                    <a:pt x="40104" y="12540"/>
                    <a:pt x="40211" y="12880"/>
                    <a:pt x="40247" y="13219"/>
                  </a:cubicBezTo>
                  <a:cubicBezTo>
                    <a:pt x="40193" y="13076"/>
                    <a:pt x="40140" y="12933"/>
                    <a:pt x="40050" y="12808"/>
                  </a:cubicBezTo>
                  <a:lnTo>
                    <a:pt x="40050" y="12808"/>
                  </a:lnTo>
                  <a:cubicBezTo>
                    <a:pt x="40175" y="13184"/>
                    <a:pt x="40175" y="13595"/>
                    <a:pt x="40050" y="14042"/>
                  </a:cubicBezTo>
                  <a:lnTo>
                    <a:pt x="40122" y="13881"/>
                  </a:lnTo>
                  <a:lnTo>
                    <a:pt x="40122" y="13881"/>
                  </a:lnTo>
                  <a:cubicBezTo>
                    <a:pt x="40032" y="14418"/>
                    <a:pt x="39782" y="14955"/>
                    <a:pt x="39478" y="15455"/>
                  </a:cubicBezTo>
                  <a:cubicBezTo>
                    <a:pt x="39174" y="15938"/>
                    <a:pt x="38816" y="16403"/>
                    <a:pt x="38422" y="16851"/>
                  </a:cubicBezTo>
                  <a:cubicBezTo>
                    <a:pt x="37635" y="17709"/>
                    <a:pt x="36759" y="18460"/>
                    <a:pt x="35811" y="19176"/>
                  </a:cubicBezTo>
                  <a:cubicBezTo>
                    <a:pt x="36187" y="18908"/>
                    <a:pt x="36562" y="18621"/>
                    <a:pt x="36920" y="18317"/>
                  </a:cubicBezTo>
                  <a:lnTo>
                    <a:pt x="36920" y="18317"/>
                  </a:lnTo>
                  <a:cubicBezTo>
                    <a:pt x="36848" y="18407"/>
                    <a:pt x="36276" y="18908"/>
                    <a:pt x="35757" y="19301"/>
                  </a:cubicBezTo>
                  <a:cubicBezTo>
                    <a:pt x="35847" y="19265"/>
                    <a:pt x="36240" y="18979"/>
                    <a:pt x="36580" y="18693"/>
                  </a:cubicBezTo>
                  <a:cubicBezTo>
                    <a:pt x="36890" y="18448"/>
                    <a:pt x="37171" y="18203"/>
                    <a:pt x="37204" y="18203"/>
                  </a:cubicBezTo>
                  <a:cubicBezTo>
                    <a:pt x="37207" y="18203"/>
                    <a:pt x="37208" y="18205"/>
                    <a:pt x="37206" y="18210"/>
                  </a:cubicBezTo>
                  <a:cubicBezTo>
                    <a:pt x="36348" y="18979"/>
                    <a:pt x="35811" y="19355"/>
                    <a:pt x="35292" y="19713"/>
                  </a:cubicBezTo>
                  <a:cubicBezTo>
                    <a:pt x="34756" y="20088"/>
                    <a:pt x="34219" y="20446"/>
                    <a:pt x="33253" y="21054"/>
                  </a:cubicBezTo>
                  <a:cubicBezTo>
                    <a:pt x="33238" y="21069"/>
                    <a:pt x="33237" y="21075"/>
                    <a:pt x="33247" y="21075"/>
                  </a:cubicBezTo>
                  <a:cubicBezTo>
                    <a:pt x="33299" y="21075"/>
                    <a:pt x="33656" y="20892"/>
                    <a:pt x="33726" y="20892"/>
                  </a:cubicBezTo>
                  <a:cubicBezTo>
                    <a:pt x="33783" y="20892"/>
                    <a:pt x="33652" y="21012"/>
                    <a:pt x="33021" y="21448"/>
                  </a:cubicBezTo>
                  <a:cubicBezTo>
                    <a:pt x="33029" y="21433"/>
                    <a:pt x="33025" y="21427"/>
                    <a:pt x="33011" y="21427"/>
                  </a:cubicBezTo>
                  <a:cubicBezTo>
                    <a:pt x="32923" y="21427"/>
                    <a:pt x="32424" y="21707"/>
                    <a:pt x="32348" y="21707"/>
                  </a:cubicBezTo>
                  <a:cubicBezTo>
                    <a:pt x="32308" y="21707"/>
                    <a:pt x="32384" y="21630"/>
                    <a:pt x="32699" y="21394"/>
                  </a:cubicBezTo>
                  <a:lnTo>
                    <a:pt x="32699" y="21394"/>
                  </a:lnTo>
                  <a:cubicBezTo>
                    <a:pt x="31375" y="22306"/>
                    <a:pt x="31625" y="21984"/>
                    <a:pt x="30570" y="22718"/>
                  </a:cubicBezTo>
                  <a:cubicBezTo>
                    <a:pt x="30695" y="22646"/>
                    <a:pt x="30910" y="22539"/>
                    <a:pt x="31124" y="22414"/>
                  </a:cubicBezTo>
                  <a:cubicBezTo>
                    <a:pt x="31173" y="22394"/>
                    <a:pt x="31201" y="22385"/>
                    <a:pt x="31212" y="22385"/>
                  </a:cubicBezTo>
                  <a:cubicBezTo>
                    <a:pt x="31288" y="22385"/>
                    <a:pt x="30506" y="22836"/>
                    <a:pt x="30176" y="23040"/>
                  </a:cubicBezTo>
                  <a:cubicBezTo>
                    <a:pt x="29497" y="23344"/>
                    <a:pt x="29103" y="23487"/>
                    <a:pt x="28012" y="24023"/>
                  </a:cubicBezTo>
                  <a:cubicBezTo>
                    <a:pt x="27279" y="24435"/>
                    <a:pt x="26510" y="24810"/>
                    <a:pt x="25740" y="25168"/>
                  </a:cubicBezTo>
                  <a:cubicBezTo>
                    <a:pt x="25719" y="25175"/>
                    <a:pt x="25706" y="25178"/>
                    <a:pt x="25699" y="25178"/>
                  </a:cubicBezTo>
                  <a:cubicBezTo>
                    <a:pt x="25672" y="25178"/>
                    <a:pt x="25740" y="25132"/>
                    <a:pt x="25740" y="25132"/>
                  </a:cubicBezTo>
                  <a:lnTo>
                    <a:pt x="25740" y="25132"/>
                  </a:lnTo>
                  <a:cubicBezTo>
                    <a:pt x="24994" y="25481"/>
                    <a:pt x="24224" y="25814"/>
                    <a:pt x="23462" y="26114"/>
                  </a:cubicBezTo>
                  <a:lnTo>
                    <a:pt x="23462" y="26114"/>
                  </a:lnTo>
                  <a:cubicBezTo>
                    <a:pt x="23590" y="25879"/>
                    <a:pt x="23718" y="25639"/>
                    <a:pt x="23741" y="25639"/>
                  </a:cubicBezTo>
                  <a:cubicBezTo>
                    <a:pt x="23746" y="25639"/>
                    <a:pt x="23746" y="25654"/>
                    <a:pt x="23737" y="25687"/>
                  </a:cubicBezTo>
                  <a:cubicBezTo>
                    <a:pt x="24274" y="24596"/>
                    <a:pt x="24864" y="23540"/>
                    <a:pt x="25490" y="22485"/>
                  </a:cubicBezTo>
                  <a:lnTo>
                    <a:pt x="25597" y="22467"/>
                  </a:lnTo>
                  <a:lnTo>
                    <a:pt x="25597" y="22467"/>
                  </a:lnTo>
                  <a:cubicBezTo>
                    <a:pt x="25436" y="22700"/>
                    <a:pt x="25275" y="22932"/>
                    <a:pt x="25114" y="23183"/>
                  </a:cubicBezTo>
                  <a:cubicBezTo>
                    <a:pt x="25052" y="23342"/>
                    <a:pt x="25031" y="23411"/>
                    <a:pt x="25043" y="23411"/>
                  </a:cubicBezTo>
                  <a:cubicBezTo>
                    <a:pt x="25069" y="23411"/>
                    <a:pt x="25246" y="23096"/>
                    <a:pt x="25490" y="22682"/>
                  </a:cubicBezTo>
                  <a:cubicBezTo>
                    <a:pt x="25848" y="22074"/>
                    <a:pt x="26366" y="21251"/>
                    <a:pt x="26706" y="20839"/>
                  </a:cubicBezTo>
                  <a:lnTo>
                    <a:pt x="26671" y="20786"/>
                  </a:lnTo>
                  <a:cubicBezTo>
                    <a:pt x="27601" y="19498"/>
                    <a:pt x="27833" y="19265"/>
                    <a:pt x="27994" y="19069"/>
                  </a:cubicBezTo>
                  <a:cubicBezTo>
                    <a:pt x="28084" y="18979"/>
                    <a:pt x="28155" y="18890"/>
                    <a:pt x="28316" y="18711"/>
                  </a:cubicBezTo>
                  <a:cubicBezTo>
                    <a:pt x="28459" y="18514"/>
                    <a:pt x="28710" y="18228"/>
                    <a:pt x="29139" y="17745"/>
                  </a:cubicBezTo>
                  <a:lnTo>
                    <a:pt x="29586" y="17083"/>
                  </a:lnTo>
                  <a:cubicBezTo>
                    <a:pt x="29588" y="17080"/>
                    <a:pt x="29589" y="17079"/>
                    <a:pt x="29588" y="17079"/>
                  </a:cubicBezTo>
                  <a:lnTo>
                    <a:pt x="29588" y="17079"/>
                  </a:lnTo>
                  <a:cubicBezTo>
                    <a:pt x="29581" y="17079"/>
                    <a:pt x="29227" y="17503"/>
                    <a:pt x="28889" y="17960"/>
                  </a:cubicBezTo>
                  <a:cubicBezTo>
                    <a:pt x="28532" y="18401"/>
                    <a:pt x="28192" y="18858"/>
                    <a:pt x="28127" y="18858"/>
                  </a:cubicBezTo>
                  <a:cubicBezTo>
                    <a:pt x="28124" y="18858"/>
                    <a:pt x="28121" y="18857"/>
                    <a:pt x="28119" y="18854"/>
                  </a:cubicBezTo>
                  <a:cubicBezTo>
                    <a:pt x="29085" y="17477"/>
                    <a:pt x="30606" y="15742"/>
                    <a:pt x="31858" y="14472"/>
                  </a:cubicBezTo>
                  <a:lnTo>
                    <a:pt x="31858" y="14472"/>
                  </a:lnTo>
                  <a:cubicBezTo>
                    <a:pt x="31597" y="14797"/>
                    <a:pt x="31337" y="15123"/>
                    <a:pt x="31076" y="15462"/>
                  </a:cubicBezTo>
                  <a:lnTo>
                    <a:pt x="31076" y="15462"/>
                  </a:lnTo>
                  <a:cubicBezTo>
                    <a:pt x="31260" y="15236"/>
                    <a:pt x="31541" y="14977"/>
                    <a:pt x="31929" y="14650"/>
                  </a:cubicBezTo>
                  <a:cubicBezTo>
                    <a:pt x="32377" y="14293"/>
                    <a:pt x="32931" y="13846"/>
                    <a:pt x="33611" y="13309"/>
                  </a:cubicBezTo>
                  <a:lnTo>
                    <a:pt x="33611" y="13309"/>
                  </a:lnTo>
                  <a:cubicBezTo>
                    <a:pt x="33199" y="13595"/>
                    <a:pt x="32806" y="13899"/>
                    <a:pt x="32430" y="14221"/>
                  </a:cubicBezTo>
                  <a:cubicBezTo>
                    <a:pt x="32842" y="13738"/>
                    <a:pt x="33647" y="13041"/>
                    <a:pt x="34612" y="12415"/>
                  </a:cubicBezTo>
                  <a:cubicBezTo>
                    <a:pt x="35561" y="11806"/>
                    <a:pt x="36670" y="11288"/>
                    <a:pt x="37546" y="11145"/>
                  </a:cubicBezTo>
                  <a:lnTo>
                    <a:pt x="37546" y="11145"/>
                  </a:lnTo>
                  <a:cubicBezTo>
                    <a:pt x="37103" y="11194"/>
                    <a:pt x="36660" y="11363"/>
                    <a:pt x="36507" y="11363"/>
                  </a:cubicBezTo>
                  <a:cubicBezTo>
                    <a:pt x="36493" y="11363"/>
                    <a:pt x="36482" y="11362"/>
                    <a:pt x="36473" y="11359"/>
                  </a:cubicBezTo>
                  <a:cubicBezTo>
                    <a:pt x="36670" y="11270"/>
                    <a:pt x="37063" y="11127"/>
                    <a:pt x="37510" y="11073"/>
                  </a:cubicBezTo>
                  <a:cubicBezTo>
                    <a:pt x="37625" y="11059"/>
                    <a:pt x="37742" y="11052"/>
                    <a:pt x="37856" y="11052"/>
                  </a:cubicBezTo>
                  <a:close/>
                  <a:moveTo>
                    <a:pt x="12012" y="24450"/>
                  </a:moveTo>
                  <a:cubicBezTo>
                    <a:pt x="12002" y="24499"/>
                    <a:pt x="11993" y="24547"/>
                    <a:pt x="11985" y="24596"/>
                  </a:cubicBezTo>
                  <a:lnTo>
                    <a:pt x="11896" y="24524"/>
                  </a:lnTo>
                  <a:lnTo>
                    <a:pt x="11896" y="24524"/>
                  </a:lnTo>
                  <a:cubicBezTo>
                    <a:pt x="11949" y="24596"/>
                    <a:pt x="11914" y="24882"/>
                    <a:pt x="11896" y="25276"/>
                  </a:cubicBezTo>
                  <a:cubicBezTo>
                    <a:pt x="11878" y="25669"/>
                    <a:pt x="11914" y="26170"/>
                    <a:pt x="12021" y="26653"/>
                  </a:cubicBezTo>
                  <a:cubicBezTo>
                    <a:pt x="12057" y="26760"/>
                    <a:pt x="12075" y="26867"/>
                    <a:pt x="12110" y="26993"/>
                  </a:cubicBezTo>
                  <a:cubicBezTo>
                    <a:pt x="12146" y="27082"/>
                    <a:pt x="12182" y="27207"/>
                    <a:pt x="12236" y="27279"/>
                  </a:cubicBezTo>
                  <a:cubicBezTo>
                    <a:pt x="12236" y="27315"/>
                    <a:pt x="12253" y="27350"/>
                    <a:pt x="12271" y="27386"/>
                  </a:cubicBezTo>
                  <a:cubicBezTo>
                    <a:pt x="12289" y="27422"/>
                    <a:pt x="12325" y="27440"/>
                    <a:pt x="12343" y="27476"/>
                  </a:cubicBezTo>
                  <a:cubicBezTo>
                    <a:pt x="12379" y="27529"/>
                    <a:pt x="12414" y="27583"/>
                    <a:pt x="12468" y="27619"/>
                  </a:cubicBezTo>
                  <a:cubicBezTo>
                    <a:pt x="12504" y="27655"/>
                    <a:pt x="12540" y="27690"/>
                    <a:pt x="12575" y="27726"/>
                  </a:cubicBezTo>
                  <a:cubicBezTo>
                    <a:pt x="12611" y="27744"/>
                    <a:pt x="12647" y="27762"/>
                    <a:pt x="12665" y="27762"/>
                  </a:cubicBezTo>
                  <a:cubicBezTo>
                    <a:pt x="12678" y="27766"/>
                    <a:pt x="12688" y="27769"/>
                    <a:pt x="12695" y="27769"/>
                  </a:cubicBezTo>
                  <a:cubicBezTo>
                    <a:pt x="12716" y="27769"/>
                    <a:pt x="12710" y="27748"/>
                    <a:pt x="12683" y="27708"/>
                  </a:cubicBezTo>
                  <a:lnTo>
                    <a:pt x="12683" y="27708"/>
                  </a:lnTo>
                  <a:cubicBezTo>
                    <a:pt x="12969" y="27905"/>
                    <a:pt x="13237" y="28030"/>
                    <a:pt x="13416" y="28102"/>
                  </a:cubicBezTo>
                  <a:cubicBezTo>
                    <a:pt x="13577" y="28173"/>
                    <a:pt x="13631" y="28227"/>
                    <a:pt x="13559" y="28245"/>
                  </a:cubicBezTo>
                  <a:cubicBezTo>
                    <a:pt x="13933" y="28311"/>
                    <a:pt x="14331" y="28339"/>
                    <a:pt x="14737" y="28339"/>
                  </a:cubicBezTo>
                  <a:cubicBezTo>
                    <a:pt x="15204" y="28339"/>
                    <a:pt x="15684" y="28302"/>
                    <a:pt x="16153" y="28245"/>
                  </a:cubicBezTo>
                  <a:cubicBezTo>
                    <a:pt x="16475" y="28245"/>
                    <a:pt x="15902" y="28424"/>
                    <a:pt x="15580" y="28424"/>
                  </a:cubicBezTo>
                  <a:cubicBezTo>
                    <a:pt x="15336" y="28441"/>
                    <a:pt x="15048" y="28457"/>
                    <a:pt x="14744" y="28457"/>
                  </a:cubicBezTo>
                  <a:cubicBezTo>
                    <a:pt x="14403" y="28457"/>
                    <a:pt x="14043" y="28436"/>
                    <a:pt x="13702" y="28370"/>
                  </a:cubicBezTo>
                  <a:cubicBezTo>
                    <a:pt x="13040" y="28263"/>
                    <a:pt x="12468" y="27959"/>
                    <a:pt x="12271" y="27601"/>
                  </a:cubicBezTo>
                  <a:cubicBezTo>
                    <a:pt x="12218" y="27529"/>
                    <a:pt x="12182" y="27494"/>
                    <a:pt x="12164" y="27476"/>
                  </a:cubicBezTo>
                  <a:cubicBezTo>
                    <a:pt x="12139" y="27463"/>
                    <a:pt x="12131" y="27450"/>
                    <a:pt x="12123" y="27450"/>
                  </a:cubicBezTo>
                  <a:cubicBezTo>
                    <a:pt x="12119" y="27450"/>
                    <a:pt x="12116" y="27453"/>
                    <a:pt x="12110" y="27458"/>
                  </a:cubicBezTo>
                  <a:cubicBezTo>
                    <a:pt x="12110" y="27458"/>
                    <a:pt x="12128" y="27511"/>
                    <a:pt x="12128" y="27547"/>
                  </a:cubicBezTo>
                  <a:cubicBezTo>
                    <a:pt x="12136" y="27562"/>
                    <a:pt x="12137" y="27571"/>
                    <a:pt x="12131" y="27571"/>
                  </a:cubicBezTo>
                  <a:cubicBezTo>
                    <a:pt x="12122" y="27571"/>
                    <a:pt x="12099" y="27553"/>
                    <a:pt x="12057" y="27511"/>
                  </a:cubicBezTo>
                  <a:cubicBezTo>
                    <a:pt x="12039" y="27458"/>
                    <a:pt x="11985" y="27386"/>
                    <a:pt x="11931" y="27279"/>
                  </a:cubicBezTo>
                  <a:cubicBezTo>
                    <a:pt x="11878" y="27154"/>
                    <a:pt x="11806" y="26993"/>
                    <a:pt x="11753" y="26778"/>
                  </a:cubicBezTo>
                  <a:cubicBezTo>
                    <a:pt x="11571" y="26068"/>
                    <a:pt x="11557" y="25296"/>
                    <a:pt x="11711" y="24535"/>
                  </a:cubicBezTo>
                  <a:lnTo>
                    <a:pt x="11711" y="24535"/>
                  </a:lnTo>
                  <a:lnTo>
                    <a:pt x="11878" y="24488"/>
                  </a:lnTo>
                  <a:cubicBezTo>
                    <a:pt x="11923" y="24477"/>
                    <a:pt x="11967" y="24464"/>
                    <a:pt x="12012" y="24450"/>
                  </a:cubicBezTo>
                  <a:close/>
                  <a:moveTo>
                    <a:pt x="4359" y="530"/>
                  </a:moveTo>
                  <a:cubicBezTo>
                    <a:pt x="4325" y="573"/>
                    <a:pt x="4291" y="618"/>
                    <a:pt x="4258" y="663"/>
                  </a:cubicBezTo>
                  <a:cubicBezTo>
                    <a:pt x="4097" y="877"/>
                    <a:pt x="3954" y="1092"/>
                    <a:pt x="3811" y="1324"/>
                  </a:cubicBezTo>
                  <a:cubicBezTo>
                    <a:pt x="3507" y="1789"/>
                    <a:pt x="3238" y="2255"/>
                    <a:pt x="2988" y="2755"/>
                  </a:cubicBezTo>
                  <a:cubicBezTo>
                    <a:pt x="2863" y="3006"/>
                    <a:pt x="2755" y="3256"/>
                    <a:pt x="2630" y="3507"/>
                  </a:cubicBezTo>
                  <a:cubicBezTo>
                    <a:pt x="2558" y="3632"/>
                    <a:pt x="2505" y="3757"/>
                    <a:pt x="2451" y="3882"/>
                  </a:cubicBezTo>
                  <a:cubicBezTo>
                    <a:pt x="2398" y="4025"/>
                    <a:pt x="2344" y="4151"/>
                    <a:pt x="2290" y="4276"/>
                  </a:cubicBezTo>
                  <a:cubicBezTo>
                    <a:pt x="2183" y="4544"/>
                    <a:pt x="2058" y="4812"/>
                    <a:pt x="1968" y="5081"/>
                  </a:cubicBezTo>
                  <a:cubicBezTo>
                    <a:pt x="1861" y="5349"/>
                    <a:pt x="1771" y="5617"/>
                    <a:pt x="1682" y="5886"/>
                  </a:cubicBezTo>
                  <a:cubicBezTo>
                    <a:pt x="913" y="8104"/>
                    <a:pt x="412" y="10501"/>
                    <a:pt x="90" y="13005"/>
                  </a:cubicBezTo>
                  <a:cubicBezTo>
                    <a:pt x="68" y="13353"/>
                    <a:pt x="52" y="13680"/>
                    <a:pt x="75" y="13680"/>
                  </a:cubicBezTo>
                  <a:cubicBezTo>
                    <a:pt x="88" y="13680"/>
                    <a:pt x="115" y="13566"/>
                    <a:pt x="162" y="13273"/>
                  </a:cubicBezTo>
                  <a:cubicBezTo>
                    <a:pt x="162" y="12951"/>
                    <a:pt x="197" y="12683"/>
                    <a:pt x="233" y="12468"/>
                  </a:cubicBezTo>
                  <a:cubicBezTo>
                    <a:pt x="269" y="12236"/>
                    <a:pt x="305" y="12075"/>
                    <a:pt x="323" y="11967"/>
                  </a:cubicBezTo>
                  <a:cubicBezTo>
                    <a:pt x="341" y="11900"/>
                    <a:pt x="357" y="11865"/>
                    <a:pt x="369" y="11865"/>
                  </a:cubicBezTo>
                  <a:cubicBezTo>
                    <a:pt x="392" y="11865"/>
                    <a:pt x="400" y="12000"/>
                    <a:pt x="376" y="12307"/>
                  </a:cubicBezTo>
                  <a:cubicBezTo>
                    <a:pt x="299" y="12912"/>
                    <a:pt x="288" y="12952"/>
                    <a:pt x="275" y="12952"/>
                  </a:cubicBezTo>
                  <a:cubicBezTo>
                    <a:pt x="273" y="12952"/>
                    <a:pt x="271" y="12951"/>
                    <a:pt x="269" y="12951"/>
                  </a:cubicBezTo>
                  <a:cubicBezTo>
                    <a:pt x="267" y="12949"/>
                    <a:pt x="265" y="12948"/>
                    <a:pt x="263" y="12948"/>
                  </a:cubicBezTo>
                  <a:cubicBezTo>
                    <a:pt x="247" y="12948"/>
                    <a:pt x="227" y="13044"/>
                    <a:pt x="179" y="13774"/>
                  </a:cubicBezTo>
                  <a:lnTo>
                    <a:pt x="305" y="13005"/>
                  </a:lnTo>
                  <a:lnTo>
                    <a:pt x="305" y="13005"/>
                  </a:lnTo>
                  <a:cubicBezTo>
                    <a:pt x="215" y="13792"/>
                    <a:pt x="162" y="14382"/>
                    <a:pt x="144" y="14901"/>
                  </a:cubicBezTo>
                  <a:cubicBezTo>
                    <a:pt x="126" y="15420"/>
                    <a:pt x="144" y="15849"/>
                    <a:pt x="162" y="16314"/>
                  </a:cubicBezTo>
                  <a:cubicBezTo>
                    <a:pt x="1" y="17852"/>
                    <a:pt x="36" y="19552"/>
                    <a:pt x="609" y="21126"/>
                  </a:cubicBezTo>
                  <a:cubicBezTo>
                    <a:pt x="913" y="21895"/>
                    <a:pt x="1360" y="22628"/>
                    <a:pt x="1950" y="23236"/>
                  </a:cubicBezTo>
                  <a:cubicBezTo>
                    <a:pt x="2523" y="23845"/>
                    <a:pt x="3256" y="24292"/>
                    <a:pt x="4007" y="24614"/>
                  </a:cubicBezTo>
                  <a:cubicBezTo>
                    <a:pt x="4759" y="24918"/>
                    <a:pt x="5546" y="25115"/>
                    <a:pt x="6333" y="25168"/>
                  </a:cubicBezTo>
                  <a:cubicBezTo>
                    <a:pt x="6704" y="25202"/>
                    <a:pt x="7076" y="25220"/>
                    <a:pt x="7444" y="25220"/>
                  </a:cubicBezTo>
                  <a:cubicBezTo>
                    <a:pt x="7855" y="25220"/>
                    <a:pt x="8261" y="25198"/>
                    <a:pt x="8658" y="25150"/>
                  </a:cubicBezTo>
                  <a:cubicBezTo>
                    <a:pt x="9034" y="25132"/>
                    <a:pt x="9391" y="25043"/>
                    <a:pt x="9767" y="25007"/>
                  </a:cubicBezTo>
                  <a:cubicBezTo>
                    <a:pt x="9946" y="24971"/>
                    <a:pt x="10125" y="24936"/>
                    <a:pt x="10304" y="24900"/>
                  </a:cubicBezTo>
                  <a:lnTo>
                    <a:pt x="10572" y="24846"/>
                  </a:lnTo>
                  <a:lnTo>
                    <a:pt x="10840" y="24775"/>
                  </a:lnTo>
                  <a:cubicBezTo>
                    <a:pt x="10915" y="24752"/>
                    <a:pt x="10987" y="24733"/>
                    <a:pt x="11059" y="24714"/>
                  </a:cubicBezTo>
                  <a:lnTo>
                    <a:pt x="11059" y="24714"/>
                  </a:lnTo>
                  <a:cubicBezTo>
                    <a:pt x="11008" y="25087"/>
                    <a:pt x="10993" y="25461"/>
                    <a:pt x="11019" y="25830"/>
                  </a:cubicBezTo>
                  <a:cubicBezTo>
                    <a:pt x="11037" y="26331"/>
                    <a:pt x="11126" y="26832"/>
                    <a:pt x="11287" y="27279"/>
                  </a:cubicBezTo>
                  <a:cubicBezTo>
                    <a:pt x="11323" y="27386"/>
                    <a:pt x="11359" y="27494"/>
                    <a:pt x="11413" y="27619"/>
                  </a:cubicBezTo>
                  <a:cubicBezTo>
                    <a:pt x="11466" y="27726"/>
                    <a:pt x="11502" y="27851"/>
                    <a:pt x="11592" y="27941"/>
                  </a:cubicBezTo>
                  <a:cubicBezTo>
                    <a:pt x="11717" y="28155"/>
                    <a:pt x="11878" y="28334"/>
                    <a:pt x="12057" y="28495"/>
                  </a:cubicBezTo>
                  <a:cubicBezTo>
                    <a:pt x="11968" y="28406"/>
                    <a:pt x="11960" y="28372"/>
                    <a:pt x="11982" y="28372"/>
                  </a:cubicBezTo>
                  <a:cubicBezTo>
                    <a:pt x="11991" y="28372"/>
                    <a:pt x="12005" y="28377"/>
                    <a:pt x="12021" y="28388"/>
                  </a:cubicBezTo>
                  <a:cubicBezTo>
                    <a:pt x="12075" y="28424"/>
                    <a:pt x="12200" y="28477"/>
                    <a:pt x="12253" y="28513"/>
                  </a:cubicBezTo>
                  <a:cubicBezTo>
                    <a:pt x="12557" y="28692"/>
                    <a:pt x="12736" y="28764"/>
                    <a:pt x="12826" y="28817"/>
                  </a:cubicBezTo>
                  <a:cubicBezTo>
                    <a:pt x="12933" y="28853"/>
                    <a:pt x="12933" y="28853"/>
                    <a:pt x="12915" y="28853"/>
                  </a:cubicBezTo>
                  <a:cubicBezTo>
                    <a:pt x="12886" y="28853"/>
                    <a:pt x="12814" y="28837"/>
                    <a:pt x="12781" y="28837"/>
                  </a:cubicBezTo>
                  <a:cubicBezTo>
                    <a:pt x="12753" y="28837"/>
                    <a:pt x="12753" y="28848"/>
                    <a:pt x="12826" y="28889"/>
                  </a:cubicBezTo>
                  <a:cubicBezTo>
                    <a:pt x="12862" y="28889"/>
                    <a:pt x="12969" y="28925"/>
                    <a:pt x="13130" y="28942"/>
                  </a:cubicBezTo>
                  <a:cubicBezTo>
                    <a:pt x="13219" y="28960"/>
                    <a:pt x="13309" y="28978"/>
                    <a:pt x="13416" y="28996"/>
                  </a:cubicBezTo>
                  <a:cubicBezTo>
                    <a:pt x="13541" y="29014"/>
                    <a:pt x="13666" y="29032"/>
                    <a:pt x="13792" y="29050"/>
                  </a:cubicBezTo>
                  <a:cubicBezTo>
                    <a:pt x="14084" y="29087"/>
                    <a:pt x="14431" y="29110"/>
                    <a:pt x="14826" y="29110"/>
                  </a:cubicBezTo>
                  <a:cubicBezTo>
                    <a:pt x="15179" y="29110"/>
                    <a:pt x="15569" y="29092"/>
                    <a:pt x="15992" y="29050"/>
                  </a:cubicBezTo>
                  <a:cubicBezTo>
                    <a:pt x="17763" y="28889"/>
                    <a:pt x="20034" y="28334"/>
                    <a:pt x="22288" y="27565"/>
                  </a:cubicBezTo>
                  <a:cubicBezTo>
                    <a:pt x="22446" y="27511"/>
                    <a:pt x="22605" y="27456"/>
                    <a:pt x="22763" y="27400"/>
                  </a:cubicBezTo>
                  <a:lnTo>
                    <a:pt x="22763" y="27400"/>
                  </a:lnTo>
                  <a:cubicBezTo>
                    <a:pt x="22673" y="27642"/>
                    <a:pt x="22628" y="27804"/>
                    <a:pt x="22658" y="27804"/>
                  </a:cubicBezTo>
                  <a:cubicBezTo>
                    <a:pt x="22669" y="27804"/>
                    <a:pt x="22688" y="27785"/>
                    <a:pt x="22717" y="27744"/>
                  </a:cubicBezTo>
                  <a:cubicBezTo>
                    <a:pt x="22765" y="27616"/>
                    <a:pt x="22813" y="27491"/>
                    <a:pt x="22861" y="27365"/>
                  </a:cubicBezTo>
                  <a:lnTo>
                    <a:pt x="22861" y="27365"/>
                  </a:lnTo>
                  <a:cubicBezTo>
                    <a:pt x="24918" y="26633"/>
                    <a:pt x="26927" y="25756"/>
                    <a:pt x="28531" y="24954"/>
                  </a:cubicBezTo>
                  <a:cubicBezTo>
                    <a:pt x="30302" y="24077"/>
                    <a:pt x="31607" y="23290"/>
                    <a:pt x="32055" y="22968"/>
                  </a:cubicBezTo>
                  <a:lnTo>
                    <a:pt x="32055" y="22968"/>
                  </a:lnTo>
                  <a:cubicBezTo>
                    <a:pt x="31821" y="23099"/>
                    <a:pt x="31576" y="23242"/>
                    <a:pt x="31542" y="23242"/>
                  </a:cubicBezTo>
                  <a:cubicBezTo>
                    <a:pt x="31534" y="23242"/>
                    <a:pt x="31537" y="23235"/>
                    <a:pt x="31554" y="23218"/>
                  </a:cubicBezTo>
                  <a:cubicBezTo>
                    <a:pt x="32931" y="22414"/>
                    <a:pt x="34291" y="21537"/>
                    <a:pt x="35596" y="20553"/>
                  </a:cubicBezTo>
                  <a:cubicBezTo>
                    <a:pt x="36884" y="19552"/>
                    <a:pt x="38154" y="18496"/>
                    <a:pt x="39227" y="17244"/>
                  </a:cubicBezTo>
                  <a:cubicBezTo>
                    <a:pt x="39764" y="16600"/>
                    <a:pt x="40247" y="15938"/>
                    <a:pt x="40605" y="15187"/>
                  </a:cubicBezTo>
                  <a:cubicBezTo>
                    <a:pt x="40766" y="14811"/>
                    <a:pt x="40927" y="14418"/>
                    <a:pt x="40998" y="14007"/>
                  </a:cubicBezTo>
                  <a:cubicBezTo>
                    <a:pt x="41052" y="13577"/>
                    <a:pt x="41052" y="13166"/>
                    <a:pt x="40962" y="12754"/>
                  </a:cubicBezTo>
                  <a:cubicBezTo>
                    <a:pt x="40748" y="11932"/>
                    <a:pt x="40193" y="11252"/>
                    <a:pt x="39496" y="10840"/>
                  </a:cubicBezTo>
                  <a:cubicBezTo>
                    <a:pt x="39138" y="10644"/>
                    <a:pt x="38744" y="10536"/>
                    <a:pt x="38351" y="10483"/>
                  </a:cubicBezTo>
                  <a:cubicBezTo>
                    <a:pt x="38241" y="10473"/>
                    <a:pt x="38132" y="10469"/>
                    <a:pt x="38024" y="10469"/>
                  </a:cubicBezTo>
                  <a:cubicBezTo>
                    <a:pt x="37730" y="10469"/>
                    <a:pt x="37445" y="10502"/>
                    <a:pt x="37170" y="10554"/>
                  </a:cubicBezTo>
                  <a:cubicBezTo>
                    <a:pt x="37457" y="10511"/>
                    <a:pt x="37657" y="10495"/>
                    <a:pt x="37797" y="10495"/>
                  </a:cubicBezTo>
                  <a:cubicBezTo>
                    <a:pt x="38057" y="10495"/>
                    <a:pt x="38107" y="10549"/>
                    <a:pt x="38118" y="10572"/>
                  </a:cubicBezTo>
                  <a:cubicBezTo>
                    <a:pt x="38118" y="10590"/>
                    <a:pt x="38118" y="10626"/>
                    <a:pt x="38154" y="10644"/>
                  </a:cubicBezTo>
                  <a:cubicBezTo>
                    <a:pt x="38208" y="10662"/>
                    <a:pt x="38297" y="10679"/>
                    <a:pt x="38530" y="10733"/>
                  </a:cubicBezTo>
                  <a:cubicBezTo>
                    <a:pt x="38707" y="10746"/>
                    <a:pt x="38777" y="10758"/>
                    <a:pt x="38783" y="10758"/>
                  </a:cubicBezTo>
                  <a:cubicBezTo>
                    <a:pt x="38786" y="10758"/>
                    <a:pt x="38778" y="10756"/>
                    <a:pt x="38762" y="10751"/>
                  </a:cubicBezTo>
                  <a:cubicBezTo>
                    <a:pt x="38727" y="10715"/>
                    <a:pt x="38583" y="10697"/>
                    <a:pt x="38440" y="10662"/>
                  </a:cubicBezTo>
                  <a:cubicBezTo>
                    <a:pt x="38297" y="10608"/>
                    <a:pt x="38172" y="10608"/>
                    <a:pt x="38154" y="10608"/>
                  </a:cubicBezTo>
                  <a:cubicBezTo>
                    <a:pt x="38154" y="10590"/>
                    <a:pt x="38172" y="10590"/>
                    <a:pt x="38244" y="10590"/>
                  </a:cubicBezTo>
                  <a:cubicBezTo>
                    <a:pt x="38315" y="10590"/>
                    <a:pt x="38422" y="10590"/>
                    <a:pt x="38583" y="10626"/>
                  </a:cubicBezTo>
                  <a:cubicBezTo>
                    <a:pt x="38637" y="10644"/>
                    <a:pt x="38691" y="10662"/>
                    <a:pt x="38744" y="10679"/>
                  </a:cubicBezTo>
                  <a:cubicBezTo>
                    <a:pt x="38798" y="10697"/>
                    <a:pt x="38852" y="10715"/>
                    <a:pt x="38888" y="10733"/>
                  </a:cubicBezTo>
                  <a:cubicBezTo>
                    <a:pt x="38977" y="10769"/>
                    <a:pt x="39066" y="10805"/>
                    <a:pt x="39138" y="10840"/>
                  </a:cubicBezTo>
                  <a:cubicBezTo>
                    <a:pt x="39281" y="10912"/>
                    <a:pt x="39406" y="10966"/>
                    <a:pt x="39496" y="11037"/>
                  </a:cubicBezTo>
                  <a:cubicBezTo>
                    <a:pt x="39585" y="11109"/>
                    <a:pt x="39675" y="11145"/>
                    <a:pt x="39746" y="11198"/>
                  </a:cubicBezTo>
                  <a:cubicBezTo>
                    <a:pt x="39818" y="11252"/>
                    <a:pt x="39889" y="11306"/>
                    <a:pt x="39961" y="11359"/>
                  </a:cubicBezTo>
                  <a:cubicBezTo>
                    <a:pt x="40104" y="11449"/>
                    <a:pt x="40211" y="11574"/>
                    <a:pt x="40390" y="11771"/>
                  </a:cubicBezTo>
                  <a:cubicBezTo>
                    <a:pt x="40515" y="11967"/>
                    <a:pt x="40730" y="12271"/>
                    <a:pt x="40802" y="12754"/>
                  </a:cubicBezTo>
                  <a:cubicBezTo>
                    <a:pt x="40694" y="12415"/>
                    <a:pt x="40515" y="12128"/>
                    <a:pt x="40301" y="11860"/>
                  </a:cubicBezTo>
                  <a:lnTo>
                    <a:pt x="40301" y="11860"/>
                  </a:lnTo>
                  <a:cubicBezTo>
                    <a:pt x="40623" y="12307"/>
                    <a:pt x="40855" y="12897"/>
                    <a:pt x="40837" y="13541"/>
                  </a:cubicBezTo>
                  <a:cubicBezTo>
                    <a:pt x="40802" y="14185"/>
                    <a:pt x="40587" y="14847"/>
                    <a:pt x="40247" y="15473"/>
                  </a:cubicBezTo>
                  <a:cubicBezTo>
                    <a:pt x="39567" y="16707"/>
                    <a:pt x="38530" y="17799"/>
                    <a:pt x="37510" y="18729"/>
                  </a:cubicBezTo>
                  <a:lnTo>
                    <a:pt x="37618" y="18460"/>
                  </a:lnTo>
                  <a:lnTo>
                    <a:pt x="37618" y="18460"/>
                  </a:lnTo>
                  <a:cubicBezTo>
                    <a:pt x="36920" y="19194"/>
                    <a:pt x="35775" y="20088"/>
                    <a:pt x="35561" y="20106"/>
                  </a:cubicBezTo>
                  <a:cubicBezTo>
                    <a:pt x="36848" y="19140"/>
                    <a:pt x="37492" y="18460"/>
                    <a:pt x="38011" y="17888"/>
                  </a:cubicBezTo>
                  <a:cubicBezTo>
                    <a:pt x="38512" y="17298"/>
                    <a:pt x="38923" y="16833"/>
                    <a:pt x="39514" y="16099"/>
                  </a:cubicBezTo>
                  <a:lnTo>
                    <a:pt x="39514" y="16099"/>
                  </a:lnTo>
                  <a:cubicBezTo>
                    <a:pt x="39478" y="16185"/>
                    <a:pt x="39465" y="16220"/>
                    <a:pt x="39470" y="16220"/>
                  </a:cubicBezTo>
                  <a:cubicBezTo>
                    <a:pt x="39479" y="16220"/>
                    <a:pt x="39528" y="16142"/>
                    <a:pt x="39603" y="16046"/>
                  </a:cubicBezTo>
                  <a:cubicBezTo>
                    <a:pt x="39818" y="15706"/>
                    <a:pt x="40068" y="15205"/>
                    <a:pt x="40265" y="14615"/>
                  </a:cubicBezTo>
                  <a:cubicBezTo>
                    <a:pt x="40319" y="14472"/>
                    <a:pt x="40354" y="14328"/>
                    <a:pt x="40408" y="14167"/>
                  </a:cubicBezTo>
                  <a:cubicBezTo>
                    <a:pt x="40426" y="14007"/>
                    <a:pt x="40480" y="13846"/>
                    <a:pt x="40480" y="13685"/>
                  </a:cubicBezTo>
                  <a:cubicBezTo>
                    <a:pt x="40497" y="13524"/>
                    <a:pt x="40497" y="13363"/>
                    <a:pt x="40497" y="13202"/>
                  </a:cubicBezTo>
                  <a:cubicBezTo>
                    <a:pt x="40480" y="13041"/>
                    <a:pt x="40462" y="12880"/>
                    <a:pt x="40408" y="12719"/>
                  </a:cubicBezTo>
                  <a:lnTo>
                    <a:pt x="40408" y="12719"/>
                  </a:lnTo>
                  <a:cubicBezTo>
                    <a:pt x="40497" y="12862"/>
                    <a:pt x="40533" y="13041"/>
                    <a:pt x="40587" y="13202"/>
                  </a:cubicBezTo>
                  <a:cubicBezTo>
                    <a:pt x="40497" y="12128"/>
                    <a:pt x="39567" y="11073"/>
                    <a:pt x="38440" y="10912"/>
                  </a:cubicBezTo>
                  <a:cubicBezTo>
                    <a:pt x="38278" y="10886"/>
                    <a:pt x="38114" y="10873"/>
                    <a:pt x="37947" y="10873"/>
                  </a:cubicBezTo>
                  <a:cubicBezTo>
                    <a:pt x="37544" y="10873"/>
                    <a:pt x="37134" y="10946"/>
                    <a:pt x="36741" y="11073"/>
                  </a:cubicBezTo>
                  <a:cubicBezTo>
                    <a:pt x="36204" y="11234"/>
                    <a:pt x="35686" y="11484"/>
                    <a:pt x="35203" y="11753"/>
                  </a:cubicBezTo>
                  <a:cubicBezTo>
                    <a:pt x="35336" y="11695"/>
                    <a:pt x="35411" y="11667"/>
                    <a:pt x="35435" y="11667"/>
                  </a:cubicBezTo>
                  <a:cubicBezTo>
                    <a:pt x="35463" y="11667"/>
                    <a:pt x="35424" y="11704"/>
                    <a:pt x="35328" y="11771"/>
                  </a:cubicBezTo>
                  <a:cubicBezTo>
                    <a:pt x="35239" y="11842"/>
                    <a:pt x="35113" y="11914"/>
                    <a:pt x="34952" y="12021"/>
                  </a:cubicBezTo>
                  <a:cubicBezTo>
                    <a:pt x="34791" y="12128"/>
                    <a:pt x="34595" y="12254"/>
                    <a:pt x="34398" y="12379"/>
                  </a:cubicBezTo>
                  <a:cubicBezTo>
                    <a:pt x="34044" y="12622"/>
                    <a:pt x="33918" y="12704"/>
                    <a:pt x="33909" y="12704"/>
                  </a:cubicBezTo>
                  <a:cubicBezTo>
                    <a:pt x="33902" y="12704"/>
                    <a:pt x="33962" y="12656"/>
                    <a:pt x="34040" y="12593"/>
                  </a:cubicBezTo>
                  <a:cubicBezTo>
                    <a:pt x="34162" y="12485"/>
                    <a:pt x="34344" y="12347"/>
                    <a:pt x="34311" y="12347"/>
                  </a:cubicBezTo>
                  <a:cubicBezTo>
                    <a:pt x="34300" y="12347"/>
                    <a:pt x="34267" y="12362"/>
                    <a:pt x="34201" y="12397"/>
                  </a:cubicBezTo>
                  <a:cubicBezTo>
                    <a:pt x="33772" y="12611"/>
                    <a:pt x="33038" y="13166"/>
                    <a:pt x="32359" y="13810"/>
                  </a:cubicBezTo>
                  <a:cubicBezTo>
                    <a:pt x="31679" y="14454"/>
                    <a:pt x="31035" y="15151"/>
                    <a:pt x="30659" y="15563"/>
                  </a:cubicBezTo>
                  <a:cubicBezTo>
                    <a:pt x="30672" y="15546"/>
                    <a:pt x="30676" y="15538"/>
                    <a:pt x="30673" y="15538"/>
                  </a:cubicBezTo>
                  <a:cubicBezTo>
                    <a:pt x="30648" y="15538"/>
                    <a:pt x="30204" y="15984"/>
                    <a:pt x="29872" y="16332"/>
                  </a:cubicBezTo>
                  <a:cubicBezTo>
                    <a:pt x="29689" y="16524"/>
                    <a:pt x="29535" y="16679"/>
                    <a:pt x="29515" y="16679"/>
                  </a:cubicBezTo>
                  <a:cubicBezTo>
                    <a:pt x="29497" y="16679"/>
                    <a:pt x="29603" y="16537"/>
                    <a:pt x="29926" y="16153"/>
                  </a:cubicBezTo>
                  <a:lnTo>
                    <a:pt x="29926" y="16153"/>
                  </a:lnTo>
                  <a:cubicBezTo>
                    <a:pt x="29085" y="17047"/>
                    <a:pt x="28459" y="17870"/>
                    <a:pt x="27905" y="18639"/>
                  </a:cubicBezTo>
                  <a:cubicBezTo>
                    <a:pt x="27350" y="19391"/>
                    <a:pt x="26867" y="20070"/>
                    <a:pt x="26349" y="20696"/>
                  </a:cubicBezTo>
                  <a:cubicBezTo>
                    <a:pt x="26259" y="20911"/>
                    <a:pt x="25991" y="21430"/>
                    <a:pt x="25651" y="22002"/>
                  </a:cubicBezTo>
                  <a:lnTo>
                    <a:pt x="25579" y="21913"/>
                  </a:lnTo>
                  <a:cubicBezTo>
                    <a:pt x="25454" y="22145"/>
                    <a:pt x="25329" y="22396"/>
                    <a:pt x="25204" y="22646"/>
                  </a:cubicBezTo>
                  <a:cubicBezTo>
                    <a:pt x="24792" y="23326"/>
                    <a:pt x="24435" y="23827"/>
                    <a:pt x="24095" y="24345"/>
                  </a:cubicBezTo>
                  <a:cubicBezTo>
                    <a:pt x="23773" y="24864"/>
                    <a:pt x="23451" y="25383"/>
                    <a:pt x="23147" y="26134"/>
                  </a:cubicBezTo>
                  <a:cubicBezTo>
                    <a:pt x="23272" y="25848"/>
                    <a:pt x="23558" y="25276"/>
                    <a:pt x="23630" y="25258"/>
                  </a:cubicBezTo>
                  <a:lnTo>
                    <a:pt x="23630" y="25258"/>
                  </a:lnTo>
                  <a:cubicBezTo>
                    <a:pt x="23630" y="25322"/>
                    <a:pt x="23452" y="25723"/>
                    <a:pt x="23253" y="26196"/>
                  </a:cubicBezTo>
                  <a:lnTo>
                    <a:pt x="23253" y="26196"/>
                  </a:lnTo>
                  <a:cubicBezTo>
                    <a:pt x="22953" y="26312"/>
                    <a:pt x="22654" y="26423"/>
                    <a:pt x="22360" y="26528"/>
                  </a:cubicBezTo>
                  <a:cubicBezTo>
                    <a:pt x="21251" y="26921"/>
                    <a:pt x="20195" y="27243"/>
                    <a:pt x="19355" y="27494"/>
                  </a:cubicBezTo>
                  <a:cubicBezTo>
                    <a:pt x="19247" y="27547"/>
                    <a:pt x="19033" y="27637"/>
                    <a:pt x="19015" y="27655"/>
                  </a:cubicBezTo>
                  <a:cubicBezTo>
                    <a:pt x="19007" y="27663"/>
                    <a:pt x="19009" y="27667"/>
                    <a:pt x="19025" y="27667"/>
                  </a:cubicBezTo>
                  <a:cubicBezTo>
                    <a:pt x="19078" y="27667"/>
                    <a:pt x="19284" y="27617"/>
                    <a:pt x="19766" y="27494"/>
                  </a:cubicBezTo>
                  <a:lnTo>
                    <a:pt x="19766" y="27494"/>
                  </a:lnTo>
                  <a:cubicBezTo>
                    <a:pt x="18818" y="27851"/>
                    <a:pt x="17441" y="28084"/>
                    <a:pt x="16385" y="28173"/>
                  </a:cubicBezTo>
                  <a:cubicBezTo>
                    <a:pt x="16672" y="28102"/>
                    <a:pt x="16958" y="28012"/>
                    <a:pt x="17262" y="27941"/>
                  </a:cubicBezTo>
                  <a:lnTo>
                    <a:pt x="17262" y="27941"/>
                  </a:lnTo>
                  <a:cubicBezTo>
                    <a:pt x="16511" y="28066"/>
                    <a:pt x="15741" y="28155"/>
                    <a:pt x="14972" y="28155"/>
                  </a:cubicBezTo>
                  <a:cubicBezTo>
                    <a:pt x="14579" y="28155"/>
                    <a:pt x="14203" y="28120"/>
                    <a:pt x="13845" y="28066"/>
                  </a:cubicBezTo>
                  <a:cubicBezTo>
                    <a:pt x="13488" y="27994"/>
                    <a:pt x="13166" y="27887"/>
                    <a:pt x="12915" y="27744"/>
                  </a:cubicBezTo>
                  <a:cubicBezTo>
                    <a:pt x="12665" y="27583"/>
                    <a:pt x="12486" y="27422"/>
                    <a:pt x="12396" y="27207"/>
                  </a:cubicBezTo>
                  <a:cubicBezTo>
                    <a:pt x="12379" y="27172"/>
                    <a:pt x="12361" y="27154"/>
                    <a:pt x="12343" y="27118"/>
                  </a:cubicBezTo>
                  <a:lnTo>
                    <a:pt x="12307" y="26993"/>
                  </a:lnTo>
                  <a:cubicBezTo>
                    <a:pt x="12271" y="26921"/>
                    <a:pt x="12253" y="26832"/>
                    <a:pt x="12218" y="26760"/>
                  </a:cubicBezTo>
                  <a:cubicBezTo>
                    <a:pt x="12200" y="26671"/>
                    <a:pt x="12164" y="26599"/>
                    <a:pt x="12146" y="26510"/>
                  </a:cubicBezTo>
                  <a:cubicBezTo>
                    <a:pt x="12128" y="26420"/>
                    <a:pt x="12110" y="26349"/>
                    <a:pt x="12092" y="26259"/>
                  </a:cubicBezTo>
                  <a:cubicBezTo>
                    <a:pt x="11972" y="25641"/>
                    <a:pt x="12000" y="25006"/>
                    <a:pt x="12114" y="24418"/>
                  </a:cubicBezTo>
                  <a:lnTo>
                    <a:pt x="12114" y="24418"/>
                  </a:lnTo>
                  <a:cubicBezTo>
                    <a:pt x="12368" y="24334"/>
                    <a:pt x="12615" y="24231"/>
                    <a:pt x="12862" y="24149"/>
                  </a:cubicBezTo>
                  <a:cubicBezTo>
                    <a:pt x="13148" y="24023"/>
                    <a:pt x="13416" y="23862"/>
                    <a:pt x="13702" y="23719"/>
                  </a:cubicBezTo>
                  <a:cubicBezTo>
                    <a:pt x="13971" y="23558"/>
                    <a:pt x="14239" y="23397"/>
                    <a:pt x="14489" y="23236"/>
                  </a:cubicBezTo>
                  <a:cubicBezTo>
                    <a:pt x="14543" y="23236"/>
                    <a:pt x="14632" y="23218"/>
                    <a:pt x="14793" y="23147"/>
                  </a:cubicBezTo>
                  <a:cubicBezTo>
                    <a:pt x="14865" y="23111"/>
                    <a:pt x="14972" y="23057"/>
                    <a:pt x="15097" y="22986"/>
                  </a:cubicBezTo>
                  <a:cubicBezTo>
                    <a:pt x="15241" y="22897"/>
                    <a:pt x="15384" y="22807"/>
                    <a:pt x="15580" y="22664"/>
                  </a:cubicBezTo>
                  <a:lnTo>
                    <a:pt x="15580" y="22664"/>
                  </a:lnTo>
                  <a:cubicBezTo>
                    <a:pt x="15437" y="22753"/>
                    <a:pt x="15241" y="22879"/>
                    <a:pt x="15097" y="22968"/>
                  </a:cubicBezTo>
                  <a:cubicBezTo>
                    <a:pt x="14985" y="23038"/>
                    <a:pt x="14895" y="23087"/>
                    <a:pt x="14887" y="23087"/>
                  </a:cubicBezTo>
                  <a:cubicBezTo>
                    <a:pt x="14885" y="23087"/>
                    <a:pt x="14889" y="23083"/>
                    <a:pt x="14901" y="23075"/>
                  </a:cubicBezTo>
                  <a:cubicBezTo>
                    <a:pt x="15491" y="22700"/>
                    <a:pt x="16081" y="22306"/>
                    <a:pt x="16618" y="21841"/>
                  </a:cubicBezTo>
                  <a:cubicBezTo>
                    <a:pt x="16886" y="21627"/>
                    <a:pt x="17137" y="21358"/>
                    <a:pt x="17387" y="21108"/>
                  </a:cubicBezTo>
                  <a:lnTo>
                    <a:pt x="17727" y="20696"/>
                  </a:lnTo>
                  <a:cubicBezTo>
                    <a:pt x="17852" y="20571"/>
                    <a:pt x="17942" y="20410"/>
                    <a:pt x="18049" y="20267"/>
                  </a:cubicBezTo>
                  <a:lnTo>
                    <a:pt x="18049" y="20267"/>
                  </a:lnTo>
                  <a:cubicBezTo>
                    <a:pt x="17959" y="20374"/>
                    <a:pt x="17852" y="20482"/>
                    <a:pt x="17745" y="20589"/>
                  </a:cubicBezTo>
                  <a:cubicBezTo>
                    <a:pt x="17852" y="20464"/>
                    <a:pt x="17977" y="20303"/>
                    <a:pt x="18085" y="20142"/>
                  </a:cubicBezTo>
                  <a:cubicBezTo>
                    <a:pt x="18210" y="19981"/>
                    <a:pt x="18299" y="19784"/>
                    <a:pt x="18407" y="19587"/>
                  </a:cubicBezTo>
                  <a:cubicBezTo>
                    <a:pt x="18514" y="19391"/>
                    <a:pt x="18603" y="19176"/>
                    <a:pt x="18693" y="18943"/>
                  </a:cubicBezTo>
                  <a:cubicBezTo>
                    <a:pt x="18729" y="18836"/>
                    <a:pt x="18764" y="18711"/>
                    <a:pt x="18782" y="18586"/>
                  </a:cubicBezTo>
                  <a:cubicBezTo>
                    <a:pt x="18800" y="18532"/>
                    <a:pt x="18818" y="18460"/>
                    <a:pt x="18818" y="18389"/>
                  </a:cubicBezTo>
                  <a:cubicBezTo>
                    <a:pt x="18836" y="18317"/>
                    <a:pt x="18836" y="18246"/>
                    <a:pt x="18836" y="18174"/>
                  </a:cubicBezTo>
                  <a:cubicBezTo>
                    <a:pt x="18854" y="17870"/>
                    <a:pt x="18764" y="17566"/>
                    <a:pt x="18532" y="17387"/>
                  </a:cubicBezTo>
                  <a:cubicBezTo>
                    <a:pt x="18407" y="17298"/>
                    <a:pt x="18264" y="17262"/>
                    <a:pt x="18138" y="17226"/>
                  </a:cubicBezTo>
                  <a:cubicBezTo>
                    <a:pt x="18067" y="17217"/>
                    <a:pt x="17995" y="17213"/>
                    <a:pt x="17924" y="17213"/>
                  </a:cubicBezTo>
                  <a:cubicBezTo>
                    <a:pt x="17852" y="17213"/>
                    <a:pt x="17781" y="17217"/>
                    <a:pt x="17709" y="17226"/>
                  </a:cubicBezTo>
                  <a:cubicBezTo>
                    <a:pt x="17441" y="17262"/>
                    <a:pt x="17244" y="17316"/>
                    <a:pt x="17029" y="17387"/>
                  </a:cubicBezTo>
                  <a:cubicBezTo>
                    <a:pt x="16815" y="17441"/>
                    <a:pt x="16636" y="17530"/>
                    <a:pt x="16457" y="17584"/>
                  </a:cubicBezTo>
                  <a:cubicBezTo>
                    <a:pt x="16457" y="17602"/>
                    <a:pt x="16260" y="17727"/>
                    <a:pt x="16081" y="17852"/>
                  </a:cubicBezTo>
                  <a:cubicBezTo>
                    <a:pt x="15885" y="17995"/>
                    <a:pt x="15724" y="18121"/>
                    <a:pt x="15777" y="18121"/>
                  </a:cubicBezTo>
                  <a:cubicBezTo>
                    <a:pt x="14901" y="18657"/>
                    <a:pt x="14078" y="19355"/>
                    <a:pt x="13362" y="20160"/>
                  </a:cubicBezTo>
                  <a:cubicBezTo>
                    <a:pt x="12647" y="20947"/>
                    <a:pt x="12039" y="21859"/>
                    <a:pt x="11609" y="22825"/>
                  </a:cubicBezTo>
                  <a:cubicBezTo>
                    <a:pt x="11406" y="23282"/>
                    <a:pt x="11247" y="23755"/>
                    <a:pt x="11144" y="24232"/>
                  </a:cubicBezTo>
                  <a:lnTo>
                    <a:pt x="11144" y="24232"/>
                  </a:lnTo>
                  <a:cubicBezTo>
                    <a:pt x="11000" y="24279"/>
                    <a:pt x="10887" y="24311"/>
                    <a:pt x="10805" y="24327"/>
                  </a:cubicBezTo>
                  <a:cubicBezTo>
                    <a:pt x="10684" y="24368"/>
                    <a:pt x="10633" y="24388"/>
                    <a:pt x="10639" y="24388"/>
                  </a:cubicBezTo>
                  <a:cubicBezTo>
                    <a:pt x="10640" y="24388"/>
                    <a:pt x="10648" y="24386"/>
                    <a:pt x="10661" y="24381"/>
                  </a:cubicBezTo>
                  <a:cubicBezTo>
                    <a:pt x="10733" y="24367"/>
                    <a:pt x="10991" y="24318"/>
                    <a:pt x="11116" y="24318"/>
                  </a:cubicBezTo>
                  <a:cubicBezTo>
                    <a:pt x="11120" y="24318"/>
                    <a:pt x="11123" y="24318"/>
                    <a:pt x="11126" y="24318"/>
                  </a:cubicBezTo>
                  <a:lnTo>
                    <a:pt x="11126" y="24318"/>
                  </a:lnTo>
                  <a:cubicBezTo>
                    <a:pt x="11124" y="24328"/>
                    <a:pt x="11122" y="24337"/>
                    <a:pt x="11120" y="24347"/>
                  </a:cubicBezTo>
                  <a:lnTo>
                    <a:pt x="11120" y="24347"/>
                  </a:lnTo>
                  <a:cubicBezTo>
                    <a:pt x="10929" y="24409"/>
                    <a:pt x="10752" y="24458"/>
                    <a:pt x="10590" y="24506"/>
                  </a:cubicBezTo>
                  <a:cubicBezTo>
                    <a:pt x="10393" y="24542"/>
                    <a:pt x="10232" y="24578"/>
                    <a:pt x="10071" y="24614"/>
                  </a:cubicBezTo>
                  <a:cubicBezTo>
                    <a:pt x="9749" y="24685"/>
                    <a:pt x="9463" y="24721"/>
                    <a:pt x="9141" y="24757"/>
                  </a:cubicBezTo>
                  <a:cubicBezTo>
                    <a:pt x="8691" y="24810"/>
                    <a:pt x="8192" y="24873"/>
                    <a:pt x="7491" y="24873"/>
                  </a:cubicBezTo>
                  <a:cubicBezTo>
                    <a:pt x="7245" y="24873"/>
                    <a:pt x="6974" y="24865"/>
                    <a:pt x="6673" y="24846"/>
                  </a:cubicBezTo>
                  <a:lnTo>
                    <a:pt x="6673" y="24846"/>
                  </a:lnTo>
                  <a:cubicBezTo>
                    <a:pt x="6797" y="24850"/>
                    <a:pt x="6913" y="24851"/>
                    <a:pt x="7021" y="24851"/>
                  </a:cubicBezTo>
                  <a:cubicBezTo>
                    <a:pt x="7504" y="24851"/>
                    <a:pt x="7842" y="24822"/>
                    <a:pt x="8193" y="24793"/>
                  </a:cubicBezTo>
                  <a:cubicBezTo>
                    <a:pt x="8408" y="24757"/>
                    <a:pt x="8604" y="24739"/>
                    <a:pt x="8855" y="24703"/>
                  </a:cubicBezTo>
                  <a:cubicBezTo>
                    <a:pt x="9087" y="24667"/>
                    <a:pt x="9356" y="24632"/>
                    <a:pt x="9678" y="24596"/>
                  </a:cubicBezTo>
                  <a:lnTo>
                    <a:pt x="9266" y="24560"/>
                  </a:lnTo>
                  <a:cubicBezTo>
                    <a:pt x="8464" y="24707"/>
                    <a:pt x="7736" y="24795"/>
                    <a:pt x="6974" y="24795"/>
                  </a:cubicBezTo>
                  <a:cubicBezTo>
                    <a:pt x="6904" y="24795"/>
                    <a:pt x="6833" y="24794"/>
                    <a:pt x="6762" y="24793"/>
                  </a:cubicBezTo>
                  <a:cubicBezTo>
                    <a:pt x="5939" y="24775"/>
                    <a:pt x="5045" y="24703"/>
                    <a:pt x="4025" y="24310"/>
                  </a:cubicBezTo>
                  <a:lnTo>
                    <a:pt x="3882" y="24149"/>
                  </a:lnTo>
                  <a:cubicBezTo>
                    <a:pt x="3864" y="24149"/>
                    <a:pt x="3775" y="24113"/>
                    <a:pt x="3632" y="24041"/>
                  </a:cubicBezTo>
                  <a:cubicBezTo>
                    <a:pt x="3507" y="23970"/>
                    <a:pt x="3328" y="23880"/>
                    <a:pt x="3113" y="23737"/>
                  </a:cubicBezTo>
                  <a:cubicBezTo>
                    <a:pt x="2684" y="23451"/>
                    <a:pt x="2129" y="22986"/>
                    <a:pt x="1646" y="22306"/>
                  </a:cubicBezTo>
                  <a:cubicBezTo>
                    <a:pt x="1163" y="21627"/>
                    <a:pt x="788" y="20714"/>
                    <a:pt x="591" y="19713"/>
                  </a:cubicBezTo>
                  <a:cubicBezTo>
                    <a:pt x="484" y="19230"/>
                    <a:pt x="448" y="18693"/>
                    <a:pt x="394" y="18174"/>
                  </a:cubicBezTo>
                  <a:cubicBezTo>
                    <a:pt x="412" y="17638"/>
                    <a:pt x="394" y="17101"/>
                    <a:pt x="430" y="16564"/>
                  </a:cubicBezTo>
                  <a:cubicBezTo>
                    <a:pt x="519" y="14436"/>
                    <a:pt x="788" y="12379"/>
                    <a:pt x="1002" y="10912"/>
                  </a:cubicBezTo>
                  <a:cubicBezTo>
                    <a:pt x="1128" y="10179"/>
                    <a:pt x="1235" y="9588"/>
                    <a:pt x="1288" y="9231"/>
                  </a:cubicBezTo>
                  <a:cubicBezTo>
                    <a:pt x="1344" y="8954"/>
                    <a:pt x="1367" y="8795"/>
                    <a:pt x="1358" y="8795"/>
                  </a:cubicBezTo>
                  <a:cubicBezTo>
                    <a:pt x="1356" y="8795"/>
                    <a:pt x="1351" y="8808"/>
                    <a:pt x="1343" y="8834"/>
                  </a:cubicBezTo>
                  <a:lnTo>
                    <a:pt x="1343" y="8834"/>
                  </a:lnTo>
                  <a:cubicBezTo>
                    <a:pt x="1345" y="8827"/>
                    <a:pt x="1345" y="8824"/>
                    <a:pt x="1345" y="8824"/>
                  </a:cubicBezTo>
                  <a:lnTo>
                    <a:pt x="1345" y="8824"/>
                  </a:lnTo>
                  <a:cubicBezTo>
                    <a:pt x="1345" y="8824"/>
                    <a:pt x="1344" y="8828"/>
                    <a:pt x="1342" y="8837"/>
                  </a:cubicBezTo>
                  <a:cubicBezTo>
                    <a:pt x="1342" y="8836"/>
                    <a:pt x="1343" y="8835"/>
                    <a:pt x="1343" y="8834"/>
                  </a:cubicBezTo>
                  <a:lnTo>
                    <a:pt x="1343" y="8834"/>
                  </a:lnTo>
                  <a:cubicBezTo>
                    <a:pt x="1304" y="9015"/>
                    <a:pt x="716" y="11693"/>
                    <a:pt x="484" y="14418"/>
                  </a:cubicBezTo>
                  <a:cubicBezTo>
                    <a:pt x="452" y="14786"/>
                    <a:pt x="421" y="15155"/>
                    <a:pt x="392" y="15520"/>
                  </a:cubicBezTo>
                  <a:lnTo>
                    <a:pt x="392" y="15520"/>
                  </a:lnTo>
                  <a:lnTo>
                    <a:pt x="369" y="15331"/>
                  </a:lnTo>
                  <a:lnTo>
                    <a:pt x="369" y="15331"/>
                  </a:lnTo>
                  <a:cubicBezTo>
                    <a:pt x="372" y="15273"/>
                    <a:pt x="374" y="15213"/>
                    <a:pt x="376" y="15151"/>
                  </a:cubicBezTo>
                  <a:cubicBezTo>
                    <a:pt x="448" y="14221"/>
                    <a:pt x="573" y="12790"/>
                    <a:pt x="788" y="11395"/>
                  </a:cubicBezTo>
                  <a:cubicBezTo>
                    <a:pt x="823" y="11055"/>
                    <a:pt x="895" y="10697"/>
                    <a:pt x="949" y="10357"/>
                  </a:cubicBezTo>
                  <a:cubicBezTo>
                    <a:pt x="1020" y="10036"/>
                    <a:pt x="1074" y="9696"/>
                    <a:pt x="1128" y="9392"/>
                  </a:cubicBezTo>
                  <a:cubicBezTo>
                    <a:pt x="1271" y="8766"/>
                    <a:pt x="1396" y="8211"/>
                    <a:pt x="1485" y="7800"/>
                  </a:cubicBezTo>
                  <a:cubicBezTo>
                    <a:pt x="1533" y="7626"/>
                    <a:pt x="1575" y="7475"/>
                    <a:pt x="1610" y="7351"/>
                  </a:cubicBezTo>
                  <a:lnTo>
                    <a:pt x="1610" y="7351"/>
                  </a:lnTo>
                  <a:cubicBezTo>
                    <a:pt x="1610" y="7352"/>
                    <a:pt x="1610" y="7352"/>
                    <a:pt x="1610" y="7352"/>
                  </a:cubicBezTo>
                  <a:cubicBezTo>
                    <a:pt x="1686" y="7086"/>
                    <a:pt x="1719" y="6966"/>
                    <a:pt x="1719" y="6966"/>
                  </a:cubicBezTo>
                  <a:lnTo>
                    <a:pt x="1719" y="6966"/>
                  </a:lnTo>
                  <a:cubicBezTo>
                    <a:pt x="1718" y="6966"/>
                    <a:pt x="1679" y="7105"/>
                    <a:pt x="1610" y="7351"/>
                  </a:cubicBezTo>
                  <a:lnTo>
                    <a:pt x="1610" y="7351"/>
                  </a:lnTo>
                  <a:cubicBezTo>
                    <a:pt x="1524" y="7171"/>
                    <a:pt x="1920" y="6064"/>
                    <a:pt x="1813" y="6064"/>
                  </a:cubicBezTo>
                  <a:cubicBezTo>
                    <a:pt x="1811" y="6064"/>
                    <a:pt x="1809" y="6064"/>
                    <a:pt x="1807" y="6065"/>
                  </a:cubicBezTo>
                  <a:cubicBezTo>
                    <a:pt x="2201" y="4687"/>
                    <a:pt x="2666" y="3596"/>
                    <a:pt x="3131" y="2630"/>
                  </a:cubicBezTo>
                  <a:cubicBezTo>
                    <a:pt x="3256" y="2380"/>
                    <a:pt x="3363" y="2147"/>
                    <a:pt x="3489" y="1915"/>
                  </a:cubicBezTo>
                  <a:cubicBezTo>
                    <a:pt x="3614" y="1682"/>
                    <a:pt x="3739" y="1467"/>
                    <a:pt x="3882" y="1253"/>
                  </a:cubicBezTo>
                  <a:cubicBezTo>
                    <a:pt x="4007" y="1038"/>
                    <a:pt x="4150" y="824"/>
                    <a:pt x="4294" y="627"/>
                  </a:cubicBezTo>
                  <a:cubicBezTo>
                    <a:pt x="4315" y="594"/>
                    <a:pt x="4337" y="562"/>
                    <a:pt x="4359" y="5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3"/>
            <p:cNvSpPr/>
            <p:nvPr/>
          </p:nvSpPr>
          <p:spPr>
            <a:xfrm>
              <a:off x="3176325" y="4696525"/>
              <a:ext cx="492825" cy="467775"/>
            </a:xfrm>
            <a:custGeom>
              <a:avLst/>
              <a:gdLst/>
              <a:ahLst/>
              <a:cxnLst/>
              <a:rect l="l" t="t" r="r" b="b"/>
              <a:pathLst>
                <a:path w="19713" h="18711" extrusionOk="0">
                  <a:moveTo>
                    <a:pt x="12675" y="10236"/>
                  </a:moveTo>
                  <a:cubicBezTo>
                    <a:pt x="12698" y="10236"/>
                    <a:pt x="12693" y="10261"/>
                    <a:pt x="12666" y="10304"/>
                  </a:cubicBezTo>
                  <a:lnTo>
                    <a:pt x="12666" y="10304"/>
                  </a:lnTo>
                  <a:cubicBezTo>
                    <a:pt x="12653" y="10287"/>
                    <a:pt x="12640" y="10270"/>
                    <a:pt x="12628" y="10252"/>
                  </a:cubicBezTo>
                  <a:lnTo>
                    <a:pt x="12628" y="10252"/>
                  </a:lnTo>
                  <a:cubicBezTo>
                    <a:pt x="12650" y="10241"/>
                    <a:pt x="12665" y="10236"/>
                    <a:pt x="12675" y="10236"/>
                  </a:cubicBezTo>
                  <a:close/>
                  <a:moveTo>
                    <a:pt x="17966" y="423"/>
                  </a:moveTo>
                  <a:cubicBezTo>
                    <a:pt x="18148" y="423"/>
                    <a:pt x="18336" y="447"/>
                    <a:pt x="18514" y="501"/>
                  </a:cubicBezTo>
                  <a:cubicBezTo>
                    <a:pt x="18729" y="591"/>
                    <a:pt x="18961" y="716"/>
                    <a:pt x="19104" y="913"/>
                  </a:cubicBezTo>
                  <a:cubicBezTo>
                    <a:pt x="19247" y="1128"/>
                    <a:pt x="19283" y="1378"/>
                    <a:pt x="19301" y="1610"/>
                  </a:cubicBezTo>
                  <a:cubicBezTo>
                    <a:pt x="19301" y="2093"/>
                    <a:pt x="19140" y="2541"/>
                    <a:pt x="18961" y="2952"/>
                  </a:cubicBezTo>
                  <a:cubicBezTo>
                    <a:pt x="18782" y="3381"/>
                    <a:pt x="18568" y="3775"/>
                    <a:pt x="18335" y="4150"/>
                  </a:cubicBezTo>
                  <a:cubicBezTo>
                    <a:pt x="17852" y="4920"/>
                    <a:pt x="17334" y="5617"/>
                    <a:pt x="16779" y="6261"/>
                  </a:cubicBezTo>
                  <a:cubicBezTo>
                    <a:pt x="16242" y="6923"/>
                    <a:pt x="15688" y="7513"/>
                    <a:pt x="15151" y="8086"/>
                  </a:cubicBezTo>
                  <a:lnTo>
                    <a:pt x="15384" y="7871"/>
                  </a:lnTo>
                  <a:lnTo>
                    <a:pt x="15384" y="7871"/>
                  </a:lnTo>
                  <a:cubicBezTo>
                    <a:pt x="15133" y="8157"/>
                    <a:pt x="14633" y="8676"/>
                    <a:pt x="14239" y="9034"/>
                  </a:cubicBezTo>
                  <a:cubicBezTo>
                    <a:pt x="13926" y="9319"/>
                    <a:pt x="13665" y="9532"/>
                    <a:pt x="13621" y="9540"/>
                  </a:cubicBezTo>
                  <a:lnTo>
                    <a:pt x="13621" y="9540"/>
                  </a:lnTo>
                  <a:lnTo>
                    <a:pt x="13649" y="9481"/>
                  </a:lnTo>
                  <a:lnTo>
                    <a:pt x="13649" y="9481"/>
                  </a:lnTo>
                  <a:cubicBezTo>
                    <a:pt x="13616" y="9521"/>
                    <a:pt x="13608" y="9540"/>
                    <a:pt x="13619" y="9540"/>
                  </a:cubicBezTo>
                  <a:cubicBezTo>
                    <a:pt x="13619" y="9540"/>
                    <a:pt x="13620" y="9540"/>
                    <a:pt x="13621" y="9540"/>
                  </a:cubicBezTo>
                  <a:lnTo>
                    <a:pt x="13621" y="9540"/>
                  </a:lnTo>
                  <a:lnTo>
                    <a:pt x="13488" y="9821"/>
                  </a:lnTo>
                  <a:cubicBezTo>
                    <a:pt x="13046" y="10239"/>
                    <a:pt x="12873" y="10374"/>
                    <a:pt x="12827" y="10374"/>
                  </a:cubicBezTo>
                  <a:cubicBezTo>
                    <a:pt x="12742" y="10374"/>
                    <a:pt x="13072" y="9932"/>
                    <a:pt x="12974" y="9932"/>
                  </a:cubicBezTo>
                  <a:cubicBezTo>
                    <a:pt x="12935" y="9932"/>
                    <a:pt x="12827" y="10003"/>
                    <a:pt x="12596" y="10201"/>
                  </a:cubicBezTo>
                  <a:lnTo>
                    <a:pt x="12596" y="10201"/>
                  </a:lnTo>
                  <a:cubicBezTo>
                    <a:pt x="12595" y="10200"/>
                    <a:pt x="12594" y="10198"/>
                    <a:pt x="12593" y="10196"/>
                  </a:cubicBezTo>
                  <a:cubicBezTo>
                    <a:pt x="12218" y="9731"/>
                    <a:pt x="11967" y="9248"/>
                    <a:pt x="11842" y="8837"/>
                  </a:cubicBezTo>
                  <a:cubicBezTo>
                    <a:pt x="11466" y="8050"/>
                    <a:pt x="11270" y="7138"/>
                    <a:pt x="11395" y="6243"/>
                  </a:cubicBezTo>
                  <a:cubicBezTo>
                    <a:pt x="11502" y="5331"/>
                    <a:pt x="11932" y="4472"/>
                    <a:pt x="12486" y="3739"/>
                  </a:cubicBezTo>
                  <a:cubicBezTo>
                    <a:pt x="13058" y="2988"/>
                    <a:pt x="13774" y="2344"/>
                    <a:pt x="14561" y="1807"/>
                  </a:cubicBezTo>
                  <a:cubicBezTo>
                    <a:pt x="15330" y="1289"/>
                    <a:pt x="16189" y="841"/>
                    <a:pt x="17101" y="573"/>
                  </a:cubicBezTo>
                  <a:cubicBezTo>
                    <a:pt x="17334" y="501"/>
                    <a:pt x="17566" y="466"/>
                    <a:pt x="17799" y="430"/>
                  </a:cubicBezTo>
                  <a:cubicBezTo>
                    <a:pt x="17853" y="426"/>
                    <a:pt x="17909" y="423"/>
                    <a:pt x="17966" y="423"/>
                  </a:cubicBezTo>
                  <a:close/>
                  <a:moveTo>
                    <a:pt x="15831" y="7656"/>
                  </a:moveTo>
                  <a:lnTo>
                    <a:pt x="15831" y="7656"/>
                  </a:lnTo>
                  <a:cubicBezTo>
                    <a:pt x="15581" y="8050"/>
                    <a:pt x="15098" y="8676"/>
                    <a:pt x="14311" y="9338"/>
                  </a:cubicBezTo>
                  <a:cubicBezTo>
                    <a:pt x="13869" y="9784"/>
                    <a:pt x="13419" y="10212"/>
                    <a:pt x="12958" y="10625"/>
                  </a:cubicBezTo>
                  <a:lnTo>
                    <a:pt x="12958" y="10625"/>
                  </a:lnTo>
                  <a:cubicBezTo>
                    <a:pt x="12935" y="10600"/>
                    <a:pt x="12912" y="10574"/>
                    <a:pt x="12889" y="10547"/>
                  </a:cubicBezTo>
                  <a:lnTo>
                    <a:pt x="12889" y="10547"/>
                  </a:lnTo>
                  <a:cubicBezTo>
                    <a:pt x="13114" y="10373"/>
                    <a:pt x="13340" y="10195"/>
                    <a:pt x="13559" y="10018"/>
                  </a:cubicBezTo>
                  <a:cubicBezTo>
                    <a:pt x="13524" y="9946"/>
                    <a:pt x="13953" y="9517"/>
                    <a:pt x="14454" y="9016"/>
                  </a:cubicBezTo>
                  <a:cubicBezTo>
                    <a:pt x="14954" y="8515"/>
                    <a:pt x="15527" y="7960"/>
                    <a:pt x="15831" y="7656"/>
                  </a:cubicBezTo>
                  <a:close/>
                  <a:moveTo>
                    <a:pt x="11926" y="11515"/>
                  </a:moveTo>
                  <a:cubicBezTo>
                    <a:pt x="11634" y="11692"/>
                    <a:pt x="11315" y="11893"/>
                    <a:pt x="10805" y="12307"/>
                  </a:cubicBezTo>
                  <a:cubicBezTo>
                    <a:pt x="10767" y="12345"/>
                    <a:pt x="10729" y="12388"/>
                    <a:pt x="10744" y="12388"/>
                  </a:cubicBezTo>
                  <a:cubicBezTo>
                    <a:pt x="10752" y="12388"/>
                    <a:pt x="10774" y="12377"/>
                    <a:pt x="10816" y="12348"/>
                  </a:cubicBezTo>
                  <a:lnTo>
                    <a:pt x="10816" y="12348"/>
                  </a:lnTo>
                  <a:cubicBezTo>
                    <a:pt x="10230" y="12774"/>
                    <a:pt x="9456" y="13377"/>
                    <a:pt x="8701" y="13935"/>
                  </a:cubicBezTo>
                  <a:lnTo>
                    <a:pt x="8701" y="13935"/>
                  </a:lnTo>
                  <a:cubicBezTo>
                    <a:pt x="8807" y="13864"/>
                    <a:pt x="8912" y="13792"/>
                    <a:pt x="9016" y="13720"/>
                  </a:cubicBezTo>
                  <a:cubicBezTo>
                    <a:pt x="10029" y="13010"/>
                    <a:pt x="10998" y="12284"/>
                    <a:pt x="11926" y="11515"/>
                  </a:cubicBezTo>
                  <a:close/>
                  <a:moveTo>
                    <a:pt x="17727" y="1"/>
                  </a:moveTo>
                  <a:cubicBezTo>
                    <a:pt x="17638" y="19"/>
                    <a:pt x="17548" y="36"/>
                    <a:pt x="17459" y="36"/>
                  </a:cubicBezTo>
                  <a:cubicBezTo>
                    <a:pt x="17280" y="54"/>
                    <a:pt x="17119" y="108"/>
                    <a:pt x="16940" y="144"/>
                  </a:cubicBezTo>
                  <a:cubicBezTo>
                    <a:pt x="16779" y="197"/>
                    <a:pt x="16618" y="251"/>
                    <a:pt x="16439" y="305"/>
                  </a:cubicBezTo>
                  <a:cubicBezTo>
                    <a:pt x="16278" y="358"/>
                    <a:pt x="16117" y="430"/>
                    <a:pt x="15956" y="484"/>
                  </a:cubicBezTo>
                  <a:cubicBezTo>
                    <a:pt x="15312" y="770"/>
                    <a:pt x="14668" y="1110"/>
                    <a:pt x="14078" y="1539"/>
                  </a:cubicBezTo>
                  <a:cubicBezTo>
                    <a:pt x="13470" y="1968"/>
                    <a:pt x="12897" y="2451"/>
                    <a:pt x="12397" y="3024"/>
                  </a:cubicBezTo>
                  <a:cubicBezTo>
                    <a:pt x="11896" y="3596"/>
                    <a:pt x="11466" y="4240"/>
                    <a:pt x="11180" y="4973"/>
                  </a:cubicBezTo>
                  <a:cubicBezTo>
                    <a:pt x="10876" y="5707"/>
                    <a:pt x="10751" y="6512"/>
                    <a:pt x="10823" y="7281"/>
                  </a:cubicBezTo>
                  <a:cubicBezTo>
                    <a:pt x="10876" y="8068"/>
                    <a:pt x="11162" y="8783"/>
                    <a:pt x="11484" y="9409"/>
                  </a:cubicBezTo>
                  <a:cubicBezTo>
                    <a:pt x="11713" y="9815"/>
                    <a:pt x="11968" y="10185"/>
                    <a:pt x="12234" y="10525"/>
                  </a:cubicBezTo>
                  <a:lnTo>
                    <a:pt x="12234" y="10525"/>
                  </a:lnTo>
                  <a:cubicBezTo>
                    <a:pt x="12211" y="10546"/>
                    <a:pt x="12188" y="10568"/>
                    <a:pt x="12164" y="10590"/>
                  </a:cubicBezTo>
                  <a:cubicBezTo>
                    <a:pt x="12190" y="10569"/>
                    <a:pt x="12214" y="10549"/>
                    <a:pt x="12238" y="10530"/>
                  </a:cubicBezTo>
                  <a:lnTo>
                    <a:pt x="12238" y="10530"/>
                  </a:lnTo>
                  <a:cubicBezTo>
                    <a:pt x="12275" y="10578"/>
                    <a:pt x="12313" y="10625"/>
                    <a:pt x="12351" y="10672"/>
                  </a:cubicBezTo>
                  <a:lnTo>
                    <a:pt x="12351" y="10672"/>
                  </a:lnTo>
                  <a:cubicBezTo>
                    <a:pt x="12171" y="10857"/>
                    <a:pt x="11937" y="11075"/>
                    <a:pt x="11699" y="11270"/>
                  </a:cubicBezTo>
                  <a:cubicBezTo>
                    <a:pt x="11896" y="11144"/>
                    <a:pt x="12003" y="11270"/>
                    <a:pt x="12415" y="10912"/>
                  </a:cubicBezTo>
                  <a:cubicBezTo>
                    <a:pt x="12442" y="10891"/>
                    <a:pt x="12470" y="10870"/>
                    <a:pt x="12498" y="10848"/>
                  </a:cubicBezTo>
                  <a:lnTo>
                    <a:pt x="12498" y="10848"/>
                  </a:lnTo>
                  <a:cubicBezTo>
                    <a:pt x="12528" y="10883"/>
                    <a:pt x="12558" y="10918"/>
                    <a:pt x="12588" y="10953"/>
                  </a:cubicBezTo>
                  <a:lnTo>
                    <a:pt x="12588" y="10953"/>
                  </a:lnTo>
                  <a:cubicBezTo>
                    <a:pt x="12370" y="11143"/>
                    <a:pt x="12149" y="11330"/>
                    <a:pt x="11926" y="11515"/>
                  </a:cubicBezTo>
                  <a:lnTo>
                    <a:pt x="11926" y="11515"/>
                  </a:lnTo>
                  <a:cubicBezTo>
                    <a:pt x="12012" y="11462"/>
                    <a:pt x="12096" y="11412"/>
                    <a:pt x="12182" y="11359"/>
                  </a:cubicBezTo>
                  <a:cubicBezTo>
                    <a:pt x="12330" y="11267"/>
                    <a:pt x="12484" y="11170"/>
                    <a:pt x="12665" y="11040"/>
                  </a:cubicBezTo>
                  <a:lnTo>
                    <a:pt x="12665" y="11040"/>
                  </a:lnTo>
                  <a:cubicBezTo>
                    <a:pt x="13084" y="11510"/>
                    <a:pt x="13516" y="11915"/>
                    <a:pt x="13917" y="12271"/>
                  </a:cubicBezTo>
                  <a:cubicBezTo>
                    <a:pt x="14136" y="12474"/>
                    <a:pt x="14204" y="12551"/>
                    <a:pt x="14181" y="12551"/>
                  </a:cubicBezTo>
                  <a:cubicBezTo>
                    <a:pt x="14151" y="12551"/>
                    <a:pt x="13968" y="12423"/>
                    <a:pt x="13756" y="12271"/>
                  </a:cubicBezTo>
                  <a:cubicBezTo>
                    <a:pt x="13559" y="12128"/>
                    <a:pt x="13380" y="11949"/>
                    <a:pt x="13237" y="11842"/>
                  </a:cubicBezTo>
                  <a:cubicBezTo>
                    <a:pt x="13161" y="11788"/>
                    <a:pt x="13112" y="11747"/>
                    <a:pt x="13108" y="11747"/>
                  </a:cubicBezTo>
                  <a:lnTo>
                    <a:pt x="13108" y="11747"/>
                  </a:lnTo>
                  <a:cubicBezTo>
                    <a:pt x="13106" y="11747"/>
                    <a:pt x="13124" y="11764"/>
                    <a:pt x="13166" y="11806"/>
                  </a:cubicBezTo>
                  <a:lnTo>
                    <a:pt x="13148" y="11806"/>
                  </a:lnTo>
                  <a:cubicBezTo>
                    <a:pt x="13273" y="11914"/>
                    <a:pt x="13398" y="12003"/>
                    <a:pt x="13506" y="12110"/>
                  </a:cubicBezTo>
                  <a:cubicBezTo>
                    <a:pt x="13631" y="12200"/>
                    <a:pt x="13756" y="12271"/>
                    <a:pt x="13863" y="12361"/>
                  </a:cubicBezTo>
                  <a:cubicBezTo>
                    <a:pt x="14096" y="12522"/>
                    <a:pt x="14311" y="12683"/>
                    <a:pt x="14525" y="12826"/>
                  </a:cubicBezTo>
                  <a:cubicBezTo>
                    <a:pt x="14954" y="13094"/>
                    <a:pt x="15348" y="13327"/>
                    <a:pt x="15706" y="13523"/>
                  </a:cubicBezTo>
                  <a:cubicBezTo>
                    <a:pt x="16064" y="13702"/>
                    <a:pt x="16385" y="13863"/>
                    <a:pt x="16654" y="13989"/>
                  </a:cubicBezTo>
                  <a:cubicBezTo>
                    <a:pt x="16940" y="14114"/>
                    <a:pt x="17190" y="14203"/>
                    <a:pt x="17387" y="14275"/>
                  </a:cubicBezTo>
                  <a:cubicBezTo>
                    <a:pt x="17771" y="14408"/>
                    <a:pt x="18027" y="14468"/>
                    <a:pt x="18172" y="14468"/>
                  </a:cubicBezTo>
                  <a:cubicBezTo>
                    <a:pt x="18337" y="14468"/>
                    <a:pt x="18359" y="14390"/>
                    <a:pt x="18264" y="14257"/>
                  </a:cubicBezTo>
                  <a:cubicBezTo>
                    <a:pt x="18049" y="14167"/>
                    <a:pt x="17852" y="14060"/>
                    <a:pt x="17655" y="13971"/>
                  </a:cubicBezTo>
                  <a:cubicBezTo>
                    <a:pt x="17691" y="13953"/>
                    <a:pt x="17673" y="13863"/>
                    <a:pt x="17012" y="13523"/>
                  </a:cubicBezTo>
                  <a:cubicBezTo>
                    <a:pt x="16660" y="13328"/>
                    <a:pt x="16522" y="13262"/>
                    <a:pt x="16493" y="13262"/>
                  </a:cubicBezTo>
                  <a:cubicBezTo>
                    <a:pt x="16432" y="13262"/>
                    <a:pt x="16846" y="13548"/>
                    <a:pt x="16792" y="13548"/>
                  </a:cubicBezTo>
                  <a:cubicBezTo>
                    <a:pt x="16777" y="13548"/>
                    <a:pt x="16725" y="13526"/>
                    <a:pt x="16618" y="13470"/>
                  </a:cubicBezTo>
                  <a:cubicBezTo>
                    <a:pt x="16296" y="13201"/>
                    <a:pt x="15867" y="12933"/>
                    <a:pt x="15402" y="12593"/>
                  </a:cubicBezTo>
                  <a:cubicBezTo>
                    <a:pt x="14919" y="12289"/>
                    <a:pt x="14400" y="11914"/>
                    <a:pt x="13917" y="11520"/>
                  </a:cubicBezTo>
                  <a:cubicBezTo>
                    <a:pt x="13667" y="11305"/>
                    <a:pt x="13416" y="11109"/>
                    <a:pt x="13202" y="10876"/>
                  </a:cubicBezTo>
                  <a:cubicBezTo>
                    <a:pt x="13155" y="10830"/>
                    <a:pt x="13109" y="10783"/>
                    <a:pt x="13062" y="10735"/>
                  </a:cubicBezTo>
                  <a:lnTo>
                    <a:pt x="13062" y="10735"/>
                  </a:lnTo>
                  <a:cubicBezTo>
                    <a:pt x="13258" y="10575"/>
                    <a:pt x="13485" y="10378"/>
                    <a:pt x="13756" y="10125"/>
                  </a:cubicBezTo>
                  <a:lnTo>
                    <a:pt x="13756" y="10125"/>
                  </a:lnTo>
                  <a:cubicBezTo>
                    <a:pt x="13541" y="10310"/>
                    <a:pt x="13457" y="10375"/>
                    <a:pt x="13445" y="10375"/>
                  </a:cubicBezTo>
                  <a:cubicBezTo>
                    <a:pt x="13414" y="10375"/>
                    <a:pt x="13791" y="10001"/>
                    <a:pt x="13756" y="10001"/>
                  </a:cubicBezTo>
                  <a:cubicBezTo>
                    <a:pt x="13743" y="10001"/>
                    <a:pt x="13678" y="10049"/>
                    <a:pt x="13524" y="10179"/>
                  </a:cubicBezTo>
                  <a:cubicBezTo>
                    <a:pt x="14328" y="9338"/>
                    <a:pt x="15563" y="8461"/>
                    <a:pt x="16868" y="6834"/>
                  </a:cubicBezTo>
                  <a:lnTo>
                    <a:pt x="16868" y="6834"/>
                  </a:lnTo>
                  <a:cubicBezTo>
                    <a:pt x="16662" y="7079"/>
                    <a:pt x="16566" y="7170"/>
                    <a:pt x="16545" y="7170"/>
                  </a:cubicBezTo>
                  <a:cubicBezTo>
                    <a:pt x="16516" y="7170"/>
                    <a:pt x="16618" y="7007"/>
                    <a:pt x="16761" y="6834"/>
                  </a:cubicBezTo>
                  <a:cubicBezTo>
                    <a:pt x="17673" y="5832"/>
                    <a:pt x="18997" y="4061"/>
                    <a:pt x="19462" y="2648"/>
                  </a:cubicBezTo>
                  <a:lnTo>
                    <a:pt x="19462" y="2648"/>
                  </a:lnTo>
                  <a:cubicBezTo>
                    <a:pt x="19442" y="2677"/>
                    <a:pt x="19428" y="2691"/>
                    <a:pt x="19419" y="2691"/>
                  </a:cubicBezTo>
                  <a:cubicBezTo>
                    <a:pt x="19412" y="2691"/>
                    <a:pt x="19408" y="2682"/>
                    <a:pt x="19408" y="2666"/>
                  </a:cubicBezTo>
                  <a:cubicBezTo>
                    <a:pt x="19623" y="2076"/>
                    <a:pt x="19713" y="1610"/>
                    <a:pt x="19569" y="1074"/>
                  </a:cubicBezTo>
                  <a:cubicBezTo>
                    <a:pt x="19534" y="949"/>
                    <a:pt x="19462" y="823"/>
                    <a:pt x="19373" y="680"/>
                  </a:cubicBezTo>
                  <a:cubicBezTo>
                    <a:pt x="19337" y="627"/>
                    <a:pt x="19283" y="573"/>
                    <a:pt x="19230" y="501"/>
                  </a:cubicBezTo>
                  <a:cubicBezTo>
                    <a:pt x="19176" y="448"/>
                    <a:pt x="19104" y="412"/>
                    <a:pt x="19051" y="358"/>
                  </a:cubicBezTo>
                  <a:cubicBezTo>
                    <a:pt x="18979" y="287"/>
                    <a:pt x="18908" y="269"/>
                    <a:pt x="18836" y="215"/>
                  </a:cubicBezTo>
                  <a:cubicBezTo>
                    <a:pt x="18747" y="180"/>
                    <a:pt x="18675" y="144"/>
                    <a:pt x="18586" y="126"/>
                  </a:cubicBezTo>
                  <a:cubicBezTo>
                    <a:pt x="18514" y="90"/>
                    <a:pt x="18425" y="54"/>
                    <a:pt x="18335" y="36"/>
                  </a:cubicBezTo>
                  <a:cubicBezTo>
                    <a:pt x="18228" y="19"/>
                    <a:pt x="18121" y="1"/>
                    <a:pt x="18013" y="1"/>
                  </a:cubicBezTo>
                  <a:close/>
                  <a:moveTo>
                    <a:pt x="8701" y="13935"/>
                  </a:moveTo>
                  <a:lnTo>
                    <a:pt x="8701" y="13935"/>
                  </a:lnTo>
                  <a:cubicBezTo>
                    <a:pt x="6839" y="15200"/>
                    <a:pt x="4822" y="16418"/>
                    <a:pt x="2469" y="17620"/>
                  </a:cubicBezTo>
                  <a:cubicBezTo>
                    <a:pt x="2630" y="17546"/>
                    <a:pt x="2744" y="17485"/>
                    <a:pt x="2769" y="17485"/>
                  </a:cubicBezTo>
                  <a:cubicBezTo>
                    <a:pt x="2775" y="17485"/>
                    <a:pt x="2776" y="17488"/>
                    <a:pt x="2773" y="17494"/>
                  </a:cubicBezTo>
                  <a:cubicBezTo>
                    <a:pt x="2326" y="17799"/>
                    <a:pt x="1628" y="18085"/>
                    <a:pt x="1038" y="18317"/>
                  </a:cubicBezTo>
                  <a:cubicBezTo>
                    <a:pt x="466" y="18532"/>
                    <a:pt x="1" y="18675"/>
                    <a:pt x="54" y="18711"/>
                  </a:cubicBezTo>
                  <a:cubicBezTo>
                    <a:pt x="573" y="18568"/>
                    <a:pt x="1378" y="18228"/>
                    <a:pt x="2076" y="17906"/>
                  </a:cubicBezTo>
                  <a:cubicBezTo>
                    <a:pt x="2773" y="17566"/>
                    <a:pt x="3381" y="17244"/>
                    <a:pt x="3560" y="17190"/>
                  </a:cubicBezTo>
                  <a:cubicBezTo>
                    <a:pt x="3615" y="17154"/>
                    <a:pt x="3624" y="17142"/>
                    <a:pt x="3611" y="17142"/>
                  </a:cubicBezTo>
                  <a:cubicBezTo>
                    <a:pt x="3586" y="17142"/>
                    <a:pt x="3472" y="17189"/>
                    <a:pt x="3440" y="17189"/>
                  </a:cubicBezTo>
                  <a:cubicBezTo>
                    <a:pt x="3409" y="17189"/>
                    <a:pt x="3458" y="17143"/>
                    <a:pt x="3757" y="16958"/>
                  </a:cubicBezTo>
                  <a:cubicBezTo>
                    <a:pt x="4365" y="16636"/>
                    <a:pt x="4616" y="16511"/>
                    <a:pt x="4812" y="16421"/>
                  </a:cubicBezTo>
                  <a:cubicBezTo>
                    <a:pt x="5009" y="16332"/>
                    <a:pt x="5152" y="16260"/>
                    <a:pt x="5528" y="16081"/>
                  </a:cubicBezTo>
                  <a:cubicBezTo>
                    <a:pt x="5725" y="15920"/>
                    <a:pt x="5921" y="15777"/>
                    <a:pt x="6118" y="15616"/>
                  </a:cubicBezTo>
                  <a:cubicBezTo>
                    <a:pt x="6120" y="15617"/>
                    <a:pt x="6122" y="15617"/>
                    <a:pt x="6125" y="15617"/>
                  </a:cubicBezTo>
                  <a:cubicBezTo>
                    <a:pt x="6271" y="15617"/>
                    <a:pt x="7118" y="15086"/>
                    <a:pt x="8086" y="14382"/>
                  </a:cubicBezTo>
                  <a:cubicBezTo>
                    <a:pt x="8287" y="14240"/>
                    <a:pt x="8493" y="14089"/>
                    <a:pt x="8701" y="139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007"/>
        <p:cNvGrpSpPr/>
        <p:nvPr/>
      </p:nvGrpSpPr>
      <p:grpSpPr>
        <a:xfrm>
          <a:off x="0" y="0"/>
          <a:ext cx="0" cy="0"/>
          <a:chOff x="0" y="0"/>
          <a:chExt cx="0" cy="0"/>
        </a:xfrm>
      </p:grpSpPr>
      <p:sp>
        <p:nvSpPr>
          <p:cNvPr id="4008" name="Google Shape;4008;p54"/>
          <p:cNvSpPr txBox="1">
            <a:spLocks noGrp="1"/>
          </p:cNvSpPr>
          <p:nvPr>
            <p:ph type="title"/>
          </p:nvPr>
        </p:nvSpPr>
        <p:spPr>
          <a:xfrm>
            <a:off x="2393250" y="2550125"/>
            <a:ext cx="4357500" cy="888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Elements</a:t>
            </a:r>
            <a:endParaRPr/>
          </a:p>
        </p:txBody>
      </p:sp>
      <p:sp>
        <p:nvSpPr>
          <p:cNvPr id="4009" name="Google Shape;4009;p54"/>
          <p:cNvSpPr txBox="1">
            <a:spLocks noGrp="1"/>
          </p:cNvSpPr>
          <p:nvPr>
            <p:ph type="title" idx="2"/>
          </p:nvPr>
        </p:nvSpPr>
        <p:spPr>
          <a:xfrm>
            <a:off x="4013850" y="1546325"/>
            <a:ext cx="1116300" cy="915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4010" name="Google Shape;4010;p54"/>
          <p:cNvSpPr txBox="1">
            <a:spLocks noGrp="1"/>
          </p:cNvSpPr>
          <p:nvPr>
            <p:ph type="subTitle" idx="1"/>
          </p:nvPr>
        </p:nvSpPr>
        <p:spPr>
          <a:xfrm>
            <a:off x="2955600" y="3469686"/>
            <a:ext cx="3232800" cy="62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enter a subtitle here if you need it</a:t>
            </a:r>
            <a:endParaRPr/>
          </a:p>
        </p:txBody>
      </p:sp>
      <p:grpSp>
        <p:nvGrpSpPr>
          <p:cNvPr id="4011" name="Google Shape;4011;p54"/>
          <p:cNvGrpSpPr/>
          <p:nvPr/>
        </p:nvGrpSpPr>
        <p:grpSpPr>
          <a:xfrm rot="-9919634">
            <a:off x="3737599" y="1447050"/>
            <a:ext cx="1668812" cy="1125396"/>
            <a:chOff x="1962675" y="3108125"/>
            <a:chExt cx="1431450" cy="654800"/>
          </a:xfrm>
        </p:grpSpPr>
        <p:sp>
          <p:nvSpPr>
            <p:cNvPr id="4012" name="Google Shape;4012;p54"/>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034"/>
        <p:cNvGrpSpPr/>
        <p:nvPr/>
      </p:nvGrpSpPr>
      <p:grpSpPr>
        <a:xfrm>
          <a:off x="0" y="0"/>
          <a:ext cx="0" cy="0"/>
          <a:chOff x="0" y="0"/>
          <a:chExt cx="0" cy="0"/>
        </a:xfrm>
      </p:grpSpPr>
      <p:sp>
        <p:nvSpPr>
          <p:cNvPr id="4035" name="Google Shape;4035;p55"/>
          <p:cNvSpPr txBox="1">
            <a:spLocks noGrp="1"/>
          </p:cNvSpPr>
          <p:nvPr>
            <p:ph type="title"/>
          </p:nvPr>
        </p:nvSpPr>
        <p:spPr>
          <a:xfrm>
            <a:off x="1017350" y="1839681"/>
            <a:ext cx="6576000" cy="1053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98,300,000</a:t>
            </a:r>
            <a:endParaRPr/>
          </a:p>
        </p:txBody>
      </p:sp>
      <p:sp>
        <p:nvSpPr>
          <p:cNvPr id="4036" name="Google Shape;4036;p55"/>
          <p:cNvSpPr txBox="1">
            <a:spLocks noGrp="1"/>
          </p:cNvSpPr>
          <p:nvPr>
            <p:ph type="subTitle" idx="1"/>
          </p:nvPr>
        </p:nvSpPr>
        <p:spPr>
          <a:xfrm>
            <a:off x="1017350" y="2850299"/>
            <a:ext cx="6576000" cy="49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Big numbers catch your audience’s attention</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040"/>
        <p:cNvGrpSpPr/>
        <p:nvPr/>
      </p:nvGrpSpPr>
      <p:grpSpPr>
        <a:xfrm>
          <a:off x="0" y="0"/>
          <a:ext cx="0" cy="0"/>
          <a:chOff x="0" y="0"/>
          <a:chExt cx="0" cy="0"/>
        </a:xfrm>
      </p:grpSpPr>
      <p:sp>
        <p:nvSpPr>
          <p:cNvPr id="4041" name="Google Shape;4041;p56"/>
          <p:cNvSpPr txBox="1">
            <a:spLocks noGrp="1"/>
          </p:cNvSpPr>
          <p:nvPr>
            <p:ph type="subTitle" idx="1"/>
          </p:nvPr>
        </p:nvSpPr>
        <p:spPr>
          <a:xfrm>
            <a:off x="780925" y="1327276"/>
            <a:ext cx="4696800" cy="45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Jupiter's rotation period</a:t>
            </a:r>
            <a:endParaRPr/>
          </a:p>
        </p:txBody>
      </p:sp>
      <p:sp>
        <p:nvSpPr>
          <p:cNvPr id="4042" name="Google Shape;4042;p56"/>
          <p:cNvSpPr txBox="1">
            <a:spLocks noGrp="1"/>
          </p:cNvSpPr>
          <p:nvPr>
            <p:ph type="title"/>
          </p:nvPr>
        </p:nvSpPr>
        <p:spPr>
          <a:xfrm>
            <a:off x="780925" y="638357"/>
            <a:ext cx="4696800" cy="76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9h 55m 23s</a:t>
            </a:r>
            <a:endParaRPr/>
          </a:p>
        </p:txBody>
      </p:sp>
      <p:sp>
        <p:nvSpPr>
          <p:cNvPr id="4043" name="Google Shape;4043;p56"/>
          <p:cNvSpPr txBox="1">
            <a:spLocks noGrp="1"/>
          </p:cNvSpPr>
          <p:nvPr>
            <p:ph type="title" idx="2"/>
          </p:nvPr>
        </p:nvSpPr>
        <p:spPr>
          <a:xfrm>
            <a:off x="780925" y="1990612"/>
            <a:ext cx="4696800" cy="76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333,000</a:t>
            </a:r>
            <a:endParaRPr/>
          </a:p>
        </p:txBody>
      </p:sp>
      <p:sp>
        <p:nvSpPr>
          <p:cNvPr id="4044" name="Google Shape;4044;p56"/>
          <p:cNvSpPr txBox="1">
            <a:spLocks noGrp="1"/>
          </p:cNvSpPr>
          <p:nvPr>
            <p:ph type="subTitle" idx="3"/>
          </p:nvPr>
        </p:nvSpPr>
        <p:spPr>
          <a:xfrm>
            <a:off x="780925" y="2679527"/>
            <a:ext cx="4696800" cy="45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Sun’s mass compared to Earth’s</a:t>
            </a:r>
            <a:endParaRPr/>
          </a:p>
        </p:txBody>
      </p:sp>
      <p:sp>
        <p:nvSpPr>
          <p:cNvPr id="4045" name="Google Shape;4045;p56"/>
          <p:cNvSpPr txBox="1">
            <a:spLocks noGrp="1"/>
          </p:cNvSpPr>
          <p:nvPr>
            <p:ph type="title" idx="4"/>
          </p:nvPr>
        </p:nvSpPr>
        <p:spPr>
          <a:xfrm>
            <a:off x="780925" y="3342868"/>
            <a:ext cx="4696800" cy="76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386,000 km</a:t>
            </a:r>
            <a:endParaRPr/>
          </a:p>
        </p:txBody>
      </p:sp>
      <p:sp>
        <p:nvSpPr>
          <p:cNvPr id="4046" name="Google Shape;4046;p56"/>
          <p:cNvSpPr txBox="1">
            <a:spLocks noGrp="1"/>
          </p:cNvSpPr>
          <p:nvPr>
            <p:ph type="subTitle" idx="5"/>
          </p:nvPr>
        </p:nvSpPr>
        <p:spPr>
          <a:xfrm>
            <a:off x="780925" y="4031797"/>
            <a:ext cx="4696800" cy="451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Distance between Earth and the Moon</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050"/>
        <p:cNvGrpSpPr/>
        <p:nvPr/>
      </p:nvGrpSpPr>
      <p:grpSpPr>
        <a:xfrm>
          <a:off x="0" y="0"/>
          <a:ext cx="0" cy="0"/>
          <a:chOff x="0" y="0"/>
          <a:chExt cx="0" cy="0"/>
        </a:xfrm>
      </p:grpSpPr>
      <p:sp>
        <p:nvSpPr>
          <p:cNvPr id="4051" name="Google Shape;4051;p57"/>
          <p:cNvSpPr txBox="1">
            <a:spLocks noGrp="1"/>
          </p:cNvSpPr>
          <p:nvPr>
            <p:ph type="title" idx="9"/>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Themes in literature</a:t>
            </a:r>
            <a:endParaRPr/>
          </a:p>
        </p:txBody>
      </p:sp>
      <p:sp>
        <p:nvSpPr>
          <p:cNvPr id="4052" name="Google Shape;4052;p57"/>
          <p:cNvSpPr/>
          <p:nvPr/>
        </p:nvSpPr>
        <p:spPr>
          <a:xfrm>
            <a:off x="1062699" y="1578975"/>
            <a:ext cx="1605542" cy="1605542"/>
          </a:xfrm>
          <a:prstGeom prst="donut">
            <a:avLst>
              <a:gd name="adj" fmla="val 11930"/>
            </a:avLst>
          </a:prstGeom>
          <a:solidFill>
            <a:schemeClr val="lt2"/>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7"/>
          <p:cNvSpPr/>
          <p:nvPr/>
        </p:nvSpPr>
        <p:spPr>
          <a:xfrm flipH="1">
            <a:off x="1053845" y="1570122"/>
            <a:ext cx="1622926" cy="1622926"/>
          </a:xfrm>
          <a:prstGeom prst="blockArc">
            <a:avLst>
              <a:gd name="adj1" fmla="val 8231844"/>
              <a:gd name="adj2" fmla="val 16256715"/>
              <a:gd name="adj3" fmla="val 1271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7"/>
          <p:cNvSpPr/>
          <p:nvPr/>
        </p:nvSpPr>
        <p:spPr>
          <a:xfrm>
            <a:off x="3769390" y="1578975"/>
            <a:ext cx="1605542" cy="1605542"/>
          </a:xfrm>
          <a:prstGeom prst="donut">
            <a:avLst>
              <a:gd name="adj" fmla="val 11930"/>
            </a:avLst>
          </a:prstGeom>
          <a:solidFill>
            <a:schemeClr val="lt2"/>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7"/>
          <p:cNvSpPr/>
          <p:nvPr/>
        </p:nvSpPr>
        <p:spPr>
          <a:xfrm flipH="1">
            <a:off x="3760537" y="1570122"/>
            <a:ext cx="1622926" cy="1622926"/>
          </a:xfrm>
          <a:prstGeom prst="blockArc">
            <a:avLst>
              <a:gd name="adj1" fmla="val 10798253"/>
              <a:gd name="adj2" fmla="val 16256715"/>
              <a:gd name="adj3" fmla="val 1271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7"/>
          <p:cNvSpPr/>
          <p:nvPr/>
        </p:nvSpPr>
        <p:spPr>
          <a:xfrm>
            <a:off x="6476090" y="1578975"/>
            <a:ext cx="1605542" cy="1605542"/>
          </a:xfrm>
          <a:prstGeom prst="donut">
            <a:avLst>
              <a:gd name="adj" fmla="val 11930"/>
            </a:avLst>
          </a:prstGeom>
          <a:solidFill>
            <a:schemeClr val="lt2"/>
          </a:solidFill>
          <a:ln w="7620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7"/>
          <p:cNvSpPr/>
          <p:nvPr/>
        </p:nvSpPr>
        <p:spPr>
          <a:xfrm flipH="1">
            <a:off x="6467237" y="1570122"/>
            <a:ext cx="1622926" cy="1622926"/>
          </a:xfrm>
          <a:prstGeom prst="blockArc">
            <a:avLst>
              <a:gd name="adj1" fmla="val 6680840"/>
              <a:gd name="adj2" fmla="val 16256715"/>
              <a:gd name="adj3" fmla="val 12710"/>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7"/>
          <p:cNvSpPr txBox="1">
            <a:spLocks noGrp="1"/>
          </p:cNvSpPr>
          <p:nvPr>
            <p:ph type="subTitle" idx="1"/>
          </p:nvPr>
        </p:nvSpPr>
        <p:spPr>
          <a:xfrm>
            <a:off x="713225" y="3705375"/>
            <a:ext cx="2304000" cy="8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4059" name="Google Shape;4059;p57"/>
          <p:cNvSpPr txBox="1">
            <a:spLocks noGrp="1"/>
          </p:cNvSpPr>
          <p:nvPr>
            <p:ph type="subTitle" idx="2"/>
          </p:nvPr>
        </p:nvSpPr>
        <p:spPr>
          <a:xfrm>
            <a:off x="713225" y="3341939"/>
            <a:ext cx="23040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Love</a:t>
            </a:r>
            <a:endParaRPr/>
          </a:p>
        </p:txBody>
      </p:sp>
      <p:sp>
        <p:nvSpPr>
          <p:cNvPr id="4060" name="Google Shape;4060;p57"/>
          <p:cNvSpPr txBox="1">
            <a:spLocks noGrp="1"/>
          </p:cNvSpPr>
          <p:nvPr>
            <p:ph type="subTitle" idx="4"/>
          </p:nvPr>
        </p:nvSpPr>
        <p:spPr>
          <a:xfrm>
            <a:off x="3420000" y="3705375"/>
            <a:ext cx="2304000" cy="8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a:t>
            </a:r>
            <a:endParaRPr/>
          </a:p>
        </p:txBody>
      </p:sp>
      <p:sp>
        <p:nvSpPr>
          <p:cNvPr id="4061" name="Google Shape;4061;p57"/>
          <p:cNvSpPr txBox="1">
            <a:spLocks noGrp="1"/>
          </p:cNvSpPr>
          <p:nvPr>
            <p:ph type="subTitle" idx="5"/>
          </p:nvPr>
        </p:nvSpPr>
        <p:spPr>
          <a:xfrm>
            <a:off x="3420000" y="3341939"/>
            <a:ext cx="23040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Identity</a:t>
            </a:r>
            <a:endParaRPr/>
          </a:p>
        </p:txBody>
      </p:sp>
      <p:sp>
        <p:nvSpPr>
          <p:cNvPr id="4062" name="Google Shape;4062;p57"/>
          <p:cNvSpPr txBox="1">
            <a:spLocks noGrp="1"/>
          </p:cNvSpPr>
          <p:nvPr>
            <p:ph type="subTitle" idx="7"/>
          </p:nvPr>
        </p:nvSpPr>
        <p:spPr>
          <a:xfrm>
            <a:off x="6126781" y="3705375"/>
            <a:ext cx="2304000" cy="88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4063" name="Google Shape;4063;p57"/>
          <p:cNvSpPr txBox="1">
            <a:spLocks noGrp="1"/>
          </p:cNvSpPr>
          <p:nvPr>
            <p:ph type="subTitle" idx="8"/>
          </p:nvPr>
        </p:nvSpPr>
        <p:spPr>
          <a:xfrm>
            <a:off x="6126781" y="3341939"/>
            <a:ext cx="2304000" cy="50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Power</a:t>
            </a:r>
            <a:endParaRPr/>
          </a:p>
        </p:txBody>
      </p:sp>
      <p:sp>
        <p:nvSpPr>
          <p:cNvPr id="4064" name="Google Shape;4064;p57"/>
          <p:cNvSpPr txBox="1">
            <a:spLocks noGrp="1"/>
          </p:cNvSpPr>
          <p:nvPr>
            <p:ph type="title" idx="3"/>
          </p:nvPr>
        </p:nvSpPr>
        <p:spPr>
          <a:xfrm>
            <a:off x="3873150" y="2156608"/>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endParaRPr/>
          </a:p>
        </p:txBody>
      </p:sp>
      <p:sp>
        <p:nvSpPr>
          <p:cNvPr id="4065" name="Google Shape;4065;p57"/>
          <p:cNvSpPr txBox="1">
            <a:spLocks noGrp="1"/>
          </p:cNvSpPr>
          <p:nvPr>
            <p:ph type="title" idx="6"/>
          </p:nvPr>
        </p:nvSpPr>
        <p:spPr>
          <a:xfrm>
            <a:off x="6566375" y="2156608"/>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40%</a:t>
            </a:r>
            <a:endParaRPr/>
          </a:p>
        </p:txBody>
      </p:sp>
      <p:sp>
        <p:nvSpPr>
          <p:cNvPr id="4066" name="Google Shape;4066;p57"/>
          <p:cNvSpPr txBox="1">
            <a:spLocks noGrp="1"/>
          </p:cNvSpPr>
          <p:nvPr>
            <p:ph type="title"/>
          </p:nvPr>
        </p:nvSpPr>
        <p:spPr>
          <a:xfrm>
            <a:off x="1165775" y="2156608"/>
            <a:ext cx="13989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35%</a:t>
            </a: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F7F4F2"/>
        </a:solidFill>
        <a:effectLst/>
      </p:bgPr>
    </p:bg>
    <p:spTree>
      <p:nvGrpSpPr>
        <p:cNvPr id="1" name="Shape 3650"/>
        <p:cNvGrpSpPr/>
        <p:nvPr/>
      </p:nvGrpSpPr>
      <p:grpSpPr>
        <a:xfrm>
          <a:off x="0" y="0"/>
          <a:ext cx="0" cy="0"/>
          <a:chOff x="0" y="0"/>
          <a:chExt cx="0" cy="0"/>
        </a:xfrm>
      </p:grpSpPr>
      <p:sp>
        <p:nvSpPr>
          <p:cNvPr id="3651" name="Google Shape;3651;p40"/>
          <p:cNvSpPr txBox="1">
            <a:spLocks noGrp="1"/>
          </p:cNvSpPr>
          <p:nvPr>
            <p:ph type="title"/>
          </p:nvPr>
        </p:nvSpPr>
        <p:spPr>
          <a:xfrm>
            <a:off x="720000" y="42318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3652" name="Google Shape;3652;p40"/>
          <p:cNvSpPr txBox="1">
            <a:spLocks noGrp="1"/>
          </p:cNvSpPr>
          <p:nvPr>
            <p:ph type="subTitle" idx="1"/>
          </p:nvPr>
        </p:nvSpPr>
        <p:spPr>
          <a:xfrm>
            <a:off x="1006975" y="3102187"/>
            <a:ext cx="23055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653" name="Google Shape;3653;p40"/>
          <p:cNvSpPr txBox="1">
            <a:spLocks noGrp="1"/>
          </p:cNvSpPr>
          <p:nvPr>
            <p:ph type="title" idx="2"/>
          </p:nvPr>
        </p:nvSpPr>
        <p:spPr>
          <a:xfrm>
            <a:off x="1534075" y="1845729"/>
            <a:ext cx="1251300" cy="8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654" name="Google Shape;3654;p40"/>
          <p:cNvSpPr txBox="1">
            <a:spLocks noGrp="1"/>
          </p:cNvSpPr>
          <p:nvPr>
            <p:ph type="subTitle" idx="3"/>
          </p:nvPr>
        </p:nvSpPr>
        <p:spPr>
          <a:xfrm>
            <a:off x="1006975" y="2814219"/>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grpSp>
        <p:nvGrpSpPr>
          <p:cNvPr id="3655" name="Google Shape;3655;p40"/>
          <p:cNvGrpSpPr/>
          <p:nvPr/>
        </p:nvGrpSpPr>
        <p:grpSpPr>
          <a:xfrm rot="478303">
            <a:off x="1466556" y="1706867"/>
            <a:ext cx="1537924" cy="1036997"/>
            <a:chOff x="1962675" y="3108125"/>
            <a:chExt cx="1431450" cy="654800"/>
          </a:xfrm>
        </p:grpSpPr>
        <p:sp>
          <p:nvSpPr>
            <p:cNvPr id="3656" name="Google Shape;3656;p40"/>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0"/>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40"/>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40"/>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0"/>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0"/>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0"/>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0"/>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0"/>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0"/>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0"/>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0"/>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0"/>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0"/>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0"/>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0"/>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0"/>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0"/>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0"/>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75" name="Google Shape;3675;p40"/>
          <p:cNvSpPr txBox="1">
            <a:spLocks noGrp="1"/>
          </p:cNvSpPr>
          <p:nvPr>
            <p:ph type="subTitle" idx="4"/>
          </p:nvPr>
        </p:nvSpPr>
        <p:spPr>
          <a:xfrm>
            <a:off x="3419250" y="3102187"/>
            <a:ext cx="23055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676" name="Google Shape;3676;p40"/>
          <p:cNvSpPr txBox="1">
            <a:spLocks noGrp="1"/>
          </p:cNvSpPr>
          <p:nvPr>
            <p:ph type="title" idx="5"/>
          </p:nvPr>
        </p:nvSpPr>
        <p:spPr>
          <a:xfrm>
            <a:off x="3946350" y="1845729"/>
            <a:ext cx="1251300" cy="8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677" name="Google Shape;3677;p40"/>
          <p:cNvSpPr txBox="1">
            <a:spLocks noGrp="1"/>
          </p:cNvSpPr>
          <p:nvPr>
            <p:ph type="subTitle" idx="6"/>
          </p:nvPr>
        </p:nvSpPr>
        <p:spPr>
          <a:xfrm>
            <a:off x="3419250" y="2814219"/>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Elements</a:t>
            </a:r>
            <a:endParaRPr/>
          </a:p>
        </p:txBody>
      </p:sp>
      <p:sp>
        <p:nvSpPr>
          <p:cNvPr id="3678" name="Google Shape;3678;p40"/>
          <p:cNvSpPr txBox="1">
            <a:spLocks noGrp="1"/>
          </p:cNvSpPr>
          <p:nvPr>
            <p:ph type="subTitle" idx="7"/>
          </p:nvPr>
        </p:nvSpPr>
        <p:spPr>
          <a:xfrm>
            <a:off x="5831525" y="3102187"/>
            <a:ext cx="2305500" cy="947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3679" name="Google Shape;3679;p40"/>
          <p:cNvSpPr txBox="1">
            <a:spLocks noGrp="1"/>
          </p:cNvSpPr>
          <p:nvPr>
            <p:ph type="title" idx="8"/>
          </p:nvPr>
        </p:nvSpPr>
        <p:spPr>
          <a:xfrm>
            <a:off x="6358625" y="1845729"/>
            <a:ext cx="1251300" cy="8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680" name="Google Shape;3680;p40"/>
          <p:cNvSpPr txBox="1">
            <a:spLocks noGrp="1"/>
          </p:cNvSpPr>
          <p:nvPr>
            <p:ph type="subTitle" idx="9"/>
          </p:nvPr>
        </p:nvSpPr>
        <p:spPr>
          <a:xfrm>
            <a:off x="5831525" y="2814219"/>
            <a:ext cx="2305500" cy="48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Application</a:t>
            </a:r>
            <a:endParaRPr/>
          </a:p>
        </p:txBody>
      </p:sp>
      <p:grpSp>
        <p:nvGrpSpPr>
          <p:cNvPr id="3681" name="Google Shape;3681;p40"/>
          <p:cNvGrpSpPr/>
          <p:nvPr/>
        </p:nvGrpSpPr>
        <p:grpSpPr>
          <a:xfrm rot="478303">
            <a:off x="3879645" y="1706867"/>
            <a:ext cx="1537924" cy="1036997"/>
            <a:chOff x="1962675" y="3108125"/>
            <a:chExt cx="1431450" cy="654800"/>
          </a:xfrm>
        </p:grpSpPr>
        <p:sp>
          <p:nvSpPr>
            <p:cNvPr id="3682" name="Google Shape;3682;p40"/>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0"/>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0"/>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0"/>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0"/>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0"/>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0"/>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0"/>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0"/>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0"/>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0"/>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0"/>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0"/>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0"/>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0"/>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0"/>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0"/>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0"/>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40"/>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1" name="Google Shape;3701;p40"/>
          <p:cNvGrpSpPr/>
          <p:nvPr/>
        </p:nvGrpSpPr>
        <p:grpSpPr>
          <a:xfrm rot="478303">
            <a:off x="6291920" y="1706867"/>
            <a:ext cx="1537924" cy="1036997"/>
            <a:chOff x="1962675" y="3108125"/>
            <a:chExt cx="1431450" cy="654800"/>
          </a:xfrm>
        </p:grpSpPr>
        <p:sp>
          <p:nvSpPr>
            <p:cNvPr id="3702" name="Google Shape;3702;p40"/>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0"/>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0"/>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0"/>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0"/>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0"/>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40"/>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40"/>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0"/>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0"/>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0"/>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0"/>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0"/>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0"/>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0"/>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0"/>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0"/>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0"/>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0"/>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070"/>
        <p:cNvGrpSpPr/>
        <p:nvPr/>
      </p:nvGrpSpPr>
      <p:grpSpPr>
        <a:xfrm>
          <a:off x="0" y="0"/>
          <a:ext cx="0" cy="0"/>
          <a:chOff x="0" y="0"/>
          <a:chExt cx="0" cy="0"/>
        </a:xfrm>
      </p:grpSpPr>
      <p:grpSp>
        <p:nvGrpSpPr>
          <p:cNvPr id="4071" name="Google Shape;4071;p58"/>
          <p:cNvGrpSpPr/>
          <p:nvPr/>
        </p:nvGrpSpPr>
        <p:grpSpPr>
          <a:xfrm>
            <a:off x="4794178" y="1321623"/>
            <a:ext cx="3597972" cy="2616266"/>
            <a:chOff x="331763" y="414153"/>
            <a:chExt cx="6903246" cy="5019697"/>
          </a:xfrm>
        </p:grpSpPr>
        <p:sp>
          <p:nvSpPr>
            <p:cNvPr id="4072" name="Google Shape;4072;p58"/>
            <p:cNvSpPr/>
            <p:nvPr/>
          </p:nvSpPr>
          <p:spPr>
            <a:xfrm>
              <a:off x="2953125" y="4725150"/>
              <a:ext cx="1660725" cy="708700"/>
            </a:xfrm>
            <a:custGeom>
              <a:avLst/>
              <a:gdLst/>
              <a:ahLst/>
              <a:cxnLst/>
              <a:rect l="l" t="t" r="r" b="b"/>
              <a:pathLst>
                <a:path w="66429" h="28348" extrusionOk="0">
                  <a:moveTo>
                    <a:pt x="6889" y="1"/>
                  </a:moveTo>
                  <a:lnTo>
                    <a:pt x="1" y="28347"/>
                  </a:lnTo>
                  <a:lnTo>
                    <a:pt x="66429" y="28347"/>
                  </a:lnTo>
                  <a:lnTo>
                    <a:pt x="59475" y="1"/>
                  </a:lnTo>
                  <a:lnTo>
                    <a:pt x="33182" y="464"/>
                  </a:lnTo>
                  <a:lnTo>
                    <a:pt x="688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8"/>
            <p:cNvSpPr/>
            <p:nvPr/>
          </p:nvSpPr>
          <p:spPr>
            <a:xfrm>
              <a:off x="331763" y="414153"/>
              <a:ext cx="6903246" cy="4353879"/>
            </a:xfrm>
            <a:custGeom>
              <a:avLst/>
              <a:gdLst/>
              <a:ahLst/>
              <a:cxnLst/>
              <a:rect l="l" t="t" r="r" b="b"/>
              <a:pathLst>
                <a:path w="248162" h="181204" extrusionOk="0">
                  <a:moveTo>
                    <a:pt x="4636" y="0"/>
                  </a:moveTo>
                  <a:cubicBezTo>
                    <a:pt x="2053" y="0"/>
                    <a:pt x="0" y="2053"/>
                    <a:pt x="0" y="4636"/>
                  </a:cubicBezTo>
                  <a:lnTo>
                    <a:pt x="0" y="176634"/>
                  </a:lnTo>
                  <a:cubicBezTo>
                    <a:pt x="0" y="179151"/>
                    <a:pt x="2053" y="181204"/>
                    <a:pt x="4636" y="181204"/>
                  </a:cubicBezTo>
                  <a:lnTo>
                    <a:pt x="243526" y="181204"/>
                  </a:lnTo>
                  <a:cubicBezTo>
                    <a:pt x="246109" y="181204"/>
                    <a:pt x="248162" y="179151"/>
                    <a:pt x="248162" y="176634"/>
                  </a:cubicBezTo>
                  <a:lnTo>
                    <a:pt x="248162" y="4636"/>
                  </a:lnTo>
                  <a:cubicBezTo>
                    <a:pt x="248162" y="2053"/>
                    <a:pt x="246109" y="0"/>
                    <a:pt x="243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8"/>
            <p:cNvSpPr/>
            <p:nvPr/>
          </p:nvSpPr>
          <p:spPr>
            <a:xfrm>
              <a:off x="547300" y="600323"/>
              <a:ext cx="6472159" cy="3981525"/>
            </a:xfrm>
            <a:custGeom>
              <a:avLst/>
              <a:gdLst/>
              <a:ahLst/>
              <a:cxnLst/>
              <a:rect l="l" t="t" r="r" b="b"/>
              <a:pathLst>
                <a:path w="232665" h="165707" extrusionOk="0">
                  <a:moveTo>
                    <a:pt x="1" y="1"/>
                  </a:moveTo>
                  <a:lnTo>
                    <a:pt x="1" y="24307"/>
                  </a:lnTo>
                  <a:lnTo>
                    <a:pt x="1" y="165707"/>
                  </a:lnTo>
                  <a:lnTo>
                    <a:pt x="232665" y="165707"/>
                  </a:lnTo>
                  <a:lnTo>
                    <a:pt x="232665" y="121532"/>
                  </a:lnTo>
                  <a:lnTo>
                    <a:pt x="23266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8"/>
            <p:cNvSpPr/>
            <p:nvPr/>
          </p:nvSpPr>
          <p:spPr>
            <a:xfrm>
              <a:off x="2772650" y="5206975"/>
              <a:ext cx="2020025" cy="226875"/>
            </a:xfrm>
            <a:custGeom>
              <a:avLst/>
              <a:gdLst/>
              <a:ahLst/>
              <a:cxnLst/>
              <a:rect l="l" t="t" r="r" b="b"/>
              <a:pathLst>
                <a:path w="80801" h="9075" extrusionOk="0">
                  <a:moveTo>
                    <a:pt x="4571" y="1"/>
                  </a:moveTo>
                  <a:cubicBezTo>
                    <a:pt x="2054" y="1"/>
                    <a:pt x="1" y="2054"/>
                    <a:pt x="1" y="4570"/>
                  </a:cubicBezTo>
                  <a:cubicBezTo>
                    <a:pt x="1" y="7021"/>
                    <a:pt x="2054" y="9074"/>
                    <a:pt x="4571" y="9074"/>
                  </a:cubicBezTo>
                  <a:lnTo>
                    <a:pt x="76297" y="9074"/>
                  </a:lnTo>
                  <a:cubicBezTo>
                    <a:pt x="78814" y="9074"/>
                    <a:pt x="80801" y="7021"/>
                    <a:pt x="80801" y="4570"/>
                  </a:cubicBezTo>
                  <a:cubicBezTo>
                    <a:pt x="80801" y="2054"/>
                    <a:pt x="78814" y="1"/>
                    <a:pt x="76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76" name="Google Shape;4076;p58"/>
          <p:cNvPicPr preferRelativeResize="0"/>
          <p:nvPr/>
        </p:nvPicPr>
        <p:blipFill rotWithShape="1">
          <a:blip r:embed="rId3">
            <a:alphaModFix/>
          </a:blip>
          <a:srcRect l="3891" r="3882"/>
          <a:stretch/>
        </p:blipFill>
        <p:spPr>
          <a:xfrm>
            <a:off x="4890487" y="1418275"/>
            <a:ext cx="3405192" cy="2076912"/>
          </a:xfrm>
          <a:prstGeom prst="rect">
            <a:avLst/>
          </a:prstGeom>
          <a:noFill/>
          <a:ln>
            <a:noFill/>
          </a:ln>
        </p:spPr>
      </p:pic>
      <p:sp>
        <p:nvSpPr>
          <p:cNvPr id="4077" name="Google Shape;4077;p58"/>
          <p:cNvSpPr txBox="1">
            <a:spLocks noGrp="1"/>
          </p:cNvSpPr>
          <p:nvPr>
            <p:ph type="title"/>
          </p:nvPr>
        </p:nvSpPr>
        <p:spPr>
          <a:xfrm>
            <a:off x="720000" y="1485150"/>
            <a:ext cx="3597900" cy="106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Computer mockup</a:t>
            </a:r>
            <a:endParaRPr/>
          </a:p>
        </p:txBody>
      </p:sp>
      <p:sp>
        <p:nvSpPr>
          <p:cNvPr id="4078" name="Google Shape;4078;p58"/>
          <p:cNvSpPr txBox="1">
            <a:spLocks noGrp="1"/>
          </p:cNvSpPr>
          <p:nvPr>
            <p:ph type="subTitle" idx="1"/>
          </p:nvPr>
        </p:nvSpPr>
        <p:spPr>
          <a:xfrm>
            <a:off x="720000" y="2548350"/>
            <a:ext cx="3597900" cy="113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082"/>
        <p:cNvGrpSpPr/>
        <p:nvPr/>
      </p:nvGrpSpPr>
      <p:grpSpPr>
        <a:xfrm>
          <a:off x="0" y="0"/>
          <a:ext cx="0" cy="0"/>
          <a:chOff x="0" y="0"/>
          <a:chExt cx="0" cy="0"/>
        </a:xfrm>
      </p:grpSpPr>
      <p:grpSp>
        <p:nvGrpSpPr>
          <p:cNvPr id="4083" name="Google Shape;4083;p59"/>
          <p:cNvGrpSpPr/>
          <p:nvPr/>
        </p:nvGrpSpPr>
        <p:grpSpPr>
          <a:xfrm>
            <a:off x="1561951" y="735560"/>
            <a:ext cx="2697276" cy="3672287"/>
            <a:chOff x="1655550" y="790900"/>
            <a:chExt cx="2510262" cy="3417671"/>
          </a:xfrm>
        </p:grpSpPr>
        <p:sp>
          <p:nvSpPr>
            <p:cNvPr id="4084" name="Google Shape;4084;p59"/>
            <p:cNvSpPr/>
            <p:nvPr/>
          </p:nvSpPr>
          <p:spPr>
            <a:xfrm>
              <a:off x="1655550" y="790900"/>
              <a:ext cx="2510262" cy="3417671"/>
            </a:xfrm>
            <a:custGeom>
              <a:avLst/>
              <a:gdLst/>
              <a:ahLst/>
              <a:cxnLst/>
              <a:rect l="l" t="t" r="r" b="b"/>
              <a:pathLst>
                <a:path w="143096" h="190426" extrusionOk="0">
                  <a:moveTo>
                    <a:pt x="2914" y="0"/>
                  </a:moveTo>
                  <a:cubicBezTo>
                    <a:pt x="1280" y="0"/>
                    <a:pt x="0" y="1281"/>
                    <a:pt x="0" y="2914"/>
                  </a:cubicBezTo>
                  <a:lnTo>
                    <a:pt x="0" y="187512"/>
                  </a:lnTo>
                  <a:cubicBezTo>
                    <a:pt x="0" y="189101"/>
                    <a:pt x="1280" y="190426"/>
                    <a:pt x="2914" y="190426"/>
                  </a:cubicBezTo>
                  <a:lnTo>
                    <a:pt x="140182" y="190426"/>
                  </a:lnTo>
                  <a:cubicBezTo>
                    <a:pt x="141771" y="190426"/>
                    <a:pt x="143096" y="189101"/>
                    <a:pt x="143096" y="187512"/>
                  </a:cubicBezTo>
                  <a:lnTo>
                    <a:pt x="143096" y="2914"/>
                  </a:lnTo>
                  <a:cubicBezTo>
                    <a:pt x="143096" y="1281"/>
                    <a:pt x="141771" y="0"/>
                    <a:pt x="140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9"/>
            <p:cNvSpPr/>
            <p:nvPr/>
          </p:nvSpPr>
          <p:spPr>
            <a:xfrm>
              <a:off x="1735300" y="886765"/>
              <a:ext cx="2350730" cy="3115776"/>
            </a:xfrm>
            <a:custGeom>
              <a:avLst/>
              <a:gdLst/>
              <a:ahLst/>
              <a:cxnLst/>
              <a:rect l="l" t="t" r="r" b="b"/>
              <a:pathLst>
                <a:path w="134002" h="173605" extrusionOk="0">
                  <a:moveTo>
                    <a:pt x="1" y="1"/>
                  </a:moveTo>
                  <a:lnTo>
                    <a:pt x="1" y="53821"/>
                  </a:lnTo>
                  <a:lnTo>
                    <a:pt x="1" y="127599"/>
                  </a:lnTo>
                  <a:lnTo>
                    <a:pt x="1" y="173605"/>
                  </a:lnTo>
                  <a:lnTo>
                    <a:pt x="134001" y="173605"/>
                  </a:lnTo>
                  <a:lnTo>
                    <a:pt x="134001" y="34615"/>
                  </a:lnTo>
                  <a:lnTo>
                    <a:pt x="13400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86" name="Google Shape;4086;p59"/>
          <p:cNvPicPr preferRelativeResize="0"/>
          <p:nvPr/>
        </p:nvPicPr>
        <p:blipFill rotWithShape="1">
          <a:blip r:embed="rId3">
            <a:alphaModFix/>
          </a:blip>
          <a:srcRect l="12790" r="44995"/>
          <a:stretch/>
        </p:blipFill>
        <p:spPr>
          <a:xfrm>
            <a:off x="1655968" y="838567"/>
            <a:ext cx="2512490" cy="3347958"/>
          </a:xfrm>
          <a:prstGeom prst="rect">
            <a:avLst/>
          </a:prstGeom>
          <a:noFill/>
          <a:ln>
            <a:noFill/>
          </a:ln>
        </p:spPr>
      </p:pic>
      <p:sp>
        <p:nvSpPr>
          <p:cNvPr id="4087" name="Google Shape;4087;p59"/>
          <p:cNvSpPr txBox="1">
            <a:spLocks noGrp="1"/>
          </p:cNvSpPr>
          <p:nvPr>
            <p:ph type="title"/>
          </p:nvPr>
        </p:nvSpPr>
        <p:spPr>
          <a:xfrm>
            <a:off x="5294150" y="1348800"/>
            <a:ext cx="3136500" cy="10608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Tablet mockup</a:t>
            </a:r>
            <a:endParaRPr/>
          </a:p>
        </p:txBody>
      </p:sp>
      <p:sp>
        <p:nvSpPr>
          <p:cNvPr id="4088" name="Google Shape;4088;p59"/>
          <p:cNvSpPr txBox="1">
            <a:spLocks noGrp="1"/>
          </p:cNvSpPr>
          <p:nvPr>
            <p:ph type="subTitle" idx="1"/>
          </p:nvPr>
        </p:nvSpPr>
        <p:spPr>
          <a:xfrm>
            <a:off x="4837371" y="2409600"/>
            <a:ext cx="3593400" cy="1080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replace the image on the screen with your own work. Just right-click on it and select “Replace image”</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092"/>
        <p:cNvGrpSpPr/>
        <p:nvPr/>
      </p:nvGrpSpPr>
      <p:grpSpPr>
        <a:xfrm>
          <a:off x="0" y="0"/>
          <a:ext cx="0" cy="0"/>
          <a:chOff x="0" y="0"/>
          <a:chExt cx="0" cy="0"/>
        </a:xfrm>
      </p:grpSpPr>
      <p:sp>
        <p:nvSpPr>
          <p:cNvPr id="4093" name="Google Shape;4093;p60"/>
          <p:cNvSpPr txBox="1">
            <a:spLocks noGrp="1"/>
          </p:cNvSpPr>
          <p:nvPr>
            <p:ph type="title"/>
          </p:nvPr>
        </p:nvSpPr>
        <p:spPr>
          <a:xfrm>
            <a:off x="1565325" y="1485150"/>
            <a:ext cx="2925600" cy="1063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Phone mockup</a:t>
            </a:r>
            <a:endParaRPr/>
          </a:p>
        </p:txBody>
      </p:sp>
      <p:sp>
        <p:nvSpPr>
          <p:cNvPr id="4094" name="Google Shape;4094;p60"/>
          <p:cNvSpPr txBox="1">
            <a:spLocks noGrp="1"/>
          </p:cNvSpPr>
          <p:nvPr>
            <p:ph type="subTitle" idx="1"/>
          </p:nvPr>
        </p:nvSpPr>
        <p:spPr>
          <a:xfrm>
            <a:off x="1229175" y="2548350"/>
            <a:ext cx="3597900" cy="113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4095" name="Google Shape;4095;p60"/>
          <p:cNvGrpSpPr/>
          <p:nvPr/>
        </p:nvGrpSpPr>
        <p:grpSpPr>
          <a:xfrm>
            <a:off x="5880076" y="709411"/>
            <a:ext cx="1834973" cy="3724678"/>
            <a:chOff x="5186401" y="494525"/>
            <a:chExt cx="1834973" cy="3724678"/>
          </a:xfrm>
        </p:grpSpPr>
        <p:sp>
          <p:nvSpPr>
            <p:cNvPr id="4096" name="Google Shape;4096;p60"/>
            <p:cNvSpPr/>
            <p:nvPr/>
          </p:nvSpPr>
          <p:spPr>
            <a:xfrm>
              <a:off x="5186401" y="494525"/>
              <a:ext cx="1834973" cy="3724678"/>
            </a:xfrm>
            <a:custGeom>
              <a:avLst/>
              <a:gdLst/>
              <a:ahLst/>
              <a:cxnLst/>
              <a:rect l="l" t="t" r="r" b="b"/>
              <a:pathLst>
                <a:path w="93205" h="189190" extrusionOk="0">
                  <a:moveTo>
                    <a:pt x="2870" y="0"/>
                  </a:moveTo>
                  <a:cubicBezTo>
                    <a:pt x="1280" y="0"/>
                    <a:pt x="0" y="1280"/>
                    <a:pt x="0" y="2914"/>
                  </a:cubicBezTo>
                  <a:lnTo>
                    <a:pt x="0" y="186320"/>
                  </a:lnTo>
                  <a:cubicBezTo>
                    <a:pt x="0" y="187909"/>
                    <a:pt x="1280" y="189190"/>
                    <a:pt x="2870" y="189190"/>
                  </a:cubicBezTo>
                  <a:lnTo>
                    <a:pt x="90334" y="189190"/>
                  </a:lnTo>
                  <a:cubicBezTo>
                    <a:pt x="91924" y="189190"/>
                    <a:pt x="93204" y="187909"/>
                    <a:pt x="93204" y="186320"/>
                  </a:cubicBezTo>
                  <a:lnTo>
                    <a:pt x="93204" y="2914"/>
                  </a:lnTo>
                  <a:cubicBezTo>
                    <a:pt x="93204" y="1280"/>
                    <a:pt x="91924" y="0"/>
                    <a:pt x="90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0"/>
            <p:cNvSpPr/>
            <p:nvPr/>
          </p:nvSpPr>
          <p:spPr>
            <a:xfrm>
              <a:off x="5890455" y="3969678"/>
              <a:ext cx="458108" cy="154724"/>
            </a:xfrm>
            <a:custGeom>
              <a:avLst/>
              <a:gdLst/>
              <a:ahLst/>
              <a:cxnLst/>
              <a:rect l="l" t="t" r="r" b="b"/>
              <a:pathLst>
                <a:path w="23269" h="7859" extrusionOk="0">
                  <a:moveTo>
                    <a:pt x="796" y="0"/>
                  </a:moveTo>
                  <a:cubicBezTo>
                    <a:pt x="354" y="0"/>
                    <a:pt x="1" y="353"/>
                    <a:pt x="1" y="751"/>
                  </a:cubicBezTo>
                  <a:lnTo>
                    <a:pt x="1" y="7064"/>
                  </a:lnTo>
                  <a:cubicBezTo>
                    <a:pt x="1" y="7506"/>
                    <a:pt x="354" y="7859"/>
                    <a:pt x="796" y="7859"/>
                  </a:cubicBezTo>
                  <a:lnTo>
                    <a:pt x="22474" y="7859"/>
                  </a:lnTo>
                  <a:cubicBezTo>
                    <a:pt x="22916" y="7859"/>
                    <a:pt x="23269" y="7506"/>
                    <a:pt x="23269" y="7064"/>
                  </a:cubicBezTo>
                  <a:lnTo>
                    <a:pt x="23269" y="751"/>
                  </a:lnTo>
                  <a:cubicBezTo>
                    <a:pt x="23269" y="353"/>
                    <a:pt x="22916" y="0"/>
                    <a:pt x="22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98" name="Google Shape;4098;p60"/>
          <p:cNvPicPr preferRelativeResize="0"/>
          <p:nvPr/>
        </p:nvPicPr>
        <p:blipFill rotWithShape="1">
          <a:blip r:embed="rId3">
            <a:alphaModFix/>
          </a:blip>
          <a:srcRect l="62263" r="8257"/>
          <a:stretch/>
        </p:blipFill>
        <p:spPr>
          <a:xfrm>
            <a:off x="5965263" y="891935"/>
            <a:ext cx="1664599" cy="3176198"/>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102"/>
        <p:cNvGrpSpPr/>
        <p:nvPr/>
      </p:nvGrpSpPr>
      <p:grpSpPr>
        <a:xfrm>
          <a:off x="0" y="0"/>
          <a:ext cx="0" cy="0"/>
          <a:chOff x="0" y="0"/>
          <a:chExt cx="0" cy="0"/>
        </a:xfrm>
      </p:grpSpPr>
      <p:grpSp>
        <p:nvGrpSpPr>
          <p:cNvPr id="4103" name="Google Shape;4103;p61"/>
          <p:cNvGrpSpPr/>
          <p:nvPr/>
        </p:nvGrpSpPr>
        <p:grpSpPr>
          <a:xfrm>
            <a:off x="3361490" y="1475793"/>
            <a:ext cx="4998251" cy="2662370"/>
            <a:chOff x="233350" y="949250"/>
            <a:chExt cx="7137300" cy="3802300"/>
          </a:xfrm>
        </p:grpSpPr>
        <p:sp>
          <p:nvSpPr>
            <p:cNvPr id="4104" name="Google Shape;4104;p61"/>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1"/>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1"/>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1"/>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1"/>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1"/>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1"/>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1"/>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1"/>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1"/>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1"/>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1"/>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1"/>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1"/>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1"/>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1"/>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1"/>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1"/>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1"/>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1"/>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1"/>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1"/>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1"/>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1"/>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1"/>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1"/>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1"/>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1"/>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1"/>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1"/>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1"/>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1"/>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1"/>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1"/>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1"/>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1"/>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1"/>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1"/>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1"/>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1"/>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1"/>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1"/>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1"/>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1"/>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1"/>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1"/>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1"/>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1"/>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1"/>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1"/>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1"/>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5" name="Google Shape;4155;p61"/>
          <p:cNvSpPr txBox="1"/>
          <p:nvPr/>
        </p:nvSpPr>
        <p:spPr>
          <a:xfrm flipH="1">
            <a:off x="1114529" y="1475775"/>
            <a:ext cx="2087100" cy="4500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Venus</a:t>
            </a:r>
            <a:endParaRPr sz="2400">
              <a:solidFill>
                <a:schemeClr val="dk1"/>
              </a:solidFill>
              <a:latin typeface="Prompt SemiBold"/>
              <a:ea typeface="Prompt SemiBold"/>
              <a:cs typeface="Prompt SemiBold"/>
              <a:sym typeface="Prompt SemiBold"/>
            </a:endParaRPr>
          </a:p>
        </p:txBody>
      </p:sp>
      <p:sp>
        <p:nvSpPr>
          <p:cNvPr id="4156" name="Google Shape;4156;p61"/>
          <p:cNvSpPr txBox="1"/>
          <p:nvPr/>
        </p:nvSpPr>
        <p:spPr>
          <a:xfrm flipH="1">
            <a:off x="1114554" y="2991739"/>
            <a:ext cx="2087100" cy="4500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Mercury</a:t>
            </a:r>
            <a:endParaRPr sz="2400">
              <a:solidFill>
                <a:schemeClr val="dk1"/>
              </a:solidFill>
              <a:latin typeface="Prompt SemiBold"/>
              <a:ea typeface="Prompt SemiBold"/>
              <a:cs typeface="Prompt SemiBold"/>
              <a:sym typeface="Prompt SemiBold"/>
            </a:endParaRPr>
          </a:p>
        </p:txBody>
      </p:sp>
      <p:sp>
        <p:nvSpPr>
          <p:cNvPr id="4157" name="Google Shape;4157;p61"/>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a:t>
            </a:r>
            <a:r>
              <a:rPr lang="en">
                <a:solidFill>
                  <a:srgbClr val="F4C5B1"/>
                </a:solidFill>
              </a:rPr>
              <a:t> </a:t>
            </a:r>
            <a:r>
              <a:rPr lang="en"/>
              <a:t>map</a:t>
            </a:r>
            <a:endParaRPr/>
          </a:p>
        </p:txBody>
      </p:sp>
      <p:sp>
        <p:nvSpPr>
          <p:cNvPr id="4158" name="Google Shape;4158;p61"/>
          <p:cNvSpPr txBox="1"/>
          <p:nvPr/>
        </p:nvSpPr>
        <p:spPr>
          <a:xfrm flipH="1">
            <a:off x="1114503" y="1752827"/>
            <a:ext cx="2087100" cy="847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Venus is the second planet from the Sun</a:t>
            </a:r>
            <a:endParaRPr>
              <a:solidFill>
                <a:schemeClr val="dk1"/>
              </a:solidFill>
              <a:latin typeface="Courier Prime"/>
              <a:ea typeface="Courier Prime"/>
              <a:cs typeface="Courier Prime"/>
              <a:sym typeface="Courier Prime"/>
            </a:endParaRPr>
          </a:p>
        </p:txBody>
      </p:sp>
      <p:sp>
        <p:nvSpPr>
          <p:cNvPr id="4159" name="Google Shape;4159;p61"/>
          <p:cNvSpPr txBox="1"/>
          <p:nvPr/>
        </p:nvSpPr>
        <p:spPr>
          <a:xfrm flipH="1">
            <a:off x="1114528" y="3268775"/>
            <a:ext cx="2087100" cy="847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Mercury is the closest planet to the Sun</a:t>
            </a:r>
            <a:endParaRPr>
              <a:solidFill>
                <a:schemeClr val="dk1"/>
              </a:solidFill>
              <a:latin typeface="Courier Prime"/>
              <a:ea typeface="Courier Prime"/>
              <a:cs typeface="Courier Prime"/>
              <a:sym typeface="Courier Prime"/>
            </a:endParaRPr>
          </a:p>
        </p:txBody>
      </p:sp>
      <p:sp>
        <p:nvSpPr>
          <p:cNvPr id="4160" name="Google Shape;4160;p61"/>
          <p:cNvSpPr/>
          <p:nvPr/>
        </p:nvSpPr>
        <p:spPr>
          <a:xfrm>
            <a:off x="4161175" y="2094225"/>
            <a:ext cx="191100" cy="191100"/>
          </a:xfrm>
          <a:prstGeom prst="ellipse">
            <a:avLst/>
          </a:prstGeom>
          <a:solidFill>
            <a:schemeClr val="accent2"/>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1"/>
          <p:cNvSpPr/>
          <p:nvPr/>
        </p:nvSpPr>
        <p:spPr>
          <a:xfrm>
            <a:off x="5429975" y="2660425"/>
            <a:ext cx="191100" cy="191100"/>
          </a:xfrm>
          <a:prstGeom prst="ellipse">
            <a:avLst/>
          </a:prstGeom>
          <a:solidFill>
            <a:schemeClr val="accen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1"/>
          <p:cNvSpPr/>
          <p:nvPr/>
        </p:nvSpPr>
        <p:spPr>
          <a:xfrm>
            <a:off x="749318" y="1475755"/>
            <a:ext cx="275400" cy="275400"/>
          </a:xfrm>
          <a:prstGeom prst="ellipse">
            <a:avLst/>
          </a:prstGeom>
          <a:solidFill>
            <a:schemeClr val="accent2"/>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1"/>
          <p:cNvSpPr/>
          <p:nvPr/>
        </p:nvSpPr>
        <p:spPr>
          <a:xfrm>
            <a:off x="749368" y="2991753"/>
            <a:ext cx="275400" cy="275400"/>
          </a:xfrm>
          <a:prstGeom prst="ellipse">
            <a:avLst/>
          </a:prstGeom>
          <a:solidFill>
            <a:schemeClr val="accen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167"/>
        <p:cNvGrpSpPr/>
        <p:nvPr/>
      </p:nvGrpSpPr>
      <p:grpSpPr>
        <a:xfrm>
          <a:off x="0" y="0"/>
          <a:ext cx="0" cy="0"/>
          <a:chOff x="0" y="0"/>
          <a:chExt cx="0" cy="0"/>
        </a:xfrm>
      </p:grpSpPr>
      <p:sp>
        <p:nvSpPr>
          <p:cNvPr id="4168" name="Google Shape;4168;p62"/>
          <p:cNvSpPr txBox="1">
            <a:spLocks noGrp="1"/>
          </p:cNvSpPr>
          <p:nvPr>
            <p:ph type="title"/>
          </p:nvPr>
        </p:nvSpPr>
        <p:spPr>
          <a:xfrm>
            <a:off x="3411350" y="2702525"/>
            <a:ext cx="4357500" cy="8886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Application</a:t>
            </a:r>
            <a:endParaRPr/>
          </a:p>
        </p:txBody>
      </p:sp>
      <p:sp>
        <p:nvSpPr>
          <p:cNvPr id="4169" name="Google Shape;4169;p62"/>
          <p:cNvSpPr txBox="1">
            <a:spLocks noGrp="1"/>
          </p:cNvSpPr>
          <p:nvPr>
            <p:ph type="title" idx="2"/>
          </p:nvPr>
        </p:nvSpPr>
        <p:spPr>
          <a:xfrm>
            <a:off x="6652550" y="1698725"/>
            <a:ext cx="1116300" cy="915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03</a:t>
            </a:r>
            <a:endParaRPr/>
          </a:p>
        </p:txBody>
      </p:sp>
      <p:sp>
        <p:nvSpPr>
          <p:cNvPr id="4170" name="Google Shape;4170;p62"/>
          <p:cNvSpPr txBox="1">
            <a:spLocks noGrp="1"/>
          </p:cNvSpPr>
          <p:nvPr>
            <p:ph type="subTitle" idx="1"/>
          </p:nvPr>
        </p:nvSpPr>
        <p:spPr>
          <a:xfrm>
            <a:off x="4536050" y="3622086"/>
            <a:ext cx="3232800" cy="624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enter a subtitle here if you need it</a:t>
            </a:r>
            <a:endParaRPr/>
          </a:p>
        </p:txBody>
      </p:sp>
      <p:grpSp>
        <p:nvGrpSpPr>
          <p:cNvPr id="4171" name="Google Shape;4171;p62"/>
          <p:cNvGrpSpPr/>
          <p:nvPr/>
        </p:nvGrpSpPr>
        <p:grpSpPr>
          <a:xfrm rot="-9919634">
            <a:off x="6528699" y="1599450"/>
            <a:ext cx="1668812" cy="1125396"/>
            <a:chOff x="1962675" y="3108125"/>
            <a:chExt cx="1431450" cy="654800"/>
          </a:xfrm>
        </p:grpSpPr>
        <p:sp>
          <p:nvSpPr>
            <p:cNvPr id="4172" name="Google Shape;4172;p62"/>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2"/>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2"/>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2"/>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2"/>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2"/>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2"/>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2"/>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2"/>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2"/>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2"/>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2"/>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2"/>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2"/>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2"/>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2"/>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2"/>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2"/>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2"/>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194"/>
        <p:cNvGrpSpPr/>
        <p:nvPr/>
      </p:nvGrpSpPr>
      <p:grpSpPr>
        <a:xfrm>
          <a:off x="0" y="0"/>
          <a:ext cx="0" cy="0"/>
          <a:chOff x="0" y="0"/>
          <a:chExt cx="0" cy="0"/>
        </a:xfrm>
      </p:grpSpPr>
      <p:sp>
        <p:nvSpPr>
          <p:cNvPr id="4195" name="Google Shape;4195;p63"/>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Develop &amp; organize arguments</a:t>
            </a:r>
            <a:endParaRPr/>
          </a:p>
        </p:txBody>
      </p:sp>
      <p:sp>
        <p:nvSpPr>
          <p:cNvPr id="4196" name="Google Shape;4196;p63"/>
          <p:cNvSpPr txBox="1"/>
          <p:nvPr/>
        </p:nvSpPr>
        <p:spPr>
          <a:xfrm flipH="1">
            <a:off x="801865" y="2137938"/>
            <a:ext cx="1874100" cy="461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Compare</a:t>
            </a:r>
            <a:endParaRPr sz="2400">
              <a:solidFill>
                <a:schemeClr val="dk1"/>
              </a:solidFill>
              <a:latin typeface="Prompt SemiBold"/>
              <a:ea typeface="Prompt SemiBold"/>
              <a:cs typeface="Prompt SemiBold"/>
              <a:sym typeface="Prompt SemiBold"/>
            </a:endParaRPr>
          </a:p>
        </p:txBody>
      </p:sp>
      <p:sp>
        <p:nvSpPr>
          <p:cNvPr id="4197" name="Google Shape;4197;p63"/>
          <p:cNvSpPr txBox="1"/>
          <p:nvPr/>
        </p:nvSpPr>
        <p:spPr>
          <a:xfrm flipH="1">
            <a:off x="801867" y="1590025"/>
            <a:ext cx="18741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Venus is a  very hot planet</a:t>
            </a:r>
            <a:endParaRPr>
              <a:solidFill>
                <a:schemeClr val="dk1"/>
              </a:solidFill>
              <a:latin typeface="Courier Prime"/>
              <a:ea typeface="Courier Prime"/>
              <a:cs typeface="Courier Prime"/>
              <a:sym typeface="Courier Prime"/>
            </a:endParaRPr>
          </a:p>
        </p:txBody>
      </p:sp>
      <p:sp>
        <p:nvSpPr>
          <p:cNvPr id="4198" name="Google Shape;4198;p63"/>
          <p:cNvSpPr txBox="1"/>
          <p:nvPr/>
        </p:nvSpPr>
        <p:spPr>
          <a:xfrm flipH="1">
            <a:off x="2483698" y="3425070"/>
            <a:ext cx="1874100" cy="461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Contrast</a:t>
            </a:r>
            <a:endParaRPr sz="2400">
              <a:solidFill>
                <a:schemeClr val="dk1"/>
              </a:solidFill>
              <a:latin typeface="Prompt SemiBold"/>
              <a:ea typeface="Prompt SemiBold"/>
              <a:cs typeface="Prompt SemiBold"/>
              <a:sym typeface="Prompt SemiBold"/>
            </a:endParaRPr>
          </a:p>
        </p:txBody>
      </p:sp>
      <p:sp>
        <p:nvSpPr>
          <p:cNvPr id="4199" name="Google Shape;4199;p63"/>
          <p:cNvSpPr txBox="1"/>
          <p:nvPr/>
        </p:nvSpPr>
        <p:spPr>
          <a:xfrm flipH="1">
            <a:off x="2481667" y="3771250"/>
            <a:ext cx="18741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Mars was named after a god</a:t>
            </a:r>
            <a:endParaRPr>
              <a:solidFill>
                <a:schemeClr val="dk1"/>
              </a:solidFill>
              <a:latin typeface="Courier Prime"/>
              <a:ea typeface="Courier Prime"/>
              <a:cs typeface="Courier Prime"/>
              <a:sym typeface="Courier Prime"/>
            </a:endParaRPr>
          </a:p>
        </p:txBody>
      </p:sp>
      <p:sp>
        <p:nvSpPr>
          <p:cNvPr id="4200" name="Google Shape;4200;p63"/>
          <p:cNvSpPr txBox="1"/>
          <p:nvPr/>
        </p:nvSpPr>
        <p:spPr>
          <a:xfrm flipH="1">
            <a:off x="4158037" y="2137938"/>
            <a:ext cx="1874100" cy="461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Trace</a:t>
            </a:r>
            <a:endParaRPr sz="2400">
              <a:solidFill>
                <a:schemeClr val="dk1"/>
              </a:solidFill>
              <a:latin typeface="Prompt SemiBold"/>
              <a:ea typeface="Prompt SemiBold"/>
              <a:cs typeface="Prompt SemiBold"/>
              <a:sym typeface="Prompt SemiBold"/>
            </a:endParaRPr>
          </a:p>
        </p:txBody>
      </p:sp>
      <p:sp>
        <p:nvSpPr>
          <p:cNvPr id="4201" name="Google Shape;4201;p63"/>
          <p:cNvSpPr txBox="1"/>
          <p:nvPr/>
        </p:nvSpPr>
        <p:spPr>
          <a:xfrm flipH="1">
            <a:off x="4158038" y="1590025"/>
            <a:ext cx="18741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Saturn is the ringed planet</a:t>
            </a:r>
            <a:endParaRPr>
              <a:solidFill>
                <a:schemeClr val="dk1"/>
              </a:solidFill>
              <a:latin typeface="Courier Prime"/>
              <a:ea typeface="Courier Prime"/>
              <a:cs typeface="Courier Prime"/>
              <a:sym typeface="Courier Prime"/>
            </a:endParaRPr>
          </a:p>
        </p:txBody>
      </p:sp>
      <p:sp>
        <p:nvSpPr>
          <p:cNvPr id="4202" name="Google Shape;4202;p63"/>
          <p:cNvSpPr txBox="1"/>
          <p:nvPr/>
        </p:nvSpPr>
        <p:spPr>
          <a:xfrm flipH="1">
            <a:off x="5838874" y="3425070"/>
            <a:ext cx="1874100" cy="461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Debate</a:t>
            </a:r>
            <a:endParaRPr sz="2400">
              <a:solidFill>
                <a:schemeClr val="dk1"/>
              </a:solidFill>
              <a:latin typeface="Prompt SemiBold"/>
              <a:ea typeface="Prompt SemiBold"/>
              <a:cs typeface="Prompt SemiBold"/>
              <a:sym typeface="Prompt SemiBold"/>
            </a:endParaRPr>
          </a:p>
        </p:txBody>
      </p:sp>
      <p:sp>
        <p:nvSpPr>
          <p:cNvPr id="4203" name="Google Shape;4203;p63"/>
          <p:cNvSpPr txBox="1"/>
          <p:nvPr/>
        </p:nvSpPr>
        <p:spPr>
          <a:xfrm flipH="1">
            <a:off x="5838875" y="3771250"/>
            <a:ext cx="18741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Jupiter is a huge gas giant</a:t>
            </a:r>
            <a:endParaRPr>
              <a:solidFill>
                <a:schemeClr val="dk1"/>
              </a:solidFill>
              <a:latin typeface="Courier Prime"/>
              <a:ea typeface="Courier Prime"/>
              <a:cs typeface="Courier Prime"/>
              <a:sym typeface="Courier Prime"/>
            </a:endParaRPr>
          </a:p>
        </p:txBody>
      </p:sp>
      <p:sp>
        <p:nvSpPr>
          <p:cNvPr id="4204" name="Google Shape;4204;p63"/>
          <p:cNvSpPr/>
          <p:nvPr/>
        </p:nvSpPr>
        <p:spPr>
          <a:xfrm>
            <a:off x="796326" y="2910911"/>
            <a:ext cx="204300" cy="2043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3"/>
          <p:cNvSpPr/>
          <p:nvPr/>
        </p:nvSpPr>
        <p:spPr>
          <a:xfrm>
            <a:off x="2477176" y="2910911"/>
            <a:ext cx="204300" cy="2043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3"/>
          <p:cNvSpPr/>
          <p:nvPr/>
        </p:nvSpPr>
        <p:spPr>
          <a:xfrm>
            <a:off x="4158026" y="2910911"/>
            <a:ext cx="204300" cy="2043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3"/>
          <p:cNvSpPr/>
          <p:nvPr/>
        </p:nvSpPr>
        <p:spPr>
          <a:xfrm>
            <a:off x="5838876" y="2910911"/>
            <a:ext cx="204300" cy="2043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208" name="Google Shape;4208;p63"/>
          <p:cNvCxnSpPr>
            <a:stCxn id="4204" idx="6"/>
            <a:endCxn id="4205" idx="2"/>
          </p:cNvCxnSpPr>
          <p:nvPr/>
        </p:nvCxnSpPr>
        <p:spPr>
          <a:xfrm>
            <a:off x="1000626" y="3013061"/>
            <a:ext cx="1476600" cy="0"/>
          </a:xfrm>
          <a:prstGeom prst="straightConnector1">
            <a:avLst/>
          </a:prstGeom>
          <a:noFill/>
          <a:ln w="19050" cap="flat" cmpd="sng">
            <a:solidFill>
              <a:schemeClr val="dk1"/>
            </a:solidFill>
            <a:prstDash val="solid"/>
            <a:round/>
            <a:headEnd type="none" w="med" len="med"/>
            <a:tailEnd type="none" w="med" len="med"/>
          </a:ln>
        </p:spPr>
      </p:cxnSp>
      <p:cxnSp>
        <p:nvCxnSpPr>
          <p:cNvPr id="4209" name="Google Shape;4209;p63"/>
          <p:cNvCxnSpPr>
            <a:endCxn id="4206" idx="2"/>
          </p:cNvCxnSpPr>
          <p:nvPr/>
        </p:nvCxnSpPr>
        <p:spPr>
          <a:xfrm>
            <a:off x="2681426" y="3013061"/>
            <a:ext cx="1476600" cy="0"/>
          </a:xfrm>
          <a:prstGeom prst="straightConnector1">
            <a:avLst/>
          </a:prstGeom>
          <a:noFill/>
          <a:ln w="19050" cap="flat" cmpd="sng">
            <a:solidFill>
              <a:schemeClr val="dk1"/>
            </a:solidFill>
            <a:prstDash val="solid"/>
            <a:round/>
            <a:headEnd type="none" w="med" len="med"/>
            <a:tailEnd type="none" w="med" len="med"/>
          </a:ln>
        </p:spPr>
      </p:cxnSp>
      <p:cxnSp>
        <p:nvCxnSpPr>
          <p:cNvPr id="4210" name="Google Shape;4210;p63"/>
          <p:cNvCxnSpPr>
            <a:stCxn id="4206" idx="6"/>
            <a:endCxn id="4207" idx="2"/>
          </p:cNvCxnSpPr>
          <p:nvPr/>
        </p:nvCxnSpPr>
        <p:spPr>
          <a:xfrm>
            <a:off x="4362326" y="3013061"/>
            <a:ext cx="1476600" cy="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214"/>
        <p:cNvGrpSpPr/>
        <p:nvPr/>
      </p:nvGrpSpPr>
      <p:grpSpPr>
        <a:xfrm>
          <a:off x="0" y="0"/>
          <a:ext cx="0" cy="0"/>
          <a:chOff x="0" y="0"/>
          <a:chExt cx="0" cy="0"/>
        </a:xfrm>
      </p:grpSpPr>
      <p:sp>
        <p:nvSpPr>
          <p:cNvPr id="4215" name="Google Shape;4215;p64"/>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Plot &amp; conflict</a:t>
            </a:r>
            <a:endParaRPr/>
          </a:p>
        </p:txBody>
      </p:sp>
      <p:sp>
        <p:nvSpPr>
          <p:cNvPr id="4216" name="Google Shape;4216;p64"/>
          <p:cNvSpPr txBox="1"/>
          <p:nvPr/>
        </p:nvSpPr>
        <p:spPr>
          <a:xfrm flipH="1">
            <a:off x="1037523" y="3778612"/>
            <a:ext cx="1874100" cy="4611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Exposition</a:t>
            </a:r>
            <a:endParaRPr sz="2400">
              <a:solidFill>
                <a:schemeClr val="dk1"/>
              </a:solidFill>
              <a:latin typeface="Prompt SemiBold"/>
              <a:ea typeface="Prompt SemiBold"/>
              <a:cs typeface="Prompt SemiBold"/>
              <a:sym typeface="Prompt SemiBold"/>
            </a:endParaRPr>
          </a:p>
        </p:txBody>
      </p:sp>
      <p:sp>
        <p:nvSpPr>
          <p:cNvPr id="4217" name="Google Shape;4217;p64"/>
          <p:cNvSpPr txBox="1"/>
          <p:nvPr/>
        </p:nvSpPr>
        <p:spPr>
          <a:xfrm flipH="1">
            <a:off x="1035492" y="4048592"/>
            <a:ext cx="1874100" cy="571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Courier Prime"/>
                <a:ea typeface="Courier Prime"/>
                <a:cs typeface="Courier Prime"/>
                <a:sym typeface="Courier Prime"/>
              </a:rPr>
              <a:t>Mars was named after a god</a:t>
            </a:r>
            <a:endParaRPr>
              <a:solidFill>
                <a:schemeClr val="dk1"/>
              </a:solidFill>
              <a:latin typeface="Courier Prime"/>
              <a:ea typeface="Courier Prime"/>
              <a:cs typeface="Courier Prime"/>
              <a:sym typeface="Courier Prime"/>
            </a:endParaRPr>
          </a:p>
        </p:txBody>
      </p:sp>
      <p:sp>
        <p:nvSpPr>
          <p:cNvPr id="4218" name="Google Shape;4218;p64"/>
          <p:cNvSpPr txBox="1"/>
          <p:nvPr/>
        </p:nvSpPr>
        <p:spPr>
          <a:xfrm flipH="1">
            <a:off x="6232374" y="3778612"/>
            <a:ext cx="1874100" cy="461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Resolution</a:t>
            </a:r>
            <a:endParaRPr sz="2400">
              <a:solidFill>
                <a:schemeClr val="dk1"/>
              </a:solidFill>
              <a:latin typeface="Prompt SemiBold"/>
              <a:ea typeface="Prompt SemiBold"/>
              <a:cs typeface="Prompt SemiBold"/>
              <a:sym typeface="Prompt SemiBold"/>
            </a:endParaRPr>
          </a:p>
        </p:txBody>
      </p:sp>
      <p:sp>
        <p:nvSpPr>
          <p:cNvPr id="4219" name="Google Shape;4219;p64"/>
          <p:cNvSpPr txBox="1"/>
          <p:nvPr/>
        </p:nvSpPr>
        <p:spPr>
          <a:xfrm flipH="1">
            <a:off x="6232375" y="4048592"/>
            <a:ext cx="18741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Mercury is a small planet</a:t>
            </a:r>
            <a:endParaRPr>
              <a:solidFill>
                <a:schemeClr val="dk1"/>
              </a:solidFill>
              <a:latin typeface="Courier Prime"/>
              <a:ea typeface="Courier Prime"/>
              <a:cs typeface="Courier Prime"/>
              <a:sym typeface="Courier Prime"/>
            </a:endParaRPr>
          </a:p>
        </p:txBody>
      </p:sp>
      <p:sp>
        <p:nvSpPr>
          <p:cNvPr id="4220" name="Google Shape;4220;p64"/>
          <p:cNvSpPr txBox="1"/>
          <p:nvPr/>
        </p:nvSpPr>
        <p:spPr>
          <a:xfrm flipH="1">
            <a:off x="1036511" y="2486021"/>
            <a:ext cx="1874100" cy="461100"/>
          </a:xfrm>
          <a:prstGeom prst="rect">
            <a:avLst/>
          </a:prstGeom>
          <a:noFill/>
          <a:ln>
            <a:noFill/>
          </a:ln>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Rising</a:t>
            </a:r>
            <a:endParaRPr sz="2400">
              <a:solidFill>
                <a:schemeClr val="dk1"/>
              </a:solidFill>
              <a:latin typeface="Prompt SemiBold"/>
              <a:ea typeface="Prompt SemiBold"/>
              <a:cs typeface="Prompt SemiBold"/>
              <a:sym typeface="Prompt SemiBold"/>
            </a:endParaRPr>
          </a:p>
        </p:txBody>
      </p:sp>
      <p:sp>
        <p:nvSpPr>
          <p:cNvPr id="4221" name="Google Shape;4221;p64"/>
          <p:cNvSpPr txBox="1"/>
          <p:nvPr/>
        </p:nvSpPr>
        <p:spPr>
          <a:xfrm flipH="1">
            <a:off x="1034479" y="2756001"/>
            <a:ext cx="1874100" cy="5718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0"/>
              </a:spcAft>
              <a:buNone/>
            </a:pPr>
            <a:r>
              <a:rPr lang="en">
                <a:solidFill>
                  <a:schemeClr val="dk1"/>
                </a:solidFill>
                <a:latin typeface="Courier Prime"/>
                <a:ea typeface="Courier Prime"/>
                <a:cs typeface="Courier Prime"/>
                <a:sym typeface="Courier Prime"/>
              </a:rPr>
              <a:t>Venus is a  very hot planet</a:t>
            </a:r>
            <a:endParaRPr>
              <a:solidFill>
                <a:schemeClr val="dk1"/>
              </a:solidFill>
              <a:latin typeface="Courier Prime"/>
              <a:ea typeface="Courier Prime"/>
              <a:cs typeface="Courier Prime"/>
              <a:sym typeface="Courier Prime"/>
            </a:endParaRPr>
          </a:p>
        </p:txBody>
      </p:sp>
      <p:sp>
        <p:nvSpPr>
          <p:cNvPr id="4222" name="Google Shape;4222;p64"/>
          <p:cNvSpPr txBox="1"/>
          <p:nvPr/>
        </p:nvSpPr>
        <p:spPr>
          <a:xfrm flipH="1">
            <a:off x="3635961" y="1346821"/>
            <a:ext cx="1874100" cy="4611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Climax</a:t>
            </a:r>
            <a:endParaRPr sz="2400">
              <a:solidFill>
                <a:schemeClr val="dk1"/>
              </a:solidFill>
              <a:latin typeface="Prompt SemiBold"/>
              <a:ea typeface="Prompt SemiBold"/>
              <a:cs typeface="Prompt SemiBold"/>
              <a:sym typeface="Prompt SemiBold"/>
            </a:endParaRPr>
          </a:p>
        </p:txBody>
      </p:sp>
      <p:sp>
        <p:nvSpPr>
          <p:cNvPr id="4223" name="Google Shape;4223;p64"/>
          <p:cNvSpPr txBox="1"/>
          <p:nvPr/>
        </p:nvSpPr>
        <p:spPr>
          <a:xfrm flipH="1">
            <a:off x="3633929" y="1616801"/>
            <a:ext cx="1874100" cy="5718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solidFill>
                  <a:schemeClr val="dk1"/>
                </a:solidFill>
                <a:latin typeface="Courier Prime"/>
                <a:ea typeface="Courier Prime"/>
                <a:cs typeface="Courier Prime"/>
                <a:sym typeface="Courier Prime"/>
              </a:rPr>
              <a:t>Saturn is the ringed planet</a:t>
            </a:r>
            <a:endParaRPr>
              <a:solidFill>
                <a:schemeClr val="dk1"/>
              </a:solidFill>
              <a:latin typeface="Courier Prime"/>
              <a:ea typeface="Courier Prime"/>
              <a:cs typeface="Courier Prime"/>
              <a:sym typeface="Courier Prime"/>
            </a:endParaRPr>
          </a:p>
        </p:txBody>
      </p:sp>
      <p:sp>
        <p:nvSpPr>
          <p:cNvPr id="4224" name="Google Shape;4224;p64"/>
          <p:cNvSpPr txBox="1"/>
          <p:nvPr/>
        </p:nvSpPr>
        <p:spPr>
          <a:xfrm flipH="1">
            <a:off x="6235423" y="2486021"/>
            <a:ext cx="1874100" cy="4611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Falling</a:t>
            </a:r>
            <a:endParaRPr sz="2400">
              <a:solidFill>
                <a:schemeClr val="dk1"/>
              </a:solidFill>
              <a:latin typeface="Prompt SemiBold"/>
              <a:ea typeface="Prompt SemiBold"/>
              <a:cs typeface="Prompt SemiBold"/>
              <a:sym typeface="Prompt SemiBold"/>
            </a:endParaRPr>
          </a:p>
        </p:txBody>
      </p:sp>
      <p:sp>
        <p:nvSpPr>
          <p:cNvPr id="4225" name="Google Shape;4225;p64"/>
          <p:cNvSpPr txBox="1"/>
          <p:nvPr/>
        </p:nvSpPr>
        <p:spPr>
          <a:xfrm flipH="1">
            <a:off x="6233392" y="2756001"/>
            <a:ext cx="18741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Jupiter is a huge gas giant</a:t>
            </a:r>
            <a:endParaRPr>
              <a:solidFill>
                <a:schemeClr val="dk1"/>
              </a:solidFill>
              <a:latin typeface="Courier Prime"/>
              <a:ea typeface="Courier Prime"/>
              <a:cs typeface="Courier Prime"/>
              <a:sym typeface="Courier Prime"/>
            </a:endParaRPr>
          </a:p>
        </p:txBody>
      </p:sp>
      <p:cxnSp>
        <p:nvCxnSpPr>
          <p:cNvPr id="4226" name="Google Shape;4226;p64"/>
          <p:cNvCxnSpPr>
            <a:stCxn id="4227" idx="2"/>
            <a:endCxn id="4216" idx="1"/>
          </p:cNvCxnSpPr>
          <p:nvPr/>
        </p:nvCxnSpPr>
        <p:spPr>
          <a:xfrm rot="10800000">
            <a:off x="2911623" y="4009162"/>
            <a:ext cx="632700" cy="1500"/>
          </a:xfrm>
          <a:prstGeom prst="straightConnector1">
            <a:avLst/>
          </a:prstGeom>
          <a:noFill/>
          <a:ln w="19050" cap="flat" cmpd="sng">
            <a:solidFill>
              <a:schemeClr val="dk1"/>
            </a:solidFill>
            <a:prstDash val="solid"/>
            <a:round/>
            <a:headEnd type="oval" w="med" len="med"/>
            <a:tailEnd type="none" w="med" len="med"/>
          </a:ln>
        </p:spPr>
      </p:cxnSp>
      <p:cxnSp>
        <p:nvCxnSpPr>
          <p:cNvPr id="4228" name="Google Shape;4228;p64"/>
          <p:cNvCxnSpPr>
            <a:stCxn id="4218" idx="3"/>
            <a:endCxn id="4227" idx="4"/>
          </p:cNvCxnSpPr>
          <p:nvPr/>
        </p:nvCxnSpPr>
        <p:spPr>
          <a:xfrm flipH="1">
            <a:off x="5599674" y="4009162"/>
            <a:ext cx="632700" cy="1500"/>
          </a:xfrm>
          <a:prstGeom prst="straightConnector1">
            <a:avLst/>
          </a:prstGeom>
          <a:noFill/>
          <a:ln w="19050" cap="flat" cmpd="sng">
            <a:solidFill>
              <a:schemeClr val="dk1"/>
            </a:solidFill>
            <a:prstDash val="solid"/>
            <a:round/>
            <a:headEnd type="none" w="med" len="med"/>
            <a:tailEnd type="oval" w="med" len="med"/>
          </a:ln>
        </p:spPr>
      </p:cxnSp>
      <p:cxnSp>
        <p:nvCxnSpPr>
          <p:cNvPr id="4229" name="Google Shape;4229;p64"/>
          <p:cNvCxnSpPr/>
          <p:nvPr/>
        </p:nvCxnSpPr>
        <p:spPr>
          <a:xfrm rot="10800000" flipH="1">
            <a:off x="3544350" y="2333626"/>
            <a:ext cx="1011600" cy="1677000"/>
          </a:xfrm>
          <a:prstGeom prst="straightConnector1">
            <a:avLst/>
          </a:prstGeom>
          <a:noFill/>
          <a:ln w="19050" cap="flat" cmpd="sng">
            <a:solidFill>
              <a:schemeClr val="dk1"/>
            </a:solidFill>
            <a:prstDash val="solid"/>
            <a:round/>
            <a:headEnd type="none" w="med" len="med"/>
            <a:tailEnd type="triangle" w="med" len="med"/>
          </a:ln>
        </p:spPr>
      </p:cxnSp>
      <p:cxnSp>
        <p:nvCxnSpPr>
          <p:cNvPr id="4230" name="Google Shape;4230;p64"/>
          <p:cNvCxnSpPr/>
          <p:nvPr/>
        </p:nvCxnSpPr>
        <p:spPr>
          <a:xfrm>
            <a:off x="4555969" y="2333626"/>
            <a:ext cx="1043700" cy="1677000"/>
          </a:xfrm>
          <a:prstGeom prst="straightConnector1">
            <a:avLst/>
          </a:prstGeom>
          <a:noFill/>
          <a:ln w="19050" cap="flat" cmpd="sng">
            <a:solidFill>
              <a:schemeClr val="dk1"/>
            </a:solidFill>
            <a:prstDash val="solid"/>
            <a:round/>
            <a:headEnd type="oval" w="med" len="med"/>
            <a:tailEnd type="triangle" w="med" len="med"/>
          </a:ln>
        </p:spPr>
      </p:cxn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234"/>
        <p:cNvGrpSpPr/>
        <p:nvPr/>
      </p:nvGrpSpPr>
      <p:grpSpPr>
        <a:xfrm>
          <a:off x="0" y="0"/>
          <a:ext cx="0" cy="0"/>
          <a:chOff x="0" y="0"/>
          <a:chExt cx="0" cy="0"/>
        </a:xfrm>
      </p:grpSpPr>
      <p:sp>
        <p:nvSpPr>
          <p:cNvPr id="4235" name="Google Shape;4235;p65"/>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Interpreting literature</a:t>
            </a:r>
            <a:endParaRPr/>
          </a:p>
        </p:txBody>
      </p:sp>
      <p:graphicFrame>
        <p:nvGraphicFramePr>
          <p:cNvPr id="4236" name="Google Shape;4236;p65"/>
          <p:cNvGraphicFramePr/>
          <p:nvPr/>
        </p:nvGraphicFramePr>
        <p:xfrm>
          <a:off x="719988" y="1481235"/>
          <a:ext cx="7703975" cy="2993087"/>
        </p:xfrm>
        <a:graphic>
          <a:graphicData uri="http://schemas.openxmlformats.org/drawingml/2006/table">
            <a:tbl>
              <a:tblPr>
                <a:noFill/>
                <a:tableStyleId>{76D7EF8A-4FD0-43DD-ACED-1BBA0C1212A4}</a:tableStyleId>
              </a:tblPr>
              <a:tblGrid>
                <a:gridCol w="2318100">
                  <a:extLst>
                    <a:ext uri="{9D8B030D-6E8A-4147-A177-3AD203B41FA5}">
                      <a16:colId xmlns:a16="http://schemas.microsoft.com/office/drawing/2014/main" val="20000"/>
                    </a:ext>
                  </a:extLst>
                </a:gridCol>
                <a:gridCol w="2597425">
                  <a:extLst>
                    <a:ext uri="{9D8B030D-6E8A-4147-A177-3AD203B41FA5}">
                      <a16:colId xmlns:a16="http://schemas.microsoft.com/office/drawing/2014/main" val="20001"/>
                    </a:ext>
                  </a:extLst>
                </a:gridCol>
                <a:gridCol w="2788450">
                  <a:extLst>
                    <a:ext uri="{9D8B030D-6E8A-4147-A177-3AD203B41FA5}">
                      <a16:colId xmlns:a16="http://schemas.microsoft.com/office/drawing/2014/main" val="20002"/>
                    </a:ext>
                  </a:extLst>
                </a:gridCol>
              </a:tblGrid>
              <a:tr h="481575">
                <a:tc>
                  <a:txBody>
                    <a:bodyPr/>
                    <a:lstStyle/>
                    <a:p>
                      <a:pPr marL="0" lvl="0" indent="0" algn="l" rtl="0">
                        <a:lnSpc>
                          <a:spcPct val="115000"/>
                        </a:lnSpc>
                        <a:spcBef>
                          <a:spcPts val="0"/>
                        </a:spcBef>
                        <a:spcAft>
                          <a:spcPts val="0"/>
                        </a:spcAft>
                        <a:buNone/>
                      </a:pPr>
                      <a:r>
                        <a:rPr lang="en" sz="2000">
                          <a:solidFill>
                            <a:schemeClr val="dk1"/>
                          </a:solidFill>
                          <a:latin typeface="Prompt SemiBold"/>
                          <a:ea typeface="Prompt SemiBold"/>
                          <a:cs typeface="Prompt SemiBold"/>
                          <a:sym typeface="Prompt SemiBold"/>
                        </a:rPr>
                        <a:t>Literary element</a:t>
                      </a:r>
                      <a:endParaRPr sz="2000">
                        <a:solidFill>
                          <a:schemeClr val="dk1"/>
                        </a:solidFill>
                        <a:latin typeface="Prompt SemiBold"/>
                        <a:ea typeface="Prompt SemiBold"/>
                        <a:cs typeface="Prompt SemiBold"/>
                        <a:sym typeface="Prompt Semi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2000">
                          <a:solidFill>
                            <a:schemeClr val="dk1"/>
                          </a:solidFill>
                          <a:latin typeface="Prompt SemiBold"/>
                          <a:ea typeface="Prompt SemiBold"/>
                          <a:cs typeface="Prompt SemiBold"/>
                          <a:sym typeface="Prompt SemiBold"/>
                        </a:rPr>
                        <a:t>Definition</a:t>
                      </a:r>
                      <a:endParaRPr sz="2000">
                        <a:solidFill>
                          <a:schemeClr val="dk1"/>
                        </a:solidFill>
                        <a:latin typeface="Prompt SemiBold"/>
                        <a:ea typeface="Prompt SemiBold"/>
                        <a:cs typeface="Prompt SemiBold"/>
                        <a:sym typeface="Prompt Semi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2000">
                          <a:solidFill>
                            <a:schemeClr val="dk1"/>
                          </a:solidFill>
                          <a:latin typeface="Prompt SemiBold"/>
                          <a:ea typeface="Prompt SemiBold"/>
                          <a:cs typeface="Prompt SemiBold"/>
                          <a:sym typeface="Prompt SemiBold"/>
                        </a:rPr>
                        <a:t>Sample questions</a:t>
                      </a:r>
                      <a:endParaRPr sz="2000">
                        <a:solidFill>
                          <a:schemeClr val="dk1"/>
                        </a:solidFill>
                        <a:latin typeface="Prompt SemiBold"/>
                        <a:ea typeface="Prompt SemiBold"/>
                        <a:cs typeface="Prompt SemiBold"/>
                        <a:sym typeface="Prompt SemiBold"/>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606125">
                <a:tc>
                  <a:txBody>
                    <a:bodyPr/>
                    <a:lstStyle/>
                    <a:p>
                      <a:pPr marL="0" lvl="0" indent="0" algn="l" rtl="0">
                        <a:lnSpc>
                          <a:spcPct val="115000"/>
                        </a:lnSpc>
                        <a:spcBef>
                          <a:spcPts val="0"/>
                        </a:spcBef>
                        <a:spcAft>
                          <a:spcPts val="0"/>
                        </a:spcAft>
                        <a:buNone/>
                      </a:pPr>
                      <a:r>
                        <a:rPr lang="en" b="1">
                          <a:solidFill>
                            <a:schemeClr val="dk1"/>
                          </a:solidFill>
                          <a:latin typeface="Courier Prime"/>
                          <a:ea typeface="Courier Prime"/>
                          <a:cs typeface="Courier Prime"/>
                          <a:sym typeface="Courier Prime"/>
                        </a:rPr>
                        <a:t>Characters</a:t>
                      </a:r>
                      <a:endParaRPr b="1">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Venus is the second planet from the Sun</a:t>
                      </a:r>
                      <a:endParaRPr>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Venus is very hot</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Earth has life</a:t>
                      </a:r>
                      <a:endParaRPr>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606125">
                <a:tc>
                  <a:txBody>
                    <a:bodyPr/>
                    <a:lstStyle/>
                    <a:p>
                      <a:pPr marL="0" lvl="0" indent="0" algn="l" rtl="0">
                        <a:lnSpc>
                          <a:spcPct val="115000"/>
                        </a:lnSpc>
                        <a:spcBef>
                          <a:spcPts val="0"/>
                        </a:spcBef>
                        <a:spcAft>
                          <a:spcPts val="0"/>
                        </a:spcAft>
                        <a:buNone/>
                      </a:pPr>
                      <a:r>
                        <a:rPr lang="en" b="1">
                          <a:solidFill>
                            <a:schemeClr val="dk1"/>
                          </a:solidFill>
                          <a:latin typeface="Courier Prime"/>
                          <a:ea typeface="Courier Prime"/>
                          <a:cs typeface="Courier Prime"/>
                          <a:sym typeface="Courier Prime"/>
                        </a:rPr>
                        <a:t>Dialogue</a:t>
                      </a:r>
                      <a:endParaRPr b="1">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Mars is actually a very cold place</a:t>
                      </a:r>
                      <a:endParaRPr>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We all live on Earth</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Mars is very cold</a:t>
                      </a:r>
                      <a:endParaRPr>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606125">
                <a:tc>
                  <a:txBody>
                    <a:bodyPr/>
                    <a:lstStyle/>
                    <a:p>
                      <a:pPr marL="0" lvl="0" indent="0" algn="l" rtl="0">
                        <a:lnSpc>
                          <a:spcPct val="115000"/>
                        </a:lnSpc>
                        <a:spcBef>
                          <a:spcPts val="0"/>
                        </a:spcBef>
                        <a:spcAft>
                          <a:spcPts val="0"/>
                        </a:spcAft>
                        <a:buNone/>
                      </a:pPr>
                      <a:r>
                        <a:rPr lang="en" b="1">
                          <a:solidFill>
                            <a:schemeClr val="dk1"/>
                          </a:solidFill>
                          <a:latin typeface="Courier Prime"/>
                          <a:ea typeface="Courier Prime"/>
                          <a:cs typeface="Courier Prime"/>
                          <a:sym typeface="Courier Prime"/>
                        </a:rPr>
                        <a:t>Plot</a:t>
                      </a:r>
                      <a:endParaRPr b="1">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Neptune is far away from Earth</a:t>
                      </a:r>
                      <a:endParaRPr>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Jupiter is big</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Neptune is far away</a:t>
                      </a:r>
                      <a:endParaRPr>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606125">
                <a:tc>
                  <a:txBody>
                    <a:bodyPr/>
                    <a:lstStyle/>
                    <a:p>
                      <a:pPr marL="0" lvl="0" indent="0" algn="l" rtl="0">
                        <a:lnSpc>
                          <a:spcPct val="115000"/>
                        </a:lnSpc>
                        <a:spcBef>
                          <a:spcPts val="0"/>
                        </a:spcBef>
                        <a:spcAft>
                          <a:spcPts val="0"/>
                        </a:spcAft>
                        <a:buNone/>
                      </a:pPr>
                      <a:r>
                        <a:rPr lang="en" b="1">
                          <a:solidFill>
                            <a:schemeClr val="dk1"/>
                          </a:solidFill>
                          <a:latin typeface="Courier Prime"/>
                          <a:ea typeface="Courier Prime"/>
                          <a:cs typeface="Courier Prime"/>
                          <a:sym typeface="Courier Prime"/>
                        </a:rPr>
                        <a:t>Tone</a:t>
                      </a:r>
                      <a:endParaRPr b="1">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Saturn was named after a Roman god</a:t>
                      </a:r>
                      <a:endParaRPr>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Saturn has rings</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Mars is cold</a:t>
                      </a:r>
                      <a:endParaRPr>
                        <a:solidFill>
                          <a:schemeClr val="dk1"/>
                        </a:solidFill>
                        <a:latin typeface="Courier Prime"/>
                        <a:ea typeface="Courier Prime"/>
                        <a:cs typeface="Courier Prime"/>
                        <a:sym typeface="Courier Prime"/>
                      </a:endParaRPr>
                    </a:p>
                  </a:txBody>
                  <a:tcPr marL="91425" marR="91425" marT="68575" marB="6857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4240"/>
        <p:cNvGrpSpPr/>
        <p:nvPr/>
      </p:nvGrpSpPr>
      <p:grpSpPr>
        <a:xfrm>
          <a:off x="0" y="0"/>
          <a:ext cx="0" cy="0"/>
          <a:chOff x="0" y="0"/>
          <a:chExt cx="0" cy="0"/>
        </a:xfrm>
      </p:grpSpPr>
      <p:sp>
        <p:nvSpPr>
          <p:cNvPr id="4241" name="Google Shape;4241;p66"/>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Novel literary elements </a:t>
            </a:r>
            <a:endParaRPr/>
          </a:p>
        </p:txBody>
      </p:sp>
      <p:sp>
        <p:nvSpPr>
          <p:cNvPr id="4242" name="Google Shape;4242;p66"/>
          <p:cNvSpPr txBox="1"/>
          <p:nvPr/>
        </p:nvSpPr>
        <p:spPr>
          <a:xfrm>
            <a:off x="720000" y="4291040"/>
            <a:ext cx="7704000" cy="307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900">
                <a:solidFill>
                  <a:schemeClr val="dk1"/>
                </a:solidFill>
                <a:latin typeface="Courier Prime"/>
                <a:ea typeface="Courier Prime"/>
                <a:cs typeface="Courier Prime"/>
                <a:sym typeface="Courier Prime"/>
              </a:rPr>
              <a:t>Follow the link in the graph to modify its data and then paste the new one here. </a:t>
            </a:r>
            <a:r>
              <a:rPr lang="en" sz="900" b="1" u="sng">
                <a:solidFill>
                  <a:schemeClr val="dk1"/>
                </a:solidFill>
                <a:latin typeface="Courier Prime"/>
                <a:ea typeface="Courier Prime"/>
                <a:cs typeface="Courier Prime"/>
                <a:sym typeface="Courier Prime"/>
                <a:hlinkClick r:id="rId3">
                  <a:extLst>
                    <a:ext uri="{A12FA001-AC4F-418D-AE19-62706E023703}">
                      <ahyp:hlinkClr xmlns:ahyp="http://schemas.microsoft.com/office/drawing/2018/hyperlinkcolor" val="tx"/>
                    </a:ext>
                  </a:extLst>
                </a:hlinkClick>
              </a:rPr>
              <a:t>For more info, click here</a:t>
            </a:r>
            <a:endParaRPr sz="900" b="1" u="sng">
              <a:solidFill>
                <a:schemeClr val="dk1"/>
              </a:solidFill>
              <a:latin typeface="Courier Prime"/>
              <a:ea typeface="Courier Prime"/>
              <a:cs typeface="Courier Prime"/>
              <a:sym typeface="Courier Prime"/>
            </a:endParaRPr>
          </a:p>
        </p:txBody>
      </p:sp>
      <p:sp>
        <p:nvSpPr>
          <p:cNvPr id="4243" name="Google Shape;4243;p66"/>
          <p:cNvSpPr txBox="1">
            <a:spLocks noGrp="1"/>
          </p:cNvSpPr>
          <p:nvPr>
            <p:ph type="title" idx="4294967295"/>
          </p:nvPr>
        </p:nvSpPr>
        <p:spPr>
          <a:xfrm>
            <a:off x="720000" y="1503975"/>
            <a:ext cx="20241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b="0">
                <a:latin typeface="Prompt SemiBold"/>
                <a:ea typeface="Prompt SemiBold"/>
                <a:cs typeface="Prompt SemiBold"/>
                <a:sym typeface="Prompt SemiBold"/>
              </a:rPr>
              <a:t>Plot</a:t>
            </a:r>
            <a:endParaRPr sz="2400" b="0">
              <a:solidFill>
                <a:schemeClr val="accent2"/>
              </a:solidFill>
              <a:latin typeface="Prompt SemiBold"/>
              <a:ea typeface="Prompt SemiBold"/>
              <a:cs typeface="Prompt SemiBold"/>
              <a:sym typeface="Prompt SemiBold"/>
            </a:endParaRPr>
          </a:p>
        </p:txBody>
      </p:sp>
      <p:sp>
        <p:nvSpPr>
          <p:cNvPr id="4244" name="Google Shape;4244;p66"/>
          <p:cNvSpPr txBox="1">
            <a:spLocks noGrp="1"/>
          </p:cNvSpPr>
          <p:nvPr>
            <p:ph type="subTitle" idx="4294967295"/>
          </p:nvPr>
        </p:nvSpPr>
        <p:spPr>
          <a:xfrm>
            <a:off x="720000" y="2052144"/>
            <a:ext cx="2024100" cy="5727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t>Mercury is the smallest planet</a:t>
            </a:r>
            <a:endParaRPr/>
          </a:p>
        </p:txBody>
      </p:sp>
      <p:sp>
        <p:nvSpPr>
          <p:cNvPr id="4245" name="Google Shape;4245;p66"/>
          <p:cNvSpPr txBox="1">
            <a:spLocks noGrp="1"/>
          </p:cNvSpPr>
          <p:nvPr>
            <p:ph type="title" idx="4294967295"/>
          </p:nvPr>
        </p:nvSpPr>
        <p:spPr>
          <a:xfrm>
            <a:off x="720000" y="2944232"/>
            <a:ext cx="20241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400" b="0">
                <a:latin typeface="Prompt SemiBold"/>
                <a:ea typeface="Prompt SemiBold"/>
                <a:cs typeface="Prompt SemiBold"/>
                <a:sym typeface="Prompt SemiBold"/>
              </a:rPr>
              <a:t>Character</a:t>
            </a:r>
            <a:endParaRPr sz="2400" b="0">
              <a:latin typeface="Prompt SemiBold"/>
              <a:ea typeface="Prompt SemiBold"/>
              <a:cs typeface="Prompt SemiBold"/>
              <a:sym typeface="Prompt SemiBold"/>
            </a:endParaRPr>
          </a:p>
        </p:txBody>
      </p:sp>
      <p:sp>
        <p:nvSpPr>
          <p:cNvPr id="4246" name="Google Shape;4246;p66"/>
          <p:cNvSpPr txBox="1">
            <a:spLocks noGrp="1"/>
          </p:cNvSpPr>
          <p:nvPr>
            <p:ph type="subTitle" idx="4294967295"/>
          </p:nvPr>
        </p:nvSpPr>
        <p:spPr>
          <a:xfrm>
            <a:off x="720000" y="3492390"/>
            <a:ext cx="2024100" cy="5727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t>Jupiter is the biggest planet</a:t>
            </a:r>
            <a:endParaRPr/>
          </a:p>
        </p:txBody>
      </p:sp>
      <p:sp>
        <p:nvSpPr>
          <p:cNvPr id="4247" name="Google Shape;4247;p66"/>
          <p:cNvSpPr txBox="1">
            <a:spLocks noGrp="1"/>
          </p:cNvSpPr>
          <p:nvPr>
            <p:ph type="title" idx="4294967295"/>
          </p:nvPr>
        </p:nvSpPr>
        <p:spPr>
          <a:xfrm>
            <a:off x="6406675" y="1503975"/>
            <a:ext cx="2024100" cy="527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400" b="0">
                <a:latin typeface="Prompt SemiBold"/>
                <a:ea typeface="Prompt SemiBold"/>
                <a:cs typeface="Prompt SemiBold"/>
                <a:sym typeface="Prompt SemiBold"/>
              </a:rPr>
              <a:t>Setting</a:t>
            </a:r>
            <a:endParaRPr sz="2400" b="0">
              <a:latin typeface="Prompt SemiBold"/>
              <a:ea typeface="Prompt SemiBold"/>
              <a:cs typeface="Prompt SemiBold"/>
              <a:sym typeface="Prompt SemiBold"/>
            </a:endParaRPr>
          </a:p>
        </p:txBody>
      </p:sp>
      <p:sp>
        <p:nvSpPr>
          <p:cNvPr id="4248" name="Google Shape;4248;p66"/>
          <p:cNvSpPr txBox="1">
            <a:spLocks noGrp="1"/>
          </p:cNvSpPr>
          <p:nvPr>
            <p:ph type="subTitle" idx="4294967295"/>
          </p:nvPr>
        </p:nvSpPr>
        <p:spPr>
          <a:xfrm>
            <a:off x="6406675" y="2052144"/>
            <a:ext cx="2024100" cy="572700"/>
          </a:xfrm>
          <a:prstGeom prst="rect">
            <a:avLst/>
          </a:prstGeom>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a:t>Venus has very high temperatures</a:t>
            </a:r>
            <a:endParaRPr/>
          </a:p>
        </p:txBody>
      </p:sp>
      <p:sp>
        <p:nvSpPr>
          <p:cNvPr id="4249" name="Google Shape;4249;p66"/>
          <p:cNvSpPr txBox="1">
            <a:spLocks noGrp="1"/>
          </p:cNvSpPr>
          <p:nvPr>
            <p:ph type="title" idx="4294967295"/>
          </p:nvPr>
        </p:nvSpPr>
        <p:spPr>
          <a:xfrm>
            <a:off x="6406675" y="2944232"/>
            <a:ext cx="2024100" cy="527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400" b="0">
                <a:latin typeface="Prompt SemiBold"/>
                <a:ea typeface="Prompt SemiBold"/>
                <a:cs typeface="Prompt SemiBold"/>
                <a:sym typeface="Prompt SemiBold"/>
              </a:rPr>
              <a:t>Theme</a:t>
            </a:r>
            <a:endParaRPr sz="2400" b="0">
              <a:latin typeface="Prompt SemiBold"/>
              <a:ea typeface="Prompt SemiBold"/>
              <a:cs typeface="Prompt SemiBold"/>
              <a:sym typeface="Prompt SemiBold"/>
            </a:endParaRPr>
          </a:p>
        </p:txBody>
      </p:sp>
      <p:sp>
        <p:nvSpPr>
          <p:cNvPr id="4250" name="Google Shape;4250;p66"/>
          <p:cNvSpPr txBox="1">
            <a:spLocks noGrp="1"/>
          </p:cNvSpPr>
          <p:nvPr>
            <p:ph type="subTitle" idx="4294967295"/>
          </p:nvPr>
        </p:nvSpPr>
        <p:spPr>
          <a:xfrm>
            <a:off x="6406675" y="3492390"/>
            <a:ext cx="2024100" cy="572700"/>
          </a:xfrm>
          <a:prstGeom prst="rect">
            <a:avLst/>
          </a:prstGeom>
        </p:spPr>
        <p:txBody>
          <a:bodyPr spcFirstLastPara="1" wrap="square" lIns="91425" tIns="91425" rIns="91425" bIns="91425" anchor="b" anchorCtr="0">
            <a:noAutofit/>
          </a:bodyPr>
          <a:lstStyle/>
          <a:p>
            <a:pPr marL="0" lvl="0" indent="0" algn="r" rtl="0">
              <a:lnSpc>
                <a:spcPct val="115000"/>
              </a:lnSpc>
              <a:spcBef>
                <a:spcPts val="0"/>
              </a:spcBef>
              <a:spcAft>
                <a:spcPts val="0"/>
              </a:spcAft>
              <a:buNone/>
            </a:pPr>
            <a:r>
              <a:rPr lang="en"/>
              <a:t>Saturn is a gas giant with rings</a:t>
            </a:r>
            <a:endParaRPr/>
          </a:p>
        </p:txBody>
      </p:sp>
      <p:pic>
        <p:nvPicPr>
          <p:cNvPr id="4251" name="Google Shape;4251;p66" title="Gráfico">
            <a:hlinkClick r:id="rId4"/>
          </p:cNvPr>
          <p:cNvPicPr preferRelativeResize="0"/>
          <p:nvPr/>
        </p:nvPicPr>
        <p:blipFill>
          <a:blip r:embed="rId5">
            <a:alphaModFix/>
          </a:blip>
          <a:stretch>
            <a:fillRect/>
          </a:stretch>
        </p:blipFill>
        <p:spPr>
          <a:xfrm>
            <a:off x="2697525" y="1400229"/>
            <a:ext cx="3755726" cy="2642490"/>
          </a:xfrm>
          <a:prstGeom prst="rect">
            <a:avLst/>
          </a:prstGeom>
          <a:noFill/>
          <a:ln>
            <a:noFill/>
          </a:ln>
        </p:spPr>
      </p:pic>
      <p:sp>
        <p:nvSpPr>
          <p:cNvPr id="4252" name="Google Shape;4252;p66"/>
          <p:cNvSpPr txBox="1">
            <a:spLocks noGrp="1"/>
          </p:cNvSpPr>
          <p:nvPr>
            <p:ph type="title" idx="4294967295"/>
          </p:nvPr>
        </p:nvSpPr>
        <p:spPr>
          <a:xfrm>
            <a:off x="1000500" y="1145725"/>
            <a:ext cx="10059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a:t>40%</a:t>
            </a:r>
            <a:endParaRPr sz="2000">
              <a:solidFill>
                <a:schemeClr val="accent2"/>
              </a:solidFill>
            </a:endParaRPr>
          </a:p>
        </p:txBody>
      </p:sp>
      <p:sp>
        <p:nvSpPr>
          <p:cNvPr id="4253" name="Google Shape;4253;p66"/>
          <p:cNvSpPr txBox="1">
            <a:spLocks noGrp="1"/>
          </p:cNvSpPr>
          <p:nvPr>
            <p:ph type="title" idx="4294967295"/>
          </p:nvPr>
        </p:nvSpPr>
        <p:spPr>
          <a:xfrm>
            <a:off x="1000500" y="2568925"/>
            <a:ext cx="10059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sz="2000"/>
              <a:t>30%</a:t>
            </a:r>
            <a:endParaRPr sz="2000">
              <a:solidFill>
                <a:schemeClr val="accent2"/>
              </a:solidFill>
            </a:endParaRPr>
          </a:p>
        </p:txBody>
      </p:sp>
      <p:sp>
        <p:nvSpPr>
          <p:cNvPr id="4254" name="Google Shape;4254;p66"/>
          <p:cNvSpPr txBox="1">
            <a:spLocks noGrp="1"/>
          </p:cNvSpPr>
          <p:nvPr>
            <p:ph type="title" idx="4294967295"/>
          </p:nvPr>
        </p:nvSpPr>
        <p:spPr>
          <a:xfrm>
            <a:off x="7144375" y="1145725"/>
            <a:ext cx="1005900" cy="527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000"/>
              <a:t>5%</a:t>
            </a:r>
            <a:endParaRPr sz="2000">
              <a:solidFill>
                <a:schemeClr val="accent2"/>
              </a:solidFill>
            </a:endParaRPr>
          </a:p>
        </p:txBody>
      </p:sp>
      <p:sp>
        <p:nvSpPr>
          <p:cNvPr id="4255" name="Google Shape;4255;p66"/>
          <p:cNvSpPr txBox="1">
            <a:spLocks noGrp="1"/>
          </p:cNvSpPr>
          <p:nvPr>
            <p:ph type="title" idx="4294967295"/>
          </p:nvPr>
        </p:nvSpPr>
        <p:spPr>
          <a:xfrm>
            <a:off x="7144375" y="2568925"/>
            <a:ext cx="1005900" cy="5277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sz="2000"/>
              <a:t>10%</a:t>
            </a:r>
            <a:endParaRPr sz="2000">
              <a:solidFill>
                <a:schemeClr val="accent2"/>
              </a:solidFill>
            </a:endParaRPr>
          </a:p>
        </p:txBody>
      </p:sp>
      <p:sp>
        <p:nvSpPr>
          <p:cNvPr id="4256" name="Google Shape;4256;p66"/>
          <p:cNvSpPr/>
          <p:nvPr/>
        </p:nvSpPr>
        <p:spPr>
          <a:xfrm>
            <a:off x="796201" y="1307436"/>
            <a:ext cx="204300" cy="204300"/>
          </a:xfrm>
          <a:prstGeom prst="ellipse">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6"/>
          <p:cNvSpPr/>
          <p:nvPr/>
        </p:nvSpPr>
        <p:spPr>
          <a:xfrm>
            <a:off x="796201" y="2730636"/>
            <a:ext cx="204300" cy="204300"/>
          </a:xfrm>
          <a:prstGeom prst="ellipse">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6"/>
          <p:cNvSpPr/>
          <p:nvPr/>
        </p:nvSpPr>
        <p:spPr>
          <a:xfrm>
            <a:off x="8150276" y="1307436"/>
            <a:ext cx="204300" cy="204300"/>
          </a:xfrm>
          <a:prstGeom prst="ellipse">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6"/>
          <p:cNvSpPr/>
          <p:nvPr/>
        </p:nvSpPr>
        <p:spPr>
          <a:xfrm>
            <a:off x="8150276" y="2730636"/>
            <a:ext cx="204300" cy="2043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4263"/>
        <p:cNvGrpSpPr/>
        <p:nvPr/>
      </p:nvGrpSpPr>
      <p:grpSpPr>
        <a:xfrm>
          <a:off x="0" y="0"/>
          <a:ext cx="0" cy="0"/>
          <a:chOff x="0" y="0"/>
          <a:chExt cx="0" cy="0"/>
        </a:xfrm>
      </p:grpSpPr>
      <p:sp>
        <p:nvSpPr>
          <p:cNvPr id="4264" name="Google Shape;4264;p67"/>
          <p:cNvSpPr txBox="1">
            <a:spLocks noGrp="1"/>
          </p:cNvSpPr>
          <p:nvPr>
            <p:ph type="subTitle" idx="4294967295"/>
          </p:nvPr>
        </p:nvSpPr>
        <p:spPr>
          <a:xfrm>
            <a:off x="720000" y="1212925"/>
            <a:ext cx="6496800" cy="353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List the most important parts of the plot</a:t>
            </a:r>
            <a:endParaRPr/>
          </a:p>
        </p:txBody>
      </p:sp>
      <p:sp>
        <p:nvSpPr>
          <p:cNvPr id="4265" name="Google Shape;4265;p67"/>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Plot activity</a:t>
            </a:r>
            <a:endParaRPr/>
          </a:p>
        </p:txBody>
      </p:sp>
      <p:graphicFrame>
        <p:nvGraphicFramePr>
          <p:cNvPr id="4266" name="Google Shape;4266;p67"/>
          <p:cNvGraphicFramePr/>
          <p:nvPr/>
        </p:nvGraphicFramePr>
        <p:xfrm>
          <a:off x="713213" y="1772620"/>
          <a:ext cx="3000000" cy="3000000"/>
        </p:xfrm>
        <a:graphic>
          <a:graphicData uri="http://schemas.openxmlformats.org/drawingml/2006/table">
            <a:tbl>
              <a:tblPr>
                <a:noFill/>
                <a:tableStyleId>{36252E23-D853-43D2-87DA-FCD190AE7324}</a:tableStyleId>
              </a:tblPr>
              <a:tblGrid>
                <a:gridCol w="1540800">
                  <a:extLst>
                    <a:ext uri="{9D8B030D-6E8A-4147-A177-3AD203B41FA5}">
                      <a16:colId xmlns:a16="http://schemas.microsoft.com/office/drawing/2014/main" val="20000"/>
                    </a:ext>
                  </a:extLst>
                </a:gridCol>
                <a:gridCol w="2317175">
                  <a:extLst>
                    <a:ext uri="{9D8B030D-6E8A-4147-A177-3AD203B41FA5}">
                      <a16:colId xmlns:a16="http://schemas.microsoft.com/office/drawing/2014/main" val="20001"/>
                    </a:ext>
                  </a:extLst>
                </a:gridCol>
                <a:gridCol w="764425">
                  <a:extLst>
                    <a:ext uri="{9D8B030D-6E8A-4147-A177-3AD203B41FA5}">
                      <a16:colId xmlns:a16="http://schemas.microsoft.com/office/drawing/2014/main" val="20002"/>
                    </a:ext>
                  </a:extLst>
                </a:gridCol>
                <a:gridCol w="1540800">
                  <a:extLst>
                    <a:ext uri="{9D8B030D-6E8A-4147-A177-3AD203B41FA5}">
                      <a16:colId xmlns:a16="http://schemas.microsoft.com/office/drawing/2014/main" val="20003"/>
                    </a:ext>
                  </a:extLst>
                </a:gridCol>
                <a:gridCol w="1540800">
                  <a:extLst>
                    <a:ext uri="{9D8B030D-6E8A-4147-A177-3AD203B41FA5}">
                      <a16:colId xmlns:a16="http://schemas.microsoft.com/office/drawing/2014/main" val="20004"/>
                    </a:ext>
                  </a:extLst>
                </a:gridCol>
              </a:tblGrid>
              <a:tr h="503950">
                <a:tc gridSpan="5">
                  <a:txBody>
                    <a:bodyPr/>
                    <a:lstStyle/>
                    <a:p>
                      <a:pPr marL="0" lvl="0" indent="0" algn="ctr" rtl="0">
                        <a:lnSpc>
                          <a:spcPct val="115000"/>
                        </a:lnSpc>
                        <a:spcBef>
                          <a:spcPts val="0"/>
                        </a:spcBef>
                        <a:spcAft>
                          <a:spcPts val="0"/>
                        </a:spcAft>
                        <a:buNone/>
                      </a:pPr>
                      <a:r>
                        <a:rPr lang="en" sz="2400">
                          <a:solidFill>
                            <a:schemeClr val="dk1"/>
                          </a:solidFill>
                          <a:latin typeface="Prompt SemiBold"/>
                          <a:ea typeface="Prompt SemiBold"/>
                          <a:cs typeface="Prompt SemiBold"/>
                          <a:sym typeface="Prompt SemiBold"/>
                        </a:rPr>
                        <a:t>Plot</a:t>
                      </a:r>
                      <a:endParaRPr sz="24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hMerge="1">
                  <a:txBody>
                    <a:bodyPr/>
                    <a:lstStyle/>
                    <a:p>
                      <a:endParaRPr lang="zh-CN"/>
                    </a:p>
                  </a:txBody>
                  <a:tcPr/>
                </a:tc>
                <a:tc hMerge="1">
                  <a:txBody>
                    <a:bodyPr/>
                    <a:lstStyle/>
                    <a:p>
                      <a:endParaRPr lang="zh-CN"/>
                    </a:p>
                  </a:txBody>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419950">
                <a:tc gridSpan="2">
                  <a:txBody>
                    <a:bodyPr/>
                    <a:lstStyle/>
                    <a:p>
                      <a:pPr marL="0" lvl="0" indent="0" algn="l" rtl="0">
                        <a:lnSpc>
                          <a:spcPct val="115000"/>
                        </a:lnSpc>
                        <a:spcBef>
                          <a:spcPts val="0"/>
                        </a:spcBef>
                        <a:spcAft>
                          <a:spcPts val="0"/>
                        </a:spcAft>
                        <a:buNone/>
                      </a:pPr>
                      <a:r>
                        <a:rPr lang="en" sz="1800">
                          <a:solidFill>
                            <a:schemeClr val="dk1"/>
                          </a:solidFill>
                          <a:latin typeface="Prompt SemiBold"/>
                          <a:ea typeface="Prompt SemiBold"/>
                          <a:cs typeface="Prompt SemiBold"/>
                          <a:sym typeface="Prompt SemiBold"/>
                        </a:rPr>
                        <a:t>Exposition</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tc gridSpan="3">
                  <a:txBody>
                    <a:bodyPr/>
                    <a:lstStyle/>
                    <a:p>
                      <a:pPr marL="0" lvl="0" indent="0" algn="l" rtl="0">
                        <a:lnSpc>
                          <a:spcPct val="115000"/>
                        </a:lnSpc>
                        <a:spcBef>
                          <a:spcPts val="0"/>
                        </a:spcBef>
                        <a:spcAft>
                          <a:spcPts val="0"/>
                        </a:spcAft>
                        <a:buNone/>
                      </a:pPr>
                      <a:r>
                        <a:rPr lang="en" sz="1800">
                          <a:solidFill>
                            <a:schemeClr val="dk1"/>
                          </a:solidFill>
                          <a:latin typeface="Prompt SemiBold"/>
                          <a:ea typeface="Prompt SemiBold"/>
                          <a:cs typeface="Prompt SemiBold"/>
                          <a:sym typeface="Prompt SemiBold"/>
                        </a:rPr>
                        <a:t>Rising</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1"/>
                  </a:ext>
                </a:extLst>
              </a:tr>
              <a:tr h="589350">
                <a:tc gridSpan="2">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Mercury is the smallest planet</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Jupiter is the biggest planet</a:t>
                      </a:r>
                      <a:endParaRPr>
                        <a:solidFill>
                          <a:schemeClr val="dk1"/>
                        </a:solidFill>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tc gridSpan="3">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Saturn is a gas giant</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The Moon is Earth’s satellite</a:t>
                      </a:r>
                      <a:endParaRPr>
                        <a:solidFill>
                          <a:schemeClr val="dk1"/>
                        </a:solidFill>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2"/>
                  </a:ext>
                </a:extLst>
              </a:tr>
              <a:tr h="419950">
                <a:tc gridSpan="2">
                  <a:txBody>
                    <a:bodyPr/>
                    <a:lstStyle/>
                    <a:p>
                      <a:pPr marL="0" lvl="0" indent="0" algn="l" rtl="0">
                        <a:lnSpc>
                          <a:spcPct val="115000"/>
                        </a:lnSpc>
                        <a:spcBef>
                          <a:spcPts val="0"/>
                        </a:spcBef>
                        <a:spcAft>
                          <a:spcPts val="0"/>
                        </a:spcAft>
                        <a:buNone/>
                      </a:pPr>
                      <a:r>
                        <a:rPr lang="en" sz="1800">
                          <a:solidFill>
                            <a:schemeClr val="dk1"/>
                          </a:solidFill>
                          <a:latin typeface="Prompt SemiBold"/>
                          <a:ea typeface="Prompt SemiBold"/>
                          <a:cs typeface="Prompt SemiBold"/>
                          <a:sym typeface="Prompt SemiBold"/>
                        </a:rPr>
                        <a:t>Climax</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tc gridSpan="3">
                  <a:txBody>
                    <a:bodyPr/>
                    <a:lstStyle/>
                    <a:p>
                      <a:pPr marL="0" lvl="0" indent="0" algn="l" rtl="0">
                        <a:lnSpc>
                          <a:spcPct val="115000"/>
                        </a:lnSpc>
                        <a:spcBef>
                          <a:spcPts val="0"/>
                        </a:spcBef>
                        <a:spcAft>
                          <a:spcPts val="0"/>
                        </a:spcAft>
                        <a:buNone/>
                      </a:pPr>
                      <a:r>
                        <a:rPr lang="en" sz="1800">
                          <a:solidFill>
                            <a:schemeClr val="dk1"/>
                          </a:solidFill>
                          <a:latin typeface="Prompt SemiBold"/>
                          <a:ea typeface="Prompt SemiBold"/>
                          <a:cs typeface="Prompt SemiBold"/>
                          <a:sym typeface="Prompt SemiBold"/>
                        </a:rPr>
                        <a:t>Resolution</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3"/>
                  </a:ext>
                </a:extLst>
              </a:tr>
              <a:tr h="589350">
                <a:tc gridSpan="2">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Venus is a very hot planet</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Mars was named after a god</a:t>
                      </a:r>
                      <a:endParaRPr>
                        <a:solidFill>
                          <a:schemeClr val="dk1"/>
                        </a:solidFill>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tc gridSpan="3">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Jupiter is a huge gas giant</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Saturn is the ringed planet</a:t>
                      </a:r>
                      <a:endParaRPr>
                        <a:solidFill>
                          <a:schemeClr val="dk1"/>
                        </a:solidFill>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4"/>
                  </a:ext>
                </a:extLst>
              </a:tr>
            </a:tbl>
          </a:graphicData>
        </a:graphic>
      </p:graphicFrame>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724"/>
        <p:cNvGrpSpPr/>
        <p:nvPr/>
      </p:nvGrpSpPr>
      <p:grpSpPr>
        <a:xfrm>
          <a:off x="0" y="0"/>
          <a:ext cx="0" cy="0"/>
          <a:chOff x="0" y="0"/>
          <a:chExt cx="0" cy="0"/>
        </a:xfrm>
      </p:grpSpPr>
      <p:sp>
        <p:nvSpPr>
          <p:cNvPr id="3725" name="Google Shape;3725;p41"/>
          <p:cNvSpPr txBox="1">
            <a:spLocks noGrp="1"/>
          </p:cNvSpPr>
          <p:nvPr>
            <p:ph type="title"/>
          </p:nvPr>
        </p:nvSpPr>
        <p:spPr>
          <a:xfrm>
            <a:off x="1018475" y="1655488"/>
            <a:ext cx="4872900" cy="1161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Whoa!</a:t>
            </a:r>
            <a:endParaRPr/>
          </a:p>
        </p:txBody>
      </p:sp>
      <p:sp>
        <p:nvSpPr>
          <p:cNvPr id="3726" name="Google Shape;3726;p41"/>
          <p:cNvSpPr txBox="1">
            <a:spLocks noGrp="1"/>
          </p:cNvSpPr>
          <p:nvPr>
            <p:ph type="subTitle" idx="1"/>
          </p:nvPr>
        </p:nvSpPr>
        <p:spPr>
          <a:xfrm>
            <a:off x="1018475" y="2816932"/>
            <a:ext cx="4872900" cy="104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can be the part of the presentation where you introduce yourself, write your email…</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270"/>
        <p:cNvGrpSpPr/>
        <p:nvPr/>
      </p:nvGrpSpPr>
      <p:grpSpPr>
        <a:xfrm>
          <a:off x="0" y="0"/>
          <a:ext cx="0" cy="0"/>
          <a:chOff x="0" y="0"/>
          <a:chExt cx="0" cy="0"/>
        </a:xfrm>
      </p:grpSpPr>
      <p:sp>
        <p:nvSpPr>
          <p:cNvPr id="4271" name="Google Shape;4271;p68"/>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Creating a theme statement</a:t>
            </a:r>
            <a:endParaRPr/>
          </a:p>
        </p:txBody>
      </p:sp>
      <p:sp>
        <p:nvSpPr>
          <p:cNvPr id="4272" name="Google Shape;4272;p68"/>
          <p:cNvSpPr txBox="1">
            <a:spLocks noGrp="1"/>
          </p:cNvSpPr>
          <p:nvPr>
            <p:ph type="subTitle" idx="4294967295"/>
          </p:nvPr>
        </p:nvSpPr>
        <p:spPr>
          <a:xfrm>
            <a:off x="726775" y="1202000"/>
            <a:ext cx="6496800" cy="3531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Answer the following questions in the blanks</a:t>
            </a:r>
            <a:endParaRPr/>
          </a:p>
        </p:txBody>
      </p:sp>
      <p:graphicFrame>
        <p:nvGraphicFramePr>
          <p:cNvPr id="4273" name="Google Shape;4273;p68"/>
          <p:cNvGraphicFramePr/>
          <p:nvPr/>
        </p:nvGraphicFramePr>
        <p:xfrm>
          <a:off x="726763" y="1792025"/>
          <a:ext cx="3000000" cy="3000000"/>
        </p:xfrm>
        <a:graphic>
          <a:graphicData uri="http://schemas.openxmlformats.org/drawingml/2006/table">
            <a:tbl>
              <a:tblPr>
                <a:noFill/>
                <a:tableStyleId>{36252E23-D853-43D2-87DA-FCD190AE7324}</a:tableStyleId>
              </a:tblPr>
              <a:tblGrid>
                <a:gridCol w="390500">
                  <a:extLst>
                    <a:ext uri="{9D8B030D-6E8A-4147-A177-3AD203B41FA5}">
                      <a16:colId xmlns:a16="http://schemas.microsoft.com/office/drawing/2014/main" val="20000"/>
                    </a:ext>
                  </a:extLst>
                </a:gridCol>
                <a:gridCol w="7313500">
                  <a:extLst>
                    <a:ext uri="{9D8B030D-6E8A-4147-A177-3AD203B41FA5}">
                      <a16:colId xmlns:a16="http://schemas.microsoft.com/office/drawing/2014/main" val="20001"/>
                    </a:ext>
                  </a:extLst>
                </a:gridCol>
              </a:tblGrid>
              <a:tr h="309300">
                <a:tc rowSpan="2">
                  <a:txBody>
                    <a:bodyPr/>
                    <a:lstStyle/>
                    <a:p>
                      <a:pPr marL="0" lvl="0" indent="0" algn="l" rtl="0">
                        <a:lnSpc>
                          <a:spcPct val="115000"/>
                        </a:lnSpc>
                        <a:spcBef>
                          <a:spcPts val="0"/>
                        </a:spcBef>
                        <a:spcAft>
                          <a:spcPts val="0"/>
                        </a:spcAft>
                        <a:buNone/>
                      </a:pPr>
                      <a:r>
                        <a:rPr lang="en" sz="1800" b="1">
                          <a:solidFill>
                            <a:schemeClr val="dk1"/>
                          </a:solidFill>
                          <a:latin typeface="Prompt"/>
                          <a:ea typeface="Prompt"/>
                          <a:cs typeface="Prompt"/>
                          <a:sym typeface="Prompt"/>
                        </a:rPr>
                        <a:t>1.</a:t>
                      </a:r>
                      <a:endParaRPr sz="1800" b="1">
                        <a:solidFill>
                          <a:schemeClr val="dk1"/>
                        </a:solidFill>
                        <a:latin typeface="Prompt"/>
                        <a:ea typeface="Prompt"/>
                        <a:cs typeface="Prompt"/>
                        <a:sym typeface="Prompt"/>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800">
                          <a:solidFill>
                            <a:schemeClr val="dk1"/>
                          </a:solidFill>
                          <a:latin typeface="Prompt SemiBold"/>
                          <a:ea typeface="Prompt SemiBold"/>
                          <a:cs typeface="Prompt SemiBold"/>
                          <a:sym typeface="Prompt SemiBold"/>
                        </a:rPr>
                        <a:t>What is the author’s purpose?</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09300">
                <a:tc vMerge="1">
                  <a:txBody>
                    <a:bodyPr/>
                    <a:lstStyle/>
                    <a:p>
                      <a:endParaRPr lang="zh-CN"/>
                    </a:p>
                  </a:txBody>
                  <a:tcPr/>
                </a:tc>
                <a:tc>
                  <a:txBody>
                    <a:bodyPr/>
                    <a:lstStyle/>
                    <a:p>
                      <a:pPr marL="0" lvl="0" indent="0" algn="l" rtl="0">
                        <a:spcBef>
                          <a:spcPts val="0"/>
                        </a:spcBef>
                        <a:spcAft>
                          <a:spcPts val="0"/>
                        </a:spcAft>
                        <a:buNone/>
                      </a:pPr>
                      <a:endParaRPr>
                        <a:solidFill>
                          <a:schemeClr val="dk1"/>
                        </a:solidFill>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09300">
                <a:tc rowSpan="2">
                  <a:txBody>
                    <a:bodyPr/>
                    <a:lstStyle/>
                    <a:p>
                      <a:pPr marL="0" lvl="0" indent="0" algn="l" rtl="0">
                        <a:spcBef>
                          <a:spcPts val="0"/>
                        </a:spcBef>
                        <a:spcAft>
                          <a:spcPts val="0"/>
                        </a:spcAft>
                        <a:buNone/>
                      </a:pPr>
                      <a:r>
                        <a:rPr lang="en" sz="1800" b="1">
                          <a:solidFill>
                            <a:schemeClr val="dk1"/>
                          </a:solidFill>
                          <a:latin typeface="Prompt"/>
                          <a:ea typeface="Prompt"/>
                          <a:cs typeface="Prompt"/>
                          <a:sym typeface="Prompt"/>
                        </a:rPr>
                        <a:t>2.</a:t>
                      </a:r>
                      <a:endParaRPr sz="1800" b="1">
                        <a:solidFill>
                          <a:schemeClr val="dk1"/>
                        </a:solidFill>
                        <a:latin typeface="Prompt"/>
                        <a:ea typeface="Prompt"/>
                        <a:cs typeface="Prompt"/>
                        <a:sym typeface="Prompt"/>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800">
                          <a:solidFill>
                            <a:schemeClr val="dk1"/>
                          </a:solidFill>
                          <a:latin typeface="Prompt SemiBold"/>
                          <a:ea typeface="Prompt SemiBold"/>
                          <a:cs typeface="Prompt SemiBold"/>
                          <a:sym typeface="Prompt SemiBold"/>
                        </a:rPr>
                        <a:t>What is the piece’s main idea?</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09300">
                <a:tc vMerge="1">
                  <a:txBody>
                    <a:bodyPr/>
                    <a:lstStyle/>
                    <a:p>
                      <a:endParaRPr lang="zh-CN"/>
                    </a:p>
                  </a:txBody>
                  <a:tcPr/>
                </a:tc>
                <a:tc>
                  <a:txBody>
                    <a:bodyPr/>
                    <a:lstStyle/>
                    <a:p>
                      <a:pPr marL="0" lvl="0" indent="0" algn="l" rtl="0">
                        <a:spcBef>
                          <a:spcPts val="0"/>
                        </a:spcBef>
                        <a:spcAft>
                          <a:spcPts val="0"/>
                        </a:spcAft>
                        <a:buNone/>
                      </a:pPr>
                      <a:endParaRPr>
                        <a:solidFill>
                          <a:schemeClr val="dk1"/>
                        </a:solidFill>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09300">
                <a:tc rowSpan="2">
                  <a:txBody>
                    <a:bodyPr/>
                    <a:lstStyle/>
                    <a:p>
                      <a:pPr marL="0" lvl="0" indent="0" algn="l" rtl="0">
                        <a:spcBef>
                          <a:spcPts val="0"/>
                        </a:spcBef>
                        <a:spcAft>
                          <a:spcPts val="0"/>
                        </a:spcAft>
                        <a:buNone/>
                      </a:pPr>
                      <a:r>
                        <a:rPr lang="en" sz="1800" b="1">
                          <a:solidFill>
                            <a:schemeClr val="dk1"/>
                          </a:solidFill>
                          <a:latin typeface="Prompt"/>
                          <a:ea typeface="Prompt"/>
                          <a:cs typeface="Prompt"/>
                          <a:sym typeface="Prompt"/>
                        </a:rPr>
                        <a:t>3.</a:t>
                      </a:r>
                      <a:endParaRPr sz="1800" b="1">
                        <a:solidFill>
                          <a:schemeClr val="dk1"/>
                        </a:solidFill>
                        <a:latin typeface="Prompt"/>
                        <a:ea typeface="Prompt"/>
                        <a:cs typeface="Prompt"/>
                        <a:sym typeface="Prompt"/>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800">
                          <a:solidFill>
                            <a:schemeClr val="dk1"/>
                          </a:solidFill>
                          <a:latin typeface="Prompt SemiBold"/>
                          <a:ea typeface="Prompt SemiBold"/>
                          <a:cs typeface="Prompt SemiBold"/>
                          <a:sym typeface="Prompt SemiBold"/>
                        </a:rPr>
                        <a:t>What is the author’s tone?</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09300">
                <a:tc vMerge="1">
                  <a:txBody>
                    <a:bodyPr/>
                    <a:lstStyle/>
                    <a:p>
                      <a:endParaRPr lang="zh-CN"/>
                    </a:p>
                  </a:txBody>
                  <a:tcPr/>
                </a:tc>
                <a:tc>
                  <a:txBody>
                    <a:bodyPr/>
                    <a:lstStyle/>
                    <a:p>
                      <a:pPr marL="0" lvl="0" indent="0" algn="l" rtl="0">
                        <a:spcBef>
                          <a:spcPts val="0"/>
                        </a:spcBef>
                        <a:spcAft>
                          <a:spcPts val="0"/>
                        </a:spcAft>
                        <a:buNone/>
                      </a:pPr>
                      <a:endParaRPr>
                        <a:solidFill>
                          <a:schemeClr val="dk1"/>
                        </a:solidFill>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277"/>
        <p:cNvGrpSpPr/>
        <p:nvPr/>
      </p:nvGrpSpPr>
      <p:grpSpPr>
        <a:xfrm>
          <a:off x="0" y="0"/>
          <a:ext cx="0" cy="0"/>
          <a:chOff x="0" y="0"/>
          <a:chExt cx="0" cy="0"/>
        </a:xfrm>
      </p:grpSpPr>
      <p:sp>
        <p:nvSpPr>
          <p:cNvPr id="4278" name="Google Shape;4278;p69"/>
          <p:cNvSpPr/>
          <p:nvPr/>
        </p:nvSpPr>
        <p:spPr>
          <a:xfrm>
            <a:off x="3245525" y="2090150"/>
            <a:ext cx="2850300" cy="305700"/>
          </a:xfrm>
          <a:prstGeom prst="rect">
            <a:avLst/>
          </a:prstGeom>
          <a:noFill/>
          <a:ln w="9525" cap="flat" cmpd="sng">
            <a:solidFill>
              <a:srgbClr val="FF00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4279" name="Google Shape;4279;p69"/>
          <p:cNvGraphicFramePr/>
          <p:nvPr/>
        </p:nvGraphicFramePr>
        <p:xfrm>
          <a:off x="726763" y="1944425"/>
          <a:ext cx="3000000" cy="3000000"/>
        </p:xfrm>
        <a:graphic>
          <a:graphicData uri="http://schemas.openxmlformats.org/drawingml/2006/table">
            <a:tbl>
              <a:tblPr>
                <a:noFill/>
                <a:tableStyleId>{36252E23-D853-43D2-87DA-FCD190AE7324}</a:tableStyleId>
              </a:tblPr>
              <a:tblGrid>
                <a:gridCol w="3939125">
                  <a:extLst>
                    <a:ext uri="{9D8B030D-6E8A-4147-A177-3AD203B41FA5}">
                      <a16:colId xmlns:a16="http://schemas.microsoft.com/office/drawing/2014/main" val="20000"/>
                    </a:ext>
                  </a:extLst>
                </a:gridCol>
                <a:gridCol w="3764875">
                  <a:extLst>
                    <a:ext uri="{9D8B030D-6E8A-4147-A177-3AD203B41FA5}">
                      <a16:colId xmlns:a16="http://schemas.microsoft.com/office/drawing/2014/main" val="20001"/>
                    </a:ext>
                  </a:extLst>
                </a:gridCol>
              </a:tblGrid>
              <a:tr h="546875">
                <a:tc gridSpan="2">
                  <a:txBody>
                    <a:bodyPr/>
                    <a:lstStyle/>
                    <a:p>
                      <a:pPr marL="0" lvl="0" indent="0" algn="ctr" rtl="0">
                        <a:spcBef>
                          <a:spcPts val="0"/>
                        </a:spcBef>
                        <a:spcAft>
                          <a:spcPts val="0"/>
                        </a:spcAft>
                        <a:buNone/>
                      </a:pPr>
                      <a:r>
                        <a:rPr lang="en" sz="2400">
                          <a:solidFill>
                            <a:schemeClr val="dk1"/>
                          </a:solidFill>
                          <a:latin typeface="Prompt SemiBold"/>
                          <a:ea typeface="Prompt SemiBold"/>
                          <a:cs typeface="Prompt SemiBold"/>
                          <a:sym typeface="Prompt SemiBold"/>
                        </a:rPr>
                        <a:t>Character name</a:t>
                      </a:r>
                      <a:endParaRPr>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hMerge="1">
                  <a:txBody>
                    <a:bodyPr/>
                    <a:lstStyle/>
                    <a:p>
                      <a:endParaRPr lang="zh-CN"/>
                    </a:p>
                  </a:txBody>
                  <a:tcPr/>
                </a:tc>
                <a:extLst>
                  <a:ext uri="{0D108BD9-81ED-4DB2-BD59-A6C34878D82A}">
                    <a16:rowId xmlns:a16="http://schemas.microsoft.com/office/drawing/2014/main" val="10000"/>
                  </a:ext>
                </a:extLst>
              </a:tr>
              <a:tr h="394950">
                <a:tc>
                  <a:txBody>
                    <a:bodyPr/>
                    <a:lstStyle/>
                    <a:p>
                      <a:pPr marL="0" lvl="0" indent="0" algn="ctr" rtl="0">
                        <a:lnSpc>
                          <a:spcPct val="115000"/>
                        </a:lnSpc>
                        <a:spcBef>
                          <a:spcPts val="0"/>
                        </a:spcBef>
                        <a:spcAft>
                          <a:spcPts val="0"/>
                        </a:spcAft>
                        <a:buNone/>
                      </a:pPr>
                      <a:r>
                        <a:rPr lang="en" b="1">
                          <a:solidFill>
                            <a:schemeClr val="dk1"/>
                          </a:solidFill>
                          <a:latin typeface="Courier Prime"/>
                          <a:ea typeface="Courier Prime"/>
                          <a:cs typeface="Courier Prime"/>
                          <a:sym typeface="Courier Prime"/>
                        </a:rPr>
                        <a:t>What does he/she talk about?</a:t>
                      </a:r>
                      <a:endParaRPr b="1">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b="1">
                          <a:solidFill>
                            <a:schemeClr val="dk1"/>
                          </a:solidFill>
                          <a:latin typeface="Courier Prime"/>
                          <a:ea typeface="Courier Prime"/>
                          <a:cs typeface="Courier Prime"/>
                          <a:sym typeface="Courier Prime"/>
                        </a:rPr>
                        <a:t>How do I feel about him/her?</a:t>
                      </a:r>
                      <a:endParaRPr b="1">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94950">
                <a:tc>
                  <a:txBody>
                    <a:bodyPr/>
                    <a:lstStyle/>
                    <a:p>
                      <a:pPr marL="0" lvl="0" indent="0" algn="ctr" rtl="0">
                        <a:spcBef>
                          <a:spcPts val="0"/>
                        </a:spcBef>
                        <a:spcAft>
                          <a:spcPts val="0"/>
                        </a:spcAft>
                        <a:buNone/>
                      </a:pPr>
                      <a:endParaRPr>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94950">
                <a:tc>
                  <a:txBody>
                    <a:bodyPr/>
                    <a:lstStyle/>
                    <a:p>
                      <a:pPr marL="0" lvl="0" indent="0" algn="ctr" rtl="0">
                        <a:lnSpc>
                          <a:spcPct val="115000"/>
                        </a:lnSpc>
                        <a:spcBef>
                          <a:spcPts val="0"/>
                        </a:spcBef>
                        <a:spcAft>
                          <a:spcPts val="0"/>
                        </a:spcAft>
                        <a:buNone/>
                      </a:pPr>
                      <a:r>
                        <a:rPr lang="en" b="1">
                          <a:solidFill>
                            <a:schemeClr val="dk1"/>
                          </a:solidFill>
                          <a:latin typeface="Courier Prime"/>
                          <a:ea typeface="Courier Prime"/>
                          <a:cs typeface="Courier Prime"/>
                          <a:sym typeface="Courier Prime"/>
                        </a:rPr>
                        <a:t>How does he/she look?</a:t>
                      </a:r>
                      <a:endParaRPr b="1">
                        <a:solidFill>
                          <a:schemeClr val="dk1"/>
                        </a:solidFill>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b="1">
                          <a:solidFill>
                            <a:schemeClr val="dk1"/>
                          </a:solidFill>
                          <a:latin typeface="Courier Prime"/>
                          <a:ea typeface="Courier Prime"/>
                          <a:cs typeface="Courier Prime"/>
                          <a:sym typeface="Courier Prime"/>
                        </a:rPr>
                        <a:t>What do others say about him/her?</a:t>
                      </a:r>
                      <a:endParaRPr b="1">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94950">
                <a:tc>
                  <a:txBody>
                    <a:bodyPr/>
                    <a:lstStyle/>
                    <a:p>
                      <a:pPr marL="0" lvl="0" indent="0" algn="ctr" rtl="0">
                        <a:spcBef>
                          <a:spcPts val="0"/>
                        </a:spcBef>
                        <a:spcAft>
                          <a:spcPts val="0"/>
                        </a:spcAft>
                        <a:buNone/>
                      </a:pPr>
                      <a:endParaRPr>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bl>
          </a:graphicData>
        </a:graphic>
      </p:graphicFrame>
      <p:sp>
        <p:nvSpPr>
          <p:cNvPr id="4280" name="Google Shape;4280;p69"/>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Character traits</a:t>
            </a:r>
            <a:endParaRPr/>
          </a:p>
        </p:txBody>
      </p:sp>
      <p:sp>
        <p:nvSpPr>
          <p:cNvPr id="4281" name="Google Shape;4281;p69"/>
          <p:cNvSpPr txBox="1">
            <a:spLocks noGrp="1"/>
          </p:cNvSpPr>
          <p:nvPr>
            <p:ph type="subTitle" idx="4294967295"/>
          </p:nvPr>
        </p:nvSpPr>
        <p:spPr>
          <a:xfrm>
            <a:off x="1323600" y="1202000"/>
            <a:ext cx="6496800" cy="353100"/>
          </a:xfrm>
          <a:prstGeom prst="rect">
            <a:avLst/>
          </a:prstGeom>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a:t>Fill in the table with character’s traits in the blanks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4285"/>
        <p:cNvGrpSpPr/>
        <p:nvPr/>
      </p:nvGrpSpPr>
      <p:grpSpPr>
        <a:xfrm>
          <a:off x="0" y="0"/>
          <a:ext cx="0" cy="0"/>
          <a:chOff x="0" y="0"/>
          <a:chExt cx="0" cy="0"/>
        </a:xfrm>
      </p:grpSpPr>
      <p:graphicFrame>
        <p:nvGraphicFramePr>
          <p:cNvPr id="4286" name="Google Shape;4286;p70"/>
          <p:cNvGraphicFramePr/>
          <p:nvPr/>
        </p:nvGraphicFramePr>
        <p:xfrm>
          <a:off x="720000" y="2071125"/>
          <a:ext cx="7350150" cy="2408755"/>
        </p:xfrm>
        <a:graphic>
          <a:graphicData uri="http://schemas.openxmlformats.org/drawingml/2006/table">
            <a:tbl>
              <a:tblPr>
                <a:noFill/>
                <a:tableStyleId>{36252E23-D853-43D2-87DA-FCD190AE7324}</a:tableStyleId>
              </a:tblPr>
              <a:tblGrid>
                <a:gridCol w="2524500">
                  <a:extLst>
                    <a:ext uri="{9D8B030D-6E8A-4147-A177-3AD203B41FA5}">
                      <a16:colId xmlns:a16="http://schemas.microsoft.com/office/drawing/2014/main" val="20000"/>
                    </a:ext>
                  </a:extLst>
                </a:gridCol>
                <a:gridCol w="2412825">
                  <a:extLst>
                    <a:ext uri="{9D8B030D-6E8A-4147-A177-3AD203B41FA5}">
                      <a16:colId xmlns:a16="http://schemas.microsoft.com/office/drawing/2014/main" val="20001"/>
                    </a:ext>
                  </a:extLst>
                </a:gridCol>
                <a:gridCol w="2412825">
                  <a:extLst>
                    <a:ext uri="{9D8B030D-6E8A-4147-A177-3AD203B41FA5}">
                      <a16:colId xmlns:a16="http://schemas.microsoft.com/office/drawing/2014/main" val="20002"/>
                    </a:ext>
                  </a:extLst>
                </a:gridCol>
              </a:tblGrid>
              <a:tr h="490000">
                <a:tc gridSpan="3">
                  <a:txBody>
                    <a:bodyPr/>
                    <a:lstStyle/>
                    <a:p>
                      <a:pPr marL="0" lvl="0" indent="0" algn="l" rtl="0">
                        <a:spcBef>
                          <a:spcPts val="0"/>
                        </a:spcBef>
                        <a:spcAft>
                          <a:spcPts val="0"/>
                        </a:spcAft>
                        <a:buNone/>
                      </a:pPr>
                      <a:r>
                        <a:rPr lang="en" sz="2400">
                          <a:solidFill>
                            <a:schemeClr val="dk1"/>
                          </a:solidFill>
                          <a:latin typeface="Prompt SemiBold"/>
                          <a:ea typeface="Prompt SemiBold"/>
                          <a:cs typeface="Prompt SemiBold"/>
                          <a:sym typeface="Prompt SemiBold"/>
                        </a:rPr>
                        <a:t>Theme</a:t>
                      </a:r>
                      <a:endParaRPr sz="24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0"/>
                  </a:ext>
                </a:extLst>
              </a:tr>
              <a:tr h="612825">
                <a:tc gridSpan="3">
                  <a:txBody>
                    <a:bodyPr/>
                    <a:lstStyle/>
                    <a:p>
                      <a:pPr marL="0" lvl="0" indent="0" algn="l" rtl="0">
                        <a:lnSpc>
                          <a:spcPct val="115000"/>
                        </a:lnSpc>
                        <a:spcBef>
                          <a:spcPts val="0"/>
                        </a:spcBef>
                        <a:spcAft>
                          <a:spcPts val="0"/>
                        </a:spcAft>
                        <a:buNone/>
                      </a:pPr>
                      <a:r>
                        <a:rPr lang="en">
                          <a:solidFill>
                            <a:schemeClr val="dk1"/>
                          </a:solidFill>
                          <a:latin typeface="Courier Prime"/>
                          <a:ea typeface="Courier Prime"/>
                          <a:cs typeface="Courier Prime"/>
                          <a:sym typeface="Courier Prime"/>
                        </a:rPr>
                        <a:t>Write what you think is the theme or central message</a:t>
                      </a:r>
                      <a:endParaRPr>
                        <a:solidFill>
                          <a:schemeClr val="dk1"/>
                        </a:solidFill>
                        <a:latin typeface="Courier Prime"/>
                        <a:ea typeface="Courier Prime"/>
                        <a:cs typeface="Courier Prime"/>
                        <a:sym typeface="Courier Prime"/>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hMerge="1">
                  <a:txBody>
                    <a:bodyPr/>
                    <a:lstStyle/>
                    <a:p>
                      <a:endParaRPr lang="zh-CN"/>
                    </a:p>
                  </a:txBody>
                  <a:tcPr/>
                </a:tc>
                <a:tc hMerge="1">
                  <a:txBody>
                    <a:bodyPr/>
                    <a:lstStyle/>
                    <a:p>
                      <a:endParaRPr lang="zh-CN"/>
                    </a:p>
                  </a:txBody>
                  <a:tcPr/>
                </a:tc>
                <a:extLst>
                  <a:ext uri="{0D108BD9-81ED-4DB2-BD59-A6C34878D82A}">
                    <a16:rowId xmlns:a16="http://schemas.microsoft.com/office/drawing/2014/main" val="10001"/>
                  </a:ext>
                </a:extLst>
              </a:tr>
              <a:tr h="454250">
                <a:tc>
                  <a:txBody>
                    <a:bodyPr/>
                    <a:lstStyle/>
                    <a:p>
                      <a:pPr marL="0" lvl="0" indent="0" algn="l" rtl="0">
                        <a:spcBef>
                          <a:spcPts val="0"/>
                        </a:spcBef>
                        <a:spcAft>
                          <a:spcPts val="0"/>
                        </a:spcAft>
                        <a:buNone/>
                      </a:pPr>
                      <a:r>
                        <a:rPr lang="en" sz="1800">
                          <a:solidFill>
                            <a:schemeClr val="dk1"/>
                          </a:solidFill>
                          <a:latin typeface="Prompt SemiBold"/>
                          <a:ea typeface="Prompt SemiBold"/>
                          <a:cs typeface="Prompt SemiBold"/>
                          <a:sym typeface="Prompt SemiBold"/>
                        </a:rPr>
                        <a:t>Detail 1</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800">
                          <a:solidFill>
                            <a:schemeClr val="dk1"/>
                          </a:solidFill>
                          <a:latin typeface="Prompt SemiBold"/>
                          <a:ea typeface="Prompt SemiBold"/>
                          <a:cs typeface="Prompt SemiBold"/>
                          <a:sym typeface="Prompt SemiBold"/>
                        </a:rPr>
                        <a:t>Detail 2</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l" rtl="0">
                        <a:spcBef>
                          <a:spcPts val="0"/>
                        </a:spcBef>
                        <a:spcAft>
                          <a:spcPts val="0"/>
                        </a:spcAft>
                        <a:buNone/>
                      </a:pPr>
                      <a:r>
                        <a:rPr lang="en" sz="1800">
                          <a:solidFill>
                            <a:schemeClr val="dk1"/>
                          </a:solidFill>
                          <a:latin typeface="Prompt SemiBold"/>
                          <a:ea typeface="Prompt SemiBold"/>
                          <a:cs typeface="Prompt SemiBold"/>
                          <a:sym typeface="Prompt SemiBold"/>
                        </a:rPr>
                        <a:t>Detail 3</a:t>
                      </a:r>
                      <a:endParaRPr sz="1800">
                        <a:solidFill>
                          <a:schemeClr val="dk1"/>
                        </a:solidFill>
                        <a:latin typeface="Prompt SemiBold"/>
                        <a:ea typeface="Prompt SemiBold"/>
                        <a:cs typeface="Prompt SemiBold"/>
                        <a:sym typeface="Prompt SemiBold"/>
                      </a:endParaRPr>
                    </a:p>
                  </a:txBody>
                  <a:tcPr marL="91425" marR="91425" marT="91425" marB="91425">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790150">
                <a:tc>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Venus</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Mars</a:t>
                      </a:r>
                      <a:endParaRPr>
                        <a:solidFill>
                          <a:schemeClr val="dk1"/>
                        </a:solidFill>
                        <a:latin typeface="Courier Prime"/>
                        <a:ea typeface="Courier Prime"/>
                        <a:cs typeface="Courier Prime"/>
                        <a:sym typeface="Courier Prim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Mercury</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Jupiter</a:t>
                      </a:r>
                      <a:endParaRPr>
                        <a:solidFill>
                          <a:schemeClr val="dk1"/>
                        </a:solidFill>
                        <a:latin typeface="Courier Prime"/>
                        <a:ea typeface="Courier Prime"/>
                        <a:cs typeface="Courier Prime"/>
                        <a:sym typeface="Courier Prim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Saturn</a:t>
                      </a:r>
                      <a:endParaRPr>
                        <a:solidFill>
                          <a:schemeClr val="dk1"/>
                        </a:solidFill>
                        <a:latin typeface="Courier Prime"/>
                        <a:ea typeface="Courier Prime"/>
                        <a:cs typeface="Courier Prime"/>
                        <a:sym typeface="Courier Prime"/>
                      </a:endParaRPr>
                    </a:p>
                    <a:p>
                      <a:pPr marL="457200" lvl="0" indent="-317500" algn="l" rtl="0">
                        <a:lnSpc>
                          <a:spcPct val="115000"/>
                        </a:lnSpc>
                        <a:spcBef>
                          <a:spcPts val="0"/>
                        </a:spcBef>
                        <a:spcAft>
                          <a:spcPts val="0"/>
                        </a:spcAft>
                        <a:buClr>
                          <a:schemeClr val="dk1"/>
                        </a:buClr>
                        <a:buSzPts val="1400"/>
                        <a:buFont typeface="Courier Prime"/>
                        <a:buChar char="●"/>
                      </a:pPr>
                      <a:r>
                        <a:rPr lang="en">
                          <a:solidFill>
                            <a:schemeClr val="dk1"/>
                          </a:solidFill>
                          <a:latin typeface="Courier Prime"/>
                          <a:ea typeface="Courier Prime"/>
                          <a:cs typeface="Courier Prime"/>
                          <a:sym typeface="Courier Prime"/>
                        </a:rPr>
                        <a:t>Earth</a:t>
                      </a:r>
                      <a:endParaRPr>
                        <a:solidFill>
                          <a:schemeClr val="dk1"/>
                        </a:solidFill>
                        <a:latin typeface="Courier Prime"/>
                        <a:ea typeface="Courier Prime"/>
                        <a:cs typeface="Courier Prime"/>
                        <a:sym typeface="Courier Prime"/>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4287" name="Google Shape;4287;p70"/>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Theme activity</a:t>
            </a:r>
            <a:endParaRPr/>
          </a:p>
        </p:txBody>
      </p:sp>
      <p:sp>
        <p:nvSpPr>
          <p:cNvPr id="4288" name="Google Shape;4288;p70"/>
          <p:cNvSpPr txBox="1">
            <a:spLocks noGrp="1"/>
          </p:cNvSpPr>
          <p:nvPr>
            <p:ph type="subTitle" idx="4294967295"/>
          </p:nvPr>
        </p:nvSpPr>
        <p:spPr>
          <a:xfrm>
            <a:off x="720000" y="1202000"/>
            <a:ext cx="64968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t>Identify the theme/message and provide three supporting details from the text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4292"/>
        <p:cNvGrpSpPr/>
        <p:nvPr/>
      </p:nvGrpSpPr>
      <p:grpSpPr>
        <a:xfrm>
          <a:off x="0" y="0"/>
          <a:ext cx="0" cy="0"/>
          <a:chOff x="0" y="0"/>
          <a:chExt cx="0" cy="0"/>
        </a:xfrm>
      </p:grpSpPr>
      <p:grpSp>
        <p:nvGrpSpPr>
          <p:cNvPr id="4293" name="Google Shape;4293;p71"/>
          <p:cNvGrpSpPr/>
          <p:nvPr/>
        </p:nvGrpSpPr>
        <p:grpSpPr>
          <a:xfrm rot="-5937515">
            <a:off x="2125696" y="1835353"/>
            <a:ext cx="1017744" cy="621600"/>
            <a:chOff x="1401025" y="4698775"/>
            <a:chExt cx="577775" cy="352850"/>
          </a:xfrm>
        </p:grpSpPr>
        <p:sp>
          <p:nvSpPr>
            <p:cNvPr id="4294" name="Google Shape;4294;p71"/>
            <p:cNvSpPr/>
            <p:nvPr/>
          </p:nvSpPr>
          <p:spPr>
            <a:xfrm>
              <a:off x="1729250" y="4738375"/>
              <a:ext cx="144775" cy="139725"/>
            </a:xfrm>
            <a:custGeom>
              <a:avLst/>
              <a:gdLst/>
              <a:ahLst/>
              <a:cxnLst/>
              <a:rect l="l" t="t" r="r" b="b"/>
              <a:pathLst>
                <a:path w="5791" h="5589" extrusionOk="0">
                  <a:moveTo>
                    <a:pt x="1288" y="4176"/>
                  </a:moveTo>
                  <a:lnTo>
                    <a:pt x="1288" y="4176"/>
                  </a:lnTo>
                  <a:cubicBezTo>
                    <a:pt x="1289" y="4176"/>
                    <a:pt x="1289" y="4177"/>
                    <a:pt x="1289" y="4177"/>
                  </a:cubicBezTo>
                  <a:lnTo>
                    <a:pt x="1289" y="4177"/>
                  </a:lnTo>
                  <a:cubicBezTo>
                    <a:pt x="1289" y="4177"/>
                    <a:pt x="1289" y="4176"/>
                    <a:pt x="1288" y="4176"/>
                  </a:cubicBezTo>
                  <a:close/>
                  <a:moveTo>
                    <a:pt x="5716" y="1"/>
                  </a:moveTo>
                  <a:cubicBezTo>
                    <a:pt x="5692" y="1"/>
                    <a:pt x="5660" y="9"/>
                    <a:pt x="5617" y="26"/>
                  </a:cubicBezTo>
                  <a:cubicBezTo>
                    <a:pt x="5456" y="205"/>
                    <a:pt x="5134" y="509"/>
                    <a:pt x="4884" y="759"/>
                  </a:cubicBezTo>
                  <a:cubicBezTo>
                    <a:pt x="4365" y="1224"/>
                    <a:pt x="3918" y="1654"/>
                    <a:pt x="3471" y="2101"/>
                  </a:cubicBezTo>
                  <a:lnTo>
                    <a:pt x="3489" y="2101"/>
                  </a:lnTo>
                  <a:cubicBezTo>
                    <a:pt x="3292" y="2298"/>
                    <a:pt x="3023" y="2584"/>
                    <a:pt x="2701" y="2906"/>
                  </a:cubicBezTo>
                  <a:cubicBezTo>
                    <a:pt x="2379" y="3192"/>
                    <a:pt x="2075" y="3514"/>
                    <a:pt x="1771" y="3800"/>
                  </a:cubicBezTo>
                  <a:cubicBezTo>
                    <a:pt x="1542" y="4013"/>
                    <a:pt x="1343" y="4180"/>
                    <a:pt x="1297" y="4180"/>
                  </a:cubicBezTo>
                  <a:cubicBezTo>
                    <a:pt x="1294" y="4180"/>
                    <a:pt x="1291" y="4179"/>
                    <a:pt x="1289" y="4177"/>
                  </a:cubicBezTo>
                  <a:lnTo>
                    <a:pt x="1289" y="4177"/>
                  </a:lnTo>
                  <a:cubicBezTo>
                    <a:pt x="1322" y="4233"/>
                    <a:pt x="1161" y="4465"/>
                    <a:pt x="841" y="4856"/>
                  </a:cubicBezTo>
                  <a:cubicBezTo>
                    <a:pt x="839" y="4851"/>
                    <a:pt x="835" y="4849"/>
                    <a:pt x="828" y="4849"/>
                  </a:cubicBezTo>
                  <a:cubicBezTo>
                    <a:pt x="741" y="4849"/>
                    <a:pt x="285" y="5305"/>
                    <a:pt x="0" y="5589"/>
                  </a:cubicBezTo>
                  <a:cubicBezTo>
                    <a:pt x="287" y="5374"/>
                    <a:pt x="662" y="5034"/>
                    <a:pt x="1396" y="4355"/>
                  </a:cubicBezTo>
                  <a:cubicBezTo>
                    <a:pt x="1485" y="4229"/>
                    <a:pt x="1592" y="4104"/>
                    <a:pt x="1736" y="3961"/>
                  </a:cubicBezTo>
                  <a:cubicBezTo>
                    <a:pt x="1771" y="3943"/>
                    <a:pt x="1789" y="3907"/>
                    <a:pt x="1825" y="3872"/>
                  </a:cubicBezTo>
                  <a:cubicBezTo>
                    <a:pt x="1897" y="3800"/>
                    <a:pt x="1950" y="3746"/>
                    <a:pt x="2022" y="3675"/>
                  </a:cubicBezTo>
                  <a:cubicBezTo>
                    <a:pt x="2236" y="3460"/>
                    <a:pt x="2469" y="3246"/>
                    <a:pt x="2701" y="3031"/>
                  </a:cubicBezTo>
                  <a:cubicBezTo>
                    <a:pt x="3685" y="2119"/>
                    <a:pt x="4741" y="1117"/>
                    <a:pt x="5707" y="205"/>
                  </a:cubicBezTo>
                  <a:cubicBezTo>
                    <a:pt x="5775" y="82"/>
                    <a:pt x="5791" y="1"/>
                    <a:pt x="57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1"/>
            <p:cNvSpPr/>
            <p:nvPr/>
          </p:nvSpPr>
          <p:spPr>
            <a:xfrm>
              <a:off x="1706900" y="4851700"/>
              <a:ext cx="27750" cy="28200"/>
            </a:xfrm>
            <a:custGeom>
              <a:avLst/>
              <a:gdLst/>
              <a:ahLst/>
              <a:cxnLst/>
              <a:rect l="l" t="t" r="r" b="b"/>
              <a:pathLst>
                <a:path w="1110" h="1128" extrusionOk="0">
                  <a:moveTo>
                    <a:pt x="1109" y="1"/>
                  </a:moveTo>
                  <a:lnTo>
                    <a:pt x="377" y="744"/>
                  </a:lnTo>
                  <a:lnTo>
                    <a:pt x="377" y="744"/>
                  </a:lnTo>
                  <a:cubicBezTo>
                    <a:pt x="633" y="499"/>
                    <a:pt x="975" y="145"/>
                    <a:pt x="1109" y="1"/>
                  </a:cubicBezTo>
                  <a:close/>
                  <a:moveTo>
                    <a:pt x="377" y="744"/>
                  </a:moveTo>
                  <a:cubicBezTo>
                    <a:pt x="222" y="893"/>
                    <a:pt x="99" y="1002"/>
                    <a:pt x="72" y="1002"/>
                  </a:cubicBezTo>
                  <a:lnTo>
                    <a:pt x="0" y="1127"/>
                  </a:lnTo>
                  <a:lnTo>
                    <a:pt x="0" y="1127"/>
                  </a:lnTo>
                  <a:lnTo>
                    <a:pt x="377" y="744"/>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1"/>
            <p:cNvSpPr/>
            <p:nvPr/>
          </p:nvSpPr>
          <p:spPr>
            <a:xfrm>
              <a:off x="1567375" y="4935325"/>
              <a:ext cx="85875" cy="78275"/>
            </a:xfrm>
            <a:custGeom>
              <a:avLst/>
              <a:gdLst/>
              <a:ahLst/>
              <a:cxnLst/>
              <a:rect l="l" t="t" r="r" b="b"/>
              <a:pathLst>
                <a:path w="3435" h="3131" extrusionOk="0">
                  <a:moveTo>
                    <a:pt x="3435" y="0"/>
                  </a:moveTo>
                  <a:lnTo>
                    <a:pt x="2540" y="788"/>
                  </a:lnTo>
                  <a:cubicBezTo>
                    <a:pt x="2415" y="895"/>
                    <a:pt x="2254" y="1020"/>
                    <a:pt x="2093" y="1163"/>
                  </a:cubicBezTo>
                  <a:cubicBezTo>
                    <a:pt x="1986" y="1235"/>
                    <a:pt x="1861" y="1360"/>
                    <a:pt x="1717" y="1485"/>
                  </a:cubicBezTo>
                  <a:cubicBezTo>
                    <a:pt x="1485" y="1664"/>
                    <a:pt x="1288" y="1843"/>
                    <a:pt x="1199" y="1914"/>
                  </a:cubicBezTo>
                  <a:cubicBezTo>
                    <a:pt x="1260" y="1867"/>
                    <a:pt x="1292" y="1846"/>
                    <a:pt x="1299" y="1846"/>
                  </a:cubicBezTo>
                  <a:cubicBezTo>
                    <a:pt x="1320" y="1846"/>
                    <a:pt x="1154" y="2008"/>
                    <a:pt x="930" y="2218"/>
                  </a:cubicBezTo>
                  <a:cubicBezTo>
                    <a:pt x="644" y="2505"/>
                    <a:pt x="286" y="2827"/>
                    <a:pt x="72" y="3041"/>
                  </a:cubicBezTo>
                  <a:lnTo>
                    <a:pt x="18" y="3113"/>
                  </a:lnTo>
                  <a:lnTo>
                    <a:pt x="0" y="3131"/>
                  </a:lnTo>
                  <a:lnTo>
                    <a:pt x="0" y="3131"/>
                  </a:lnTo>
                  <a:lnTo>
                    <a:pt x="126" y="3023"/>
                  </a:lnTo>
                  <a:lnTo>
                    <a:pt x="394" y="2809"/>
                  </a:lnTo>
                  <a:cubicBezTo>
                    <a:pt x="1091" y="2218"/>
                    <a:pt x="1574" y="1753"/>
                    <a:pt x="2039" y="1324"/>
                  </a:cubicBezTo>
                  <a:cubicBezTo>
                    <a:pt x="2487" y="913"/>
                    <a:pt x="2987" y="430"/>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1"/>
            <p:cNvSpPr/>
            <p:nvPr/>
          </p:nvSpPr>
          <p:spPr>
            <a:xfrm>
              <a:off x="1591725" y="4979600"/>
              <a:ext cx="12075" cy="10875"/>
            </a:xfrm>
            <a:custGeom>
              <a:avLst/>
              <a:gdLst/>
              <a:ahLst/>
              <a:cxnLst/>
              <a:rect l="l" t="t" r="r" b="b"/>
              <a:pathLst>
                <a:path w="483" h="435" extrusionOk="0">
                  <a:moveTo>
                    <a:pt x="475" y="0"/>
                  </a:moveTo>
                  <a:cubicBezTo>
                    <a:pt x="475" y="2"/>
                    <a:pt x="474" y="3"/>
                    <a:pt x="473" y="4"/>
                  </a:cubicBezTo>
                  <a:lnTo>
                    <a:pt x="473" y="4"/>
                  </a:lnTo>
                  <a:cubicBezTo>
                    <a:pt x="481" y="0"/>
                    <a:pt x="482" y="0"/>
                    <a:pt x="475" y="0"/>
                  </a:cubicBezTo>
                  <a:close/>
                  <a:moveTo>
                    <a:pt x="473" y="4"/>
                  </a:moveTo>
                  <a:lnTo>
                    <a:pt x="473" y="4"/>
                  </a:lnTo>
                  <a:cubicBezTo>
                    <a:pt x="460" y="11"/>
                    <a:pt x="430" y="28"/>
                    <a:pt x="386" y="72"/>
                  </a:cubicBezTo>
                  <a:cubicBezTo>
                    <a:pt x="368" y="90"/>
                    <a:pt x="332" y="108"/>
                    <a:pt x="314" y="143"/>
                  </a:cubicBezTo>
                  <a:cubicBezTo>
                    <a:pt x="296" y="161"/>
                    <a:pt x="278" y="179"/>
                    <a:pt x="243" y="197"/>
                  </a:cubicBezTo>
                  <a:cubicBezTo>
                    <a:pt x="207" y="233"/>
                    <a:pt x="135" y="287"/>
                    <a:pt x="46" y="376"/>
                  </a:cubicBezTo>
                  <a:lnTo>
                    <a:pt x="21" y="413"/>
                  </a:lnTo>
                  <a:lnTo>
                    <a:pt x="21" y="413"/>
                  </a:lnTo>
                  <a:cubicBezTo>
                    <a:pt x="23" y="412"/>
                    <a:pt x="26" y="412"/>
                    <a:pt x="28" y="412"/>
                  </a:cubicBezTo>
                  <a:lnTo>
                    <a:pt x="82" y="376"/>
                  </a:lnTo>
                  <a:lnTo>
                    <a:pt x="296" y="233"/>
                  </a:lnTo>
                  <a:cubicBezTo>
                    <a:pt x="314" y="181"/>
                    <a:pt x="447" y="46"/>
                    <a:pt x="473" y="4"/>
                  </a:cubicBezTo>
                  <a:close/>
                  <a:moveTo>
                    <a:pt x="21" y="413"/>
                  </a:moveTo>
                  <a:lnTo>
                    <a:pt x="21" y="413"/>
                  </a:lnTo>
                  <a:cubicBezTo>
                    <a:pt x="9" y="419"/>
                    <a:pt x="0" y="435"/>
                    <a:pt x="3" y="435"/>
                  </a:cubicBezTo>
                  <a:cubicBezTo>
                    <a:pt x="4" y="435"/>
                    <a:pt x="7" y="433"/>
                    <a:pt x="10" y="430"/>
                  </a:cubicBezTo>
                  <a:lnTo>
                    <a:pt x="21" y="41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1"/>
            <p:cNvSpPr/>
            <p:nvPr/>
          </p:nvSpPr>
          <p:spPr>
            <a:xfrm>
              <a:off x="1682950" y="4902525"/>
              <a:ext cx="15600" cy="12325"/>
            </a:xfrm>
            <a:custGeom>
              <a:avLst/>
              <a:gdLst/>
              <a:ahLst/>
              <a:cxnLst/>
              <a:rect l="l" t="t" r="r" b="b"/>
              <a:pathLst>
                <a:path w="624" h="493" extrusionOk="0">
                  <a:moveTo>
                    <a:pt x="620" y="1"/>
                  </a:moveTo>
                  <a:cubicBezTo>
                    <a:pt x="615" y="1"/>
                    <a:pt x="502" y="92"/>
                    <a:pt x="368" y="203"/>
                  </a:cubicBezTo>
                  <a:cubicBezTo>
                    <a:pt x="248" y="312"/>
                    <a:pt x="101" y="435"/>
                    <a:pt x="38" y="477"/>
                  </a:cubicBezTo>
                  <a:lnTo>
                    <a:pt x="38" y="477"/>
                  </a:lnTo>
                  <a:cubicBezTo>
                    <a:pt x="55" y="477"/>
                    <a:pt x="144" y="408"/>
                    <a:pt x="493" y="114"/>
                  </a:cubicBezTo>
                  <a:cubicBezTo>
                    <a:pt x="587" y="34"/>
                    <a:pt x="623" y="1"/>
                    <a:pt x="620" y="1"/>
                  </a:cubicBezTo>
                  <a:close/>
                  <a:moveTo>
                    <a:pt x="46" y="436"/>
                  </a:moveTo>
                  <a:lnTo>
                    <a:pt x="46" y="436"/>
                  </a:lnTo>
                  <a:cubicBezTo>
                    <a:pt x="10" y="476"/>
                    <a:pt x="0" y="493"/>
                    <a:pt x="8" y="493"/>
                  </a:cubicBezTo>
                  <a:cubicBezTo>
                    <a:pt x="12" y="493"/>
                    <a:pt x="23" y="487"/>
                    <a:pt x="38" y="477"/>
                  </a:cubicBezTo>
                  <a:lnTo>
                    <a:pt x="38" y="477"/>
                  </a:lnTo>
                  <a:cubicBezTo>
                    <a:pt x="38" y="477"/>
                    <a:pt x="37" y="477"/>
                    <a:pt x="37" y="477"/>
                  </a:cubicBezTo>
                  <a:cubicBezTo>
                    <a:pt x="27" y="477"/>
                    <a:pt x="46" y="450"/>
                    <a:pt x="46" y="4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1"/>
            <p:cNvSpPr/>
            <p:nvPr/>
          </p:nvSpPr>
          <p:spPr>
            <a:xfrm>
              <a:off x="1576325" y="4966175"/>
              <a:ext cx="54125" cy="41175"/>
            </a:xfrm>
            <a:custGeom>
              <a:avLst/>
              <a:gdLst/>
              <a:ahLst/>
              <a:cxnLst/>
              <a:rect l="l" t="t" r="r" b="b"/>
              <a:pathLst>
                <a:path w="2165" h="1647" extrusionOk="0">
                  <a:moveTo>
                    <a:pt x="2164" y="1"/>
                  </a:moveTo>
                  <a:lnTo>
                    <a:pt x="555" y="1181"/>
                  </a:lnTo>
                  <a:lnTo>
                    <a:pt x="805" y="931"/>
                  </a:lnTo>
                  <a:lnTo>
                    <a:pt x="805" y="931"/>
                  </a:lnTo>
                  <a:lnTo>
                    <a:pt x="0" y="1646"/>
                  </a:lnTo>
                  <a:lnTo>
                    <a:pt x="0" y="1646"/>
                  </a:lnTo>
                  <a:lnTo>
                    <a:pt x="72" y="1628"/>
                  </a:lnTo>
                  <a:lnTo>
                    <a:pt x="216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1"/>
            <p:cNvSpPr/>
            <p:nvPr/>
          </p:nvSpPr>
          <p:spPr>
            <a:xfrm>
              <a:off x="1557975" y="4939350"/>
              <a:ext cx="113175" cy="82750"/>
            </a:xfrm>
            <a:custGeom>
              <a:avLst/>
              <a:gdLst/>
              <a:ahLst/>
              <a:cxnLst/>
              <a:rect l="l" t="t" r="r" b="b"/>
              <a:pathLst>
                <a:path w="4527" h="3310" extrusionOk="0">
                  <a:moveTo>
                    <a:pt x="1360" y="2397"/>
                  </a:moveTo>
                  <a:lnTo>
                    <a:pt x="1360" y="2397"/>
                  </a:lnTo>
                  <a:cubicBezTo>
                    <a:pt x="1278" y="2445"/>
                    <a:pt x="1185" y="2506"/>
                    <a:pt x="1089" y="2573"/>
                  </a:cubicBezTo>
                  <a:lnTo>
                    <a:pt x="1089" y="2573"/>
                  </a:lnTo>
                  <a:cubicBezTo>
                    <a:pt x="1156" y="2530"/>
                    <a:pt x="1270" y="2457"/>
                    <a:pt x="1360" y="2397"/>
                  </a:cubicBezTo>
                  <a:close/>
                  <a:moveTo>
                    <a:pt x="4526" y="0"/>
                  </a:moveTo>
                  <a:cubicBezTo>
                    <a:pt x="3954" y="430"/>
                    <a:pt x="3542" y="716"/>
                    <a:pt x="3220" y="931"/>
                  </a:cubicBezTo>
                  <a:cubicBezTo>
                    <a:pt x="2898" y="1145"/>
                    <a:pt x="2684" y="1288"/>
                    <a:pt x="2469" y="1431"/>
                  </a:cubicBezTo>
                  <a:cubicBezTo>
                    <a:pt x="2427" y="1473"/>
                    <a:pt x="2417" y="1487"/>
                    <a:pt x="2425" y="1487"/>
                  </a:cubicBezTo>
                  <a:cubicBezTo>
                    <a:pt x="2441" y="1487"/>
                    <a:pt x="2529" y="1431"/>
                    <a:pt x="2576" y="1431"/>
                  </a:cubicBezTo>
                  <a:cubicBezTo>
                    <a:pt x="2272" y="1646"/>
                    <a:pt x="1807" y="2004"/>
                    <a:pt x="1289" y="2379"/>
                  </a:cubicBezTo>
                  <a:cubicBezTo>
                    <a:pt x="1145" y="2487"/>
                    <a:pt x="1020" y="2576"/>
                    <a:pt x="895" y="2684"/>
                  </a:cubicBezTo>
                  <a:lnTo>
                    <a:pt x="698" y="2827"/>
                  </a:lnTo>
                  <a:lnTo>
                    <a:pt x="555" y="2934"/>
                  </a:lnTo>
                  <a:cubicBezTo>
                    <a:pt x="376" y="3059"/>
                    <a:pt x="180" y="3184"/>
                    <a:pt x="1" y="3310"/>
                  </a:cubicBezTo>
                  <a:cubicBezTo>
                    <a:pt x="197" y="3184"/>
                    <a:pt x="394" y="3041"/>
                    <a:pt x="627" y="2898"/>
                  </a:cubicBezTo>
                  <a:cubicBezTo>
                    <a:pt x="770" y="2799"/>
                    <a:pt x="934" y="2679"/>
                    <a:pt x="1089" y="2573"/>
                  </a:cubicBezTo>
                  <a:lnTo>
                    <a:pt x="1089" y="2573"/>
                  </a:lnTo>
                  <a:cubicBezTo>
                    <a:pt x="1076" y="2581"/>
                    <a:pt x="1065" y="2588"/>
                    <a:pt x="1056" y="2594"/>
                  </a:cubicBezTo>
                  <a:cubicBezTo>
                    <a:pt x="1041" y="2604"/>
                    <a:pt x="1030" y="2610"/>
                    <a:pt x="1027" y="2610"/>
                  </a:cubicBezTo>
                  <a:cubicBezTo>
                    <a:pt x="1019" y="2610"/>
                    <a:pt x="1063" y="2572"/>
                    <a:pt x="1217" y="2469"/>
                  </a:cubicBezTo>
                  <a:cubicBezTo>
                    <a:pt x="1485" y="2290"/>
                    <a:pt x="1754" y="2093"/>
                    <a:pt x="2058" y="1879"/>
                  </a:cubicBezTo>
                  <a:cubicBezTo>
                    <a:pt x="2344" y="1682"/>
                    <a:pt x="2666" y="1431"/>
                    <a:pt x="2827" y="1342"/>
                  </a:cubicBezTo>
                  <a:lnTo>
                    <a:pt x="2827" y="1342"/>
                  </a:lnTo>
                  <a:lnTo>
                    <a:pt x="2147" y="1861"/>
                  </a:lnTo>
                  <a:cubicBezTo>
                    <a:pt x="2131" y="1874"/>
                    <a:pt x="2125" y="1880"/>
                    <a:pt x="2127" y="1880"/>
                  </a:cubicBezTo>
                  <a:cubicBezTo>
                    <a:pt x="2141" y="1880"/>
                    <a:pt x="2430" y="1680"/>
                    <a:pt x="2720" y="1467"/>
                  </a:cubicBezTo>
                  <a:cubicBezTo>
                    <a:pt x="2918" y="1324"/>
                    <a:pt x="3109" y="1187"/>
                    <a:pt x="3139" y="1187"/>
                  </a:cubicBezTo>
                  <a:cubicBezTo>
                    <a:pt x="3158" y="1187"/>
                    <a:pt x="3114" y="1240"/>
                    <a:pt x="2970" y="1378"/>
                  </a:cubicBezTo>
                  <a:cubicBezTo>
                    <a:pt x="3256" y="1145"/>
                    <a:pt x="3435" y="984"/>
                    <a:pt x="3524" y="913"/>
                  </a:cubicBezTo>
                  <a:cubicBezTo>
                    <a:pt x="3614" y="823"/>
                    <a:pt x="3632" y="787"/>
                    <a:pt x="3632" y="770"/>
                  </a:cubicBezTo>
                  <a:cubicBezTo>
                    <a:pt x="3632" y="752"/>
                    <a:pt x="3632" y="752"/>
                    <a:pt x="3650" y="716"/>
                  </a:cubicBezTo>
                  <a:cubicBezTo>
                    <a:pt x="3668" y="716"/>
                    <a:pt x="3668" y="698"/>
                    <a:pt x="3685" y="680"/>
                  </a:cubicBezTo>
                  <a:cubicBezTo>
                    <a:pt x="3721" y="662"/>
                    <a:pt x="3739" y="644"/>
                    <a:pt x="3775" y="609"/>
                  </a:cubicBezTo>
                  <a:cubicBezTo>
                    <a:pt x="3918" y="483"/>
                    <a:pt x="4133" y="305"/>
                    <a:pt x="4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1"/>
            <p:cNvSpPr/>
            <p:nvPr/>
          </p:nvSpPr>
          <p:spPr>
            <a:xfrm>
              <a:off x="1657700" y="4906700"/>
              <a:ext cx="62175" cy="48325"/>
            </a:xfrm>
            <a:custGeom>
              <a:avLst/>
              <a:gdLst/>
              <a:ahLst/>
              <a:cxnLst/>
              <a:rect l="l" t="t" r="r" b="b"/>
              <a:pathLst>
                <a:path w="2487" h="1933" extrusionOk="0">
                  <a:moveTo>
                    <a:pt x="895" y="1110"/>
                  </a:moveTo>
                  <a:cubicBezTo>
                    <a:pt x="882" y="1123"/>
                    <a:pt x="821" y="1174"/>
                    <a:pt x="741" y="1249"/>
                  </a:cubicBezTo>
                  <a:lnTo>
                    <a:pt x="741" y="1249"/>
                  </a:lnTo>
                  <a:cubicBezTo>
                    <a:pt x="777" y="1228"/>
                    <a:pt x="828" y="1177"/>
                    <a:pt x="895" y="1110"/>
                  </a:cubicBezTo>
                  <a:close/>
                  <a:moveTo>
                    <a:pt x="741" y="1249"/>
                  </a:moveTo>
                  <a:cubicBezTo>
                    <a:pt x="739" y="1250"/>
                    <a:pt x="736" y="1252"/>
                    <a:pt x="734" y="1253"/>
                  </a:cubicBezTo>
                  <a:lnTo>
                    <a:pt x="698" y="1289"/>
                  </a:lnTo>
                  <a:cubicBezTo>
                    <a:pt x="671" y="1313"/>
                    <a:pt x="653" y="1332"/>
                    <a:pt x="642" y="1344"/>
                  </a:cubicBezTo>
                  <a:lnTo>
                    <a:pt x="642" y="1344"/>
                  </a:lnTo>
                  <a:cubicBezTo>
                    <a:pt x="643" y="1344"/>
                    <a:pt x="644" y="1343"/>
                    <a:pt x="644" y="1342"/>
                  </a:cubicBezTo>
                  <a:cubicBezTo>
                    <a:pt x="678" y="1308"/>
                    <a:pt x="711" y="1277"/>
                    <a:pt x="741" y="1249"/>
                  </a:cubicBezTo>
                  <a:close/>
                  <a:moveTo>
                    <a:pt x="2487" y="1"/>
                  </a:moveTo>
                  <a:cubicBezTo>
                    <a:pt x="2236" y="126"/>
                    <a:pt x="2075" y="251"/>
                    <a:pt x="1843" y="448"/>
                  </a:cubicBezTo>
                  <a:cubicBezTo>
                    <a:pt x="1610" y="645"/>
                    <a:pt x="1360" y="877"/>
                    <a:pt x="1056" y="1128"/>
                  </a:cubicBezTo>
                  <a:cubicBezTo>
                    <a:pt x="962" y="1168"/>
                    <a:pt x="667" y="1369"/>
                    <a:pt x="631" y="1369"/>
                  </a:cubicBezTo>
                  <a:cubicBezTo>
                    <a:pt x="624" y="1369"/>
                    <a:pt x="626" y="1362"/>
                    <a:pt x="642" y="1344"/>
                  </a:cubicBezTo>
                  <a:lnTo>
                    <a:pt x="642" y="1344"/>
                  </a:lnTo>
                  <a:cubicBezTo>
                    <a:pt x="356" y="1577"/>
                    <a:pt x="1" y="1879"/>
                    <a:pt x="1" y="1933"/>
                  </a:cubicBezTo>
                  <a:cubicBezTo>
                    <a:pt x="18" y="1915"/>
                    <a:pt x="36" y="1897"/>
                    <a:pt x="72" y="1897"/>
                  </a:cubicBezTo>
                  <a:cubicBezTo>
                    <a:pt x="823" y="1360"/>
                    <a:pt x="2111" y="430"/>
                    <a:pt x="24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1"/>
            <p:cNvSpPr/>
            <p:nvPr/>
          </p:nvSpPr>
          <p:spPr>
            <a:xfrm>
              <a:off x="1711800" y="4885675"/>
              <a:ext cx="38950" cy="30900"/>
            </a:xfrm>
            <a:custGeom>
              <a:avLst/>
              <a:gdLst/>
              <a:ahLst/>
              <a:cxnLst/>
              <a:rect l="l" t="t" r="r" b="b"/>
              <a:pathLst>
                <a:path w="1558" h="1236" extrusionOk="0">
                  <a:moveTo>
                    <a:pt x="1557" y="1"/>
                  </a:moveTo>
                  <a:lnTo>
                    <a:pt x="1235" y="251"/>
                  </a:lnTo>
                  <a:cubicBezTo>
                    <a:pt x="1235" y="234"/>
                    <a:pt x="1217" y="198"/>
                    <a:pt x="1199" y="180"/>
                  </a:cubicBezTo>
                  <a:cubicBezTo>
                    <a:pt x="1181" y="198"/>
                    <a:pt x="1110" y="305"/>
                    <a:pt x="931" y="484"/>
                  </a:cubicBezTo>
                  <a:cubicBezTo>
                    <a:pt x="734" y="663"/>
                    <a:pt x="412" y="949"/>
                    <a:pt x="1" y="1235"/>
                  </a:cubicBezTo>
                  <a:cubicBezTo>
                    <a:pt x="162" y="1164"/>
                    <a:pt x="323" y="1038"/>
                    <a:pt x="484" y="913"/>
                  </a:cubicBezTo>
                  <a:cubicBezTo>
                    <a:pt x="645" y="806"/>
                    <a:pt x="788" y="681"/>
                    <a:pt x="1020" y="538"/>
                  </a:cubicBezTo>
                  <a:cubicBezTo>
                    <a:pt x="1235" y="341"/>
                    <a:pt x="1414" y="144"/>
                    <a:pt x="15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1"/>
            <p:cNvSpPr/>
            <p:nvPr/>
          </p:nvSpPr>
          <p:spPr>
            <a:xfrm>
              <a:off x="1721200" y="4850800"/>
              <a:ext cx="57275" cy="46550"/>
            </a:xfrm>
            <a:custGeom>
              <a:avLst/>
              <a:gdLst/>
              <a:ahLst/>
              <a:cxnLst/>
              <a:rect l="l" t="t" r="r" b="b"/>
              <a:pathLst>
                <a:path w="2291" h="1862" extrusionOk="0">
                  <a:moveTo>
                    <a:pt x="2290" y="1"/>
                  </a:moveTo>
                  <a:cubicBezTo>
                    <a:pt x="2022" y="198"/>
                    <a:pt x="1718" y="412"/>
                    <a:pt x="1396" y="645"/>
                  </a:cubicBezTo>
                  <a:cubicBezTo>
                    <a:pt x="1253" y="752"/>
                    <a:pt x="1092" y="859"/>
                    <a:pt x="949" y="985"/>
                  </a:cubicBezTo>
                  <a:lnTo>
                    <a:pt x="913" y="1002"/>
                  </a:lnTo>
                  <a:lnTo>
                    <a:pt x="877" y="1020"/>
                  </a:lnTo>
                  <a:cubicBezTo>
                    <a:pt x="883" y="1026"/>
                    <a:pt x="889" y="1028"/>
                    <a:pt x="895" y="1028"/>
                  </a:cubicBezTo>
                  <a:cubicBezTo>
                    <a:pt x="907" y="1028"/>
                    <a:pt x="919" y="1020"/>
                    <a:pt x="931" y="1020"/>
                  </a:cubicBezTo>
                  <a:cubicBezTo>
                    <a:pt x="949" y="1020"/>
                    <a:pt x="931" y="1020"/>
                    <a:pt x="949" y="1002"/>
                  </a:cubicBezTo>
                  <a:lnTo>
                    <a:pt x="1002" y="967"/>
                  </a:lnTo>
                  <a:lnTo>
                    <a:pt x="1110" y="895"/>
                  </a:lnTo>
                  <a:cubicBezTo>
                    <a:pt x="1181" y="841"/>
                    <a:pt x="1253" y="806"/>
                    <a:pt x="1324" y="752"/>
                  </a:cubicBezTo>
                  <a:cubicBezTo>
                    <a:pt x="1592" y="537"/>
                    <a:pt x="1897" y="305"/>
                    <a:pt x="2290" y="1"/>
                  </a:cubicBezTo>
                  <a:close/>
                  <a:moveTo>
                    <a:pt x="877" y="1020"/>
                  </a:moveTo>
                  <a:cubicBezTo>
                    <a:pt x="823" y="1074"/>
                    <a:pt x="770" y="1128"/>
                    <a:pt x="698" y="1217"/>
                  </a:cubicBezTo>
                  <a:lnTo>
                    <a:pt x="734" y="1146"/>
                  </a:lnTo>
                  <a:lnTo>
                    <a:pt x="734" y="1146"/>
                  </a:lnTo>
                  <a:cubicBezTo>
                    <a:pt x="734" y="1146"/>
                    <a:pt x="698" y="1199"/>
                    <a:pt x="573" y="1324"/>
                  </a:cubicBezTo>
                  <a:cubicBezTo>
                    <a:pt x="479" y="1418"/>
                    <a:pt x="318" y="1580"/>
                    <a:pt x="100" y="1774"/>
                  </a:cubicBezTo>
                  <a:lnTo>
                    <a:pt x="100" y="1774"/>
                  </a:lnTo>
                  <a:cubicBezTo>
                    <a:pt x="209" y="1679"/>
                    <a:pt x="293" y="1613"/>
                    <a:pt x="376" y="1557"/>
                  </a:cubicBezTo>
                  <a:cubicBezTo>
                    <a:pt x="466" y="1485"/>
                    <a:pt x="555" y="1414"/>
                    <a:pt x="644" y="1360"/>
                  </a:cubicBezTo>
                  <a:cubicBezTo>
                    <a:pt x="734" y="1289"/>
                    <a:pt x="805" y="1235"/>
                    <a:pt x="841" y="1181"/>
                  </a:cubicBezTo>
                  <a:cubicBezTo>
                    <a:pt x="877" y="1128"/>
                    <a:pt x="877" y="1092"/>
                    <a:pt x="877" y="1020"/>
                  </a:cubicBezTo>
                  <a:close/>
                  <a:moveTo>
                    <a:pt x="100" y="1774"/>
                  </a:moveTo>
                  <a:cubicBezTo>
                    <a:pt x="69" y="1800"/>
                    <a:pt x="36" y="1829"/>
                    <a:pt x="1" y="1861"/>
                  </a:cubicBezTo>
                  <a:cubicBezTo>
                    <a:pt x="35" y="1831"/>
                    <a:pt x="68" y="1802"/>
                    <a:pt x="100" y="177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1"/>
            <p:cNvSpPr/>
            <p:nvPr/>
          </p:nvSpPr>
          <p:spPr>
            <a:xfrm>
              <a:off x="1740425" y="4874050"/>
              <a:ext cx="2700" cy="4050"/>
            </a:xfrm>
            <a:custGeom>
              <a:avLst/>
              <a:gdLst/>
              <a:ahLst/>
              <a:cxnLst/>
              <a:rect l="l" t="t" r="r" b="b"/>
              <a:pathLst>
                <a:path w="108" h="162" extrusionOk="0">
                  <a:moveTo>
                    <a:pt x="1" y="162"/>
                  </a:moveTo>
                  <a:cubicBezTo>
                    <a:pt x="54" y="90"/>
                    <a:pt x="90" y="37"/>
                    <a:pt x="108" y="1"/>
                  </a:cubicBezTo>
                  <a:cubicBezTo>
                    <a:pt x="90" y="37"/>
                    <a:pt x="54" y="90"/>
                    <a:pt x="1" y="1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1"/>
            <p:cNvSpPr/>
            <p:nvPr/>
          </p:nvSpPr>
          <p:spPr>
            <a:xfrm>
              <a:off x="1764125" y="4863775"/>
              <a:ext cx="21500" cy="13875"/>
            </a:xfrm>
            <a:custGeom>
              <a:avLst/>
              <a:gdLst/>
              <a:ahLst/>
              <a:cxnLst/>
              <a:rect l="l" t="t" r="r" b="b"/>
              <a:pathLst>
                <a:path w="860" h="555" extrusionOk="0">
                  <a:moveTo>
                    <a:pt x="859" y="0"/>
                  </a:moveTo>
                  <a:lnTo>
                    <a:pt x="1" y="555"/>
                  </a:lnTo>
                  <a:lnTo>
                    <a:pt x="215" y="448"/>
                  </a:lnTo>
                  <a:lnTo>
                    <a:pt x="8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1"/>
            <p:cNvSpPr/>
            <p:nvPr/>
          </p:nvSpPr>
          <p:spPr>
            <a:xfrm>
              <a:off x="1740425" y="4860525"/>
              <a:ext cx="29600" cy="22950"/>
            </a:xfrm>
            <a:custGeom>
              <a:avLst/>
              <a:gdLst/>
              <a:ahLst/>
              <a:cxnLst/>
              <a:rect l="l" t="t" r="r" b="b"/>
              <a:pathLst>
                <a:path w="1184" h="918" extrusionOk="0">
                  <a:moveTo>
                    <a:pt x="1181" y="0"/>
                  </a:moveTo>
                  <a:cubicBezTo>
                    <a:pt x="1180" y="0"/>
                    <a:pt x="1169" y="7"/>
                    <a:pt x="1145" y="23"/>
                  </a:cubicBezTo>
                  <a:cubicBezTo>
                    <a:pt x="1064" y="83"/>
                    <a:pt x="999" y="131"/>
                    <a:pt x="948" y="170"/>
                  </a:cubicBezTo>
                  <a:lnTo>
                    <a:pt x="948" y="170"/>
                  </a:lnTo>
                  <a:cubicBezTo>
                    <a:pt x="1090" y="67"/>
                    <a:pt x="1184" y="0"/>
                    <a:pt x="1181" y="0"/>
                  </a:cubicBezTo>
                  <a:close/>
                  <a:moveTo>
                    <a:pt x="948" y="170"/>
                  </a:moveTo>
                  <a:cubicBezTo>
                    <a:pt x="816" y="265"/>
                    <a:pt x="642" y="392"/>
                    <a:pt x="466" y="524"/>
                  </a:cubicBezTo>
                  <a:cubicBezTo>
                    <a:pt x="412" y="560"/>
                    <a:pt x="358" y="613"/>
                    <a:pt x="305" y="649"/>
                  </a:cubicBezTo>
                  <a:lnTo>
                    <a:pt x="215" y="703"/>
                  </a:lnTo>
                  <a:lnTo>
                    <a:pt x="197" y="721"/>
                  </a:lnTo>
                  <a:cubicBezTo>
                    <a:pt x="180" y="757"/>
                    <a:pt x="144" y="774"/>
                    <a:pt x="126" y="792"/>
                  </a:cubicBezTo>
                  <a:cubicBezTo>
                    <a:pt x="72" y="846"/>
                    <a:pt x="19" y="900"/>
                    <a:pt x="1" y="918"/>
                  </a:cubicBezTo>
                  <a:cubicBezTo>
                    <a:pt x="54" y="900"/>
                    <a:pt x="144" y="810"/>
                    <a:pt x="233" y="757"/>
                  </a:cubicBezTo>
                  <a:cubicBezTo>
                    <a:pt x="233" y="739"/>
                    <a:pt x="305" y="685"/>
                    <a:pt x="358" y="649"/>
                  </a:cubicBezTo>
                  <a:cubicBezTo>
                    <a:pt x="412" y="613"/>
                    <a:pt x="466" y="578"/>
                    <a:pt x="519" y="542"/>
                  </a:cubicBezTo>
                  <a:cubicBezTo>
                    <a:pt x="609" y="488"/>
                    <a:pt x="680" y="452"/>
                    <a:pt x="716" y="452"/>
                  </a:cubicBezTo>
                  <a:cubicBezTo>
                    <a:pt x="1023" y="241"/>
                    <a:pt x="1105" y="179"/>
                    <a:pt x="1087" y="179"/>
                  </a:cubicBezTo>
                  <a:cubicBezTo>
                    <a:pt x="1074" y="179"/>
                    <a:pt x="1014" y="209"/>
                    <a:pt x="949" y="238"/>
                  </a:cubicBezTo>
                  <a:cubicBezTo>
                    <a:pt x="878" y="269"/>
                    <a:pt x="804" y="307"/>
                    <a:pt x="789" y="307"/>
                  </a:cubicBezTo>
                  <a:cubicBezTo>
                    <a:pt x="774" y="307"/>
                    <a:pt x="810" y="274"/>
                    <a:pt x="948" y="17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1"/>
            <p:cNvSpPr/>
            <p:nvPr/>
          </p:nvSpPr>
          <p:spPr>
            <a:xfrm>
              <a:off x="1799000" y="4833825"/>
              <a:ext cx="24625" cy="20575"/>
            </a:xfrm>
            <a:custGeom>
              <a:avLst/>
              <a:gdLst/>
              <a:ahLst/>
              <a:cxnLst/>
              <a:rect l="l" t="t" r="r" b="b"/>
              <a:pathLst>
                <a:path w="985" h="823" extrusionOk="0">
                  <a:moveTo>
                    <a:pt x="1" y="823"/>
                  </a:moveTo>
                  <a:lnTo>
                    <a:pt x="9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1"/>
            <p:cNvSpPr/>
            <p:nvPr/>
          </p:nvSpPr>
          <p:spPr>
            <a:xfrm>
              <a:off x="1811975" y="4808325"/>
              <a:ext cx="48775" cy="55475"/>
            </a:xfrm>
            <a:custGeom>
              <a:avLst/>
              <a:gdLst/>
              <a:ahLst/>
              <a:cxnLst/>
              <a:rect l="l" t="t" r="r" b="b"/>
              <a:pathLst>
                <a:path w="1951" h="2219" extrusionOk="0">
                  <a:moveTo>
                    <a:pt x="1414" y="448"/>
                  </a:moveTo>
                  <a:cubicBezTo>
                    <a:pt x="1092" y="716"/>
                    <a:pt x="931" y="823"/>
                    <a:pt x="841" y="895"/>
                  </a:cubicBezTo>
                  <a:cubicBezTo>
                    <a:pt x="788" y="927"/>
                    <a:pt x="760" y="933"/>
                    <a:pt x="738" y="933"/>
                  </a:cubicBezTo>
                  <a:cubicBezTo>
                    <a:pt x="724" y="933"/>
                    <a:pt x="713" y="931"/>
                    <a:pt x="698" y="931"/>
                  </a:cubicBezTo>
                  <a:cubicBezTo>
                    <a:pt x="645" y="931"/>
                    <a:pt x="573" y="966"/>
                    <a:pt x="126" y="1396"/>
                  </a:cubicBezTo>
                  <a:cubicBezTo>
                    <a:pt x="340" y="1217"/>
                    <a:pt x="466" y="1145"/>
                    <a:pt x="573" y="1092"/>
                  </a:cubicBezTo>
                  <a:cubicBezTo>
                    <a:pt x="680" y="1038"/>
                    <a:pt x="752" y="1020"/>
                    <a:pt x="967" y="841"/>
                  </a:cubicBezTo>
                  <a:lnTo>
                    <a:pt x="1414" y="448"/>
                  </a:lnTo>
                  <a:close/>
                  <a:moveTo>
                    <a:pt x="1950" y="0"/>
                  </a:moveTo>
                  <a:cubicBezTo>
                    <a:pt x="1682" y="215"/>
                    <a:pt x="1396" y="412"/>
                    <a:pt x="1110" y="662"/>
                  </a:cubicBezTo>
                  <a:cubicBezTo>
                    <a:pt x="1342" y="466"/>
                    <a:pt x="1324" y="501"/>
                    <a:pt x="1414" y="448"/>
                  </a:cubicBezTo>
                  <a:lnTo>
                    <a:pt x="1414" y="448"/>
                  </a:lnTo>
                  <a:cubicBezTo>
                    <a:pt x="1414" y="448"/>
                    <a:pt x="1414" y="448"/>
                    <a:pt x="1414" y="448"/>
                  </a:cubicBezTo>
                  <a:cubicBezTo>
                    <a:pt x="1467" y="412"/>
                    <a:pt x="1557" y="376"/>
                    <a:pt x="1646" y="305"/>
                  </a:cubicBezTo>
                  <a:lnTo>
                    <a:pt x="1646" y="305"/>
                  </a:lnTo>
                  <a:cubicBezTo>
                    <a:pt x="1360" y="644"/>
                    <a:pt x="1145" y="931"/>
                    <a:pt x="877" y="1253"/>
                  </a:cubicBezTo>
                  <a:cubicBezTo>
                    <a:pt x="627" y="1557"/>
                    <a:pt x="323" y="1897"/>
                    <a:pt x="1" y="2218"/>
                  </a:cubicBezTo>
                  <a:cubicBezTo>
                    <a:pt x="162" y="2075"/>
                    <a:pt x="251" y="2022"/>
                    <a:pt x="358" y="1950"/>
                  </a:cubicBezTo>
                  <a:cubicBezTo>
                    <a:pt x="466" y="1879"/>
                    <a:pt x="591" y="1753"/>
                    <a:pt x="895" y="1396"/>
                  </a:cubicBezTo>
                  <a:lnTo>
                    <a:pt x="895" y="1396"/>
                  </a:lnTo>
                  <a:cubicBezTo>
                    <a:pt x="889" y="1399"/>
                    <a:pt x="885" y="1400"/>
                    <a:pt x="882" y="1400"/>
                  </a:cubicBezTo>
                  <a:cubicBezTo>
                    <a:pt x="859" y="1400"/>
                    <a:pt x="902" y="1329"/>
                    <a:pt x="881" y="1329"/>
                  </a:cubicBezTo>
                  <a:cubicBezTo>
                    <a:pt x="869" y="1329"/>
                    <a:pt x="839" y="1350"/>
                    <a:pt x="770" y="1414"/>
                  </a:cubicBezTo>
                  <a:cubicBezTo>
                    <a:pt x="1020" y="1109"/>
                    <a:pt x="1217" y="966"/>
                    <a:pt x="1467" y="698"/>
                  </a:cubicBezTo>
                  <a:cubicBezTo>
                    <a:pt x="1503" y="573"/>
                    <a:pt x="1736" y="287"/>
                    <a:pt x="19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1"/>
            <p:cNvSpPr/>
            <p:nvPr/>
          </p:nvSpPr>
          <p:spPr>
            <a:xfrm>
              <a:off x="1807500" y="4761150"/>
              <a:ext cx="100225" cy="75825"/>
            </a:xfrm>
            <a:custGeom>
              <a:avLst/>
              <a:gdLst/>
              <a:ahLst/>
              <a:cxnLst/>
              <a:rect l="l" t="t" r="r" b="b"/>
              <a:pathLst>
                <a:path w="4009" h="3033" extrusionOk="0">
                  <a:moveTo>
                    <a:pt x="3739" y="81"/>
                  </a:moveTo>
                  <a:cubicBezTo>
                    <a:pt x="3605" y="188"/>
                    <a:pt x="3565" y="224"/>
                    <a:pt x="3578" y="224"/>
                  </a:cubicBezTo>
                  <a:cubicBezTo>
                    <a:pt x="3581" y="224"/>
                    <a:pt x="3586" y="223"/>
                    <a:pt x="3592" y="220"/>
                  </a:cubicBezTo>
                  <a:lnTo>
                    <a:pt x="3592" y="220"/>
                  </a:lnTo>
                  <a:cubicBezTo>
                    <a:pt x="3640" y="176"/>
                    <a:pt x="3689" y="130"/>
                    <a:pt x="3739" y="81"/>
                  </a:cubicBezTo>
                  <a:close/>
                  <a:moveTo>
                    <a:pt x="3997" y="1"/>
                  </a:moveTo>
                  <a:cubicBezTo>
                    <a:pt x="3968" y="1"/>
                    <a:pt x="3840" y="76"/>
                    <a:pt x="3739" y="152"/>
                  </a:cubicBezTo>
                  <a:cubicBezTo>
                    <a:pt x="3674" y="181"/>
                    <a:pt x="3618" y="210"/>
                    <a:pt x="3592" y="220"/>
                  </a:cubicBezTo>
                  <a:lnTo>
                    <a:pt x="3592" y="220"/>
                  </a:lnTo>
                  <a:cubicBezTo>
                    <a:pt x="3167" y="614"/>
                    <a:pt x="2852" y="836"/>
                    <a:pt x="2594" y="1029"/>
                  </a:cubicBezTo>
                  <a:cubicBezTo>
                    <a:pt x="2451" y="1136"/>
                    <a:pt x="2326" y="1226"/>
                    <a:pt x="2219" y="1333"/>
                  </a:cubicBezTo>
                  <a:cubicBezTo>
                    <a:pt x="2116" y="1418"/>
                    <a:pt x="2046" y="1504"/>
                    <a:pt x="1978" y="1621"/>
                  </a:cubicBezTo>
                  <a:lnTo>
                    <a:pt x="1978" y="1621"/>
                  </a:lnTo>
                  <a:cubicBezTo>
                    <a:pt x="2248" y="1431"/>
                    <a:pt x="2575" y="1192"/>
                    <a:pt x="3095" y="796"/>
                  </a:cubicBezTo>
                  <a:lnTo>
                    <a:pt x="3095" y="796"/>
                  </a:lnTo>
                  <a:lnTo>
                    <a:pt x="2255" y="1369"/>
                  </a:lnTo>
                  <a:cubicBezTo>
                    <a:pt x="2559" y="1100"/>
                    <a:pt x="2881" y="886"/>
                    <a:pt x="3167" y="671"/>
                  </a:cubicBezTo>
                  <a:cubicBezTo>
                    <a:pt x="3453" y="474"/>
                    <a:pt x="3703" y="295"/>
                    <a:pt x="3972" y="45"/>
                  </a:cubicBezTo>
                  <a:cubicBezTo>
                    <a:pt x="4003" y="14"/>
                    <a:pt x="4009" y="1"/>
                    <a:pt x="3997" y="1"/>
                  </a:cubicBezTo>
                  <a:close/>
                  <a:moveTo>
                    <a:pt x="1978" y="1621"/>
                  </a:moveTo>
                  <a:cubicBezTo>
                    <a:pt x="1821" y="1731"/>
                    <a:pt x="1684" y="1825"/>
                    <a:pt x="1539" y="1923"/>
                  </a:cubicBezTo>
                  <a:cubicBezTo>
                    <a:pt x="1478" y="1964"/>
                    <a:pt x="1417" y="2005"/>
                    <a:pt x="1353" y="2049"/>
                  </a:cubicBezTo>
                  <a:lnTo>
                    <a:pt x="1353" y="2049"/>
                  </a:lnTo>
                  <a:cubicBezTo>
                    <a:pt x="1397" y="2039"/>
                    <a:pt x="1528" y="1955"/>
                    <a:pt x="1968" y="1637"/>
                  </a:cubicBezTo>
                  <a:cubicBezTo>
                    <a:pt x="1972" y="1631"/>
                    <a:pt x="1975" y="1626"/>
                    <a:pt x="1978" y="1621"/>
                  </a:cubicBezTo>
                  <a:close/>
                  <a:moveTo>
                    <a:pt x="1304" y="2015"/>
                  </a:moveTo>
                  <a:cubicBezTo>
                    <a:pt x="1261" y="2015"/>
                    <a:pt x="1124" y="2096"/>
                    <a:pt x="573" y="2496"/>
                  </a:cubicBezTo>
                  <a:lnTo>
                    <a:pt x="1" y="3032"/>
                  </a:lnTo>
                  <a:cubicBezTo>
                    <a:pt x="630" y="2552"/>
                    <a:pt x="1021" y="2274"/>
                    <a:pt x="1353" y="2049"/>
                  </a:cubicBezTo>
                  <a:lnTo>
                    <a:pt x="1353" y="2049"/>
                  </a:lnTo>
                  <a:cubicBezTo>
                    <a:pt x="1349" y="2049"/>
                    <a:pt x="1347" y="2050"/>
                    <a:pt x="1344" y="2050"/>
                  </a:cubicBezTo>
                  <a:cubicBezTo>
                    <a:pt x="1331" y="2050"/>
                    <a:pt x="1329" y="2040"/>
                    <a:pt x="1324" y="2031"/>
                  </a:cubicBezTo>
                  <a:cubicBezTo>
                    <a:pt x="1320" y="2022"/>
                    <a:pt x="1316" y="2015"/>
                    <a:pt x="1304" y="20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1"/>
            <p:cNvSpPr/>
            <p:nvPr/>
          </p:nvSpPr>
          <p:spPr>
            <a:xfrm>
              <a:off x="1715825" y="4797600"/>
              <a:ext cx="160575" cy="193200"/>
            </a:xfrm>
            <a:custGeom>
              <a:avLst/>
              <a:gdLst/>
              <a:ahLst/>
              <a:cxnLst/>
              <a:rect l="l" t="t" r="r" b="b"/>
              <a:pathLst>
                <a:path w="6423" h="7728" extrusionOk="0">
                  <a:moveTo>
                    <a:pt x="6154" y="608"/>
                  </a:moveTo>
                  <a:cubicBezTo>
                    <a:pt x="6127" y="638"/>
                    <a:pt x="6099" y="671"/>
                    <a:pt x="6069" y="706"/>
                  </a:cubicBezTo>
                  <a:lnTo>
                    <a:pt x="6069" y="706"/>
                  </a:lnTo>
                  <a:cubicBezTo>
                    <a:pt x="6097" y="674"/>
                    <a:pt x="6125" y="641"/>
                    <a:pt x="6154" y="608"/>
                  </a:cubicBezTo>
                  <a:close/>
                  <a:moveTo>
                    <a:pt x="6422" y="0"/>
                  </a:moveTo>
                  <a:cubicBezTo>
                    <a:pt x="6351" y="161"/>
                    <a:pt x="5886" y="716"/>
                    <a:pt x="5564" y="1073"/>
                  </a:cubicBezTo>
                  <a:cubicBezTo>
                    <a:pt x="5307" y="1387"/>
                    <a:pt x="5130" y="1599"/>
                    <a:pt x="5196" y="1599"/>
                  </a:cubicBezTo>
                  <a:cubicBezTo>
                    <a:pt x="5213" y="1599"/>
                    <a:pt x="5245" y="1585"/>
                    <a:pt x="5296" y="1556"/>
                  </a:cubicBezTo>
                  <a:lnTo>
                    <a:pt x="5296" y="1556"/>
                  </a:lnTo>
                  <a:lnTo>
                    <a:pt x="4759" y="2129"/>
                  </a:lnTo>
                  <a:lnTo>
                    <a:pt x="5224" y="1682"/>
                  </a:lnTo>
                  <a:lnTo>
                    <a:pt x="5224" y="1682"/>
                  </a:lnTo>
                  <a:cubicBezTo>
                    <a:pt x="5217" y="1690"/>
                    <a:pt x="5211" y="1699"/>
                    <a:pt x="5204" y="1708"/>
                  </a:cubicBezTo>
                  <a:lnTo>
                    <a:pt x="5204" y="1708"/>
                  </a:lnTo>
                  <a:cubicBezTo>
                    <a:pt x="5306" y="1588"/>
                    <a:pt x="5408" y="1462"/>
                    <a:pt x="5510" y="1360"/>
                  </a:cubicBezTo>
                  <a:cubicBezTo>
                    <a:pt x="5733" y="1107"/>
                    <a:pt x="5920" y="878"/>
                    <a:pt x="6069" y="706"/>
                  </a:cubicBezTo>
                  <a:lnTo>
                    <a:pt x="6069" y="706"/>
                  </a:lnTo>
                  <a:cubicBezTo>
                    <a:pt x="5735" y="1083"/>
                    <a:pt x="5444" y="1391"/>
                    <a:pt x="5407" y="1391"/>
                  </a:cubicBezTo>
                  <a:cubicBezTo>
                    <a:pt x="5392" y="1391"/>
                    <a:pt x="5416" y="1344"/>
                    <a:pt x="5492" y="1234"/>
                  </a:cubicBezTo>
                  <a:lnTo>
                    <a:pt x="6208" y="501"/>
                  </a:lnTo>
                  <a:cubicBezTo>
                    <a:pt x="6315" y="286"/>
                    <a:pt x="6387" y="107"/>
                    <a:pt x="6422" y="0"/>
                  </a:cubicBezTo>
                  <a:close/>
                  <a:moveTo>
                    <a:pt x="5204" y="1708"/>
                  </a:moveTo>
                  <a:cubicBezTo>
                    <a:pt x="5181" y="1735"/>
                    <a:pt x="5158" y="1762"/>
                    <a:pt x="5135" y="1789"/>
                  </a:cubicBezTo>
                  <a:cubicBezTo>
                    <a:pt x="4991" y="1950"/>
                    <a:pt x="4866" y="2111"/>
                    <a:pt x="4723" y="2272"/>
                  </a:cubicBezTo>
                  <a:cubicBezTo>
                    <a:pt x="4516" y="2520"/>
                    <a:pt x="4318" y="2760"/>
                    <a:pt x="4133" y="2990"/>
                  </a:cubicBezTo>
                  <a:lnTo>
                    <a:pt x="4133" y="2990"/>
                  </a:lnTo>
                  <a:cubicBezTo>
                    <a:pt x="4283" y="2825"/>
                    <a:pt x="4441" y="2647"/>
                    <a:pt x="4598" y="2451"/>
                  </a:cubicBezTo>
                  <a:cubicBezTo>
                    <a:pt x="4705" y="2326"/>
                    <a:pt x="4813" y="2200"/>
                    <a:pt x="4920" y="2075"/>
                  </a:cubicBezTo>
                  <a:cubicBezTo>
                    <a:pt x="5004" y="1958"/>
                    <a:pt x="5103" y="1840"/>
                    <a:pt x="5204" y="1708"/>
                  </a:cubicBezTo>
                  <a:close/>
                  <a:moveTo>
                    <a:pt x="3374" y="4033"/>
                  </a:moveTo>
                  <a:lnTo>
                    <a:pt x="2988" y="4508"/>
                  </a:lnTo>
                  <a:cubicBezTo>
                    <a:pt x="2986" y="4510"/>
                    <a:pt x="2984" y="4512"/>
                    <a:pt x="2982" y="4514"/>
                  </a:cubicBezTo>
                  <a:lnTo>
                    <a:pt x="2982" y="4514"/>
                  </a:lnTo>
                  <a:cubicBezTo>
                    <a:pt x="2971" y="4530"/>
                    <a:pt x="2960" y="4545"/>
                    <a:pt x="2949" y="4560"/>
                  </a:cubicBezTo>
                  <a:lnTo>
                    <a:pt x="2949" y="4560"/>
                  </a:lnTo>
                  <a:cubicBezTo>
                    <a:pt x="2976" y="4535"/>
                    <a:pt x="3063" y="4444"/>
                    <a:pt x="3149" y="4347"/>
                  </a:cubicBezTo>
                  <a:cubicBezTo>
                    <a:pt x="3185" y="4293"/>
                    <a:pt x="3221" y="4257"/>
                    <a:pt x="3238" y="4222"/>
                  </a:cubicBezTo>
                  <a:cubicBezTo>
                    <a:pt x="3292" y="4168"/>
                    <a:pt x="3328" y="4114"/>
                    <a:pt x="3346" y="4078"/>
                  </a:cubicBezTo>
                  <a:cubicBezTo>
                    <a:pt x="3360" y="4059"/>
                    <a:pt x="3370" y="4044"/>
                    <a:pt x="3374" y="4033"/>
                  </a:cubicBezTo>
                  <a:close/>
                  <a:moveTo>
                    <a:pt x="4133" y="2990"/>
                  </a:moveTo>
                  <a:lnTo>
                    <a:pt x="4133" y="2990"/>
                  </a:lnTo>
                  <a:cubicBezTo>
                    <a:pt x="4078" y="3050"/>
                    <a:pt x="4024" y="3109"/>
                    <a:pt x="3972" y="3166"/>
                  </a:cubicBezTo>
                  <a:cubicBezTo>
                    <a:pt x="3578" y="3596"/>
                    <a:pt x="3238" y="3953"/>
                    <a:pt x="2988" y="4204"/>
                  </a:cubicBezTo>
                  <a:cubicBezTo>
                    <a:pt x="2863" y="4311"/>
                    <a:pt x="2756" y="4436"/>
                    <a:pt x="2630" y="4544"/>
                  </a:cubicBezTo>
                  <a:cubicBezTo>
                    <a:pt x="2523" y="4651"/>
                    <a:pt x="2416" y="4758"/>
                    <a:pt x="2290" y="4883"/>
                  </a:cubicBezTo>
                  <a:cubicBezTo>
                    <a:pt x="2058" y="5134"/>
                    <a:pt x="1807" y="5420"/>
                    <a:pt x="1629" y="5670"/>
                  </a:cubicBezTo>
                  <a:cubicBezTo>
                    <a:pt x="1414" y="5992"/>
                    <a:pt x="1199" y="6261"/>
                    <a:pt x="931" y="6601"/>
                  </a:cubicBezTo>
                  <a:cubicBezTo>
                    <a:pt x="663" y="6940"/>
                    <a:pt x="341" y="7316"/>
                    <a:pt x="1" y="7727"/>
                  </a:cubicBezTo>
                  <a:cubicBezTo>
                    <a:pt x="448" y="7495"/>
                    <a:pt x="967" y="7209"/>
                    <a:pt x="1629" y="6833"/>
                  </a:cubicBezTo>
                  <a:cubicBezTo>
                    <a:pt x="1854" y="6673"/>
                    <a:pt x="1923" y="6616"/>
                    <a:pt x="1903" y="6616"/>
                  </a:cubicBezTo>
                  <a:cubicBezTo>
                    <a:pt x="1854" y="6616"/>
                    <a:pt x="1231" y="6989"/>
                    <a:pt x="1165" y="6989"/>
                  </a:cubicBezTo>
                  <a:cubicBezTo>
                    <a:pt x="1158" y="6989"/>
                    <a:pt x="1157" y="6985"/>
                    <a:pt x="1164" y="6976"/>
                  </a:cubicBezTo>
                  <a:cubicBezTo>
                    <a:pt x="1486" y="6708"/>
                    <a:pt x="1557" y="6690"/>
                    <a:pt x="1664" y="6654"/>
                  </a:cubicBezTo>
                  <a:cubicBezTo>
                    <a:pt x="1772" y="6618"/>
                    <a:pt x="1897" y="6565"/>
                    <a:pt x="2165" y="6332"/>
                  </a:cubicBezTo>
                  <a:cubicBezTo>
                    <a:pt x="2215" y="6283"/>
                    <a:pt x="2219" y="6263"/>
                    <a:pt x="2194" y="6263"/>
                  </a:cubicBezTo>
                  <a:cubicBezTo>
                    <a:pt x="2146" y="6263"/>
                    <a:pt x="1989" y="6334"/>
                    <a:pt x="1825" y="6404"/>
                  </a:cubicBezTo>
                  <a:cubicBezTo>
                    <a:pt x="1557" y="6529"/>
                    <a:pt x="1253" y="6690"/>
                    <a:pt x="1181" y="6690"/>
                  </a:cubicBezTo>
                  <a:cubicBezTo>
                    <a:pt x="1199" y="6690"/>
                    <a:pt x="1199" y="6672"/>
                    <a:pt x="1217" y="6672"/>
                  </a:cubicBezTo>
                  <a:cubicBezTo>
                    <a:pt x="1300" y="6548"/>
                    <a:pt x="1314" y="6508"/>
                    <a:pt x="1291" y="6508"/>
                  </a:cubicBezTo>
                  <a:cubicBezTo>
                    <a:pt x="1264" y="6508"/>
                    <a:pt x="1187" y="6562"/>
                    <a:pt x="1110" y="6601"/>
                  </a:cubicBezTo>
                  <a:cubicBezTo>
                    <a:pt x="1414" y="6314"/>
                    <a:pt x="1754" y="5921"/>
                    <a:pt x="2004" y="5724"/>
                  </a:cubicBezTo>
                  <a:cubicBezTo>
                    <a:pt x="2040" y="5670"/>
                    <a:pt x="2076" y="5599"/>
                    <a:pt x="2129" y="5545"/>
                  </a:cubicBezTo>
                  <a:cubicBezTo>
                    <a:pt x="2147" y="5509"/>
                    <a:pt x="2165" y="5474"/>
                    <a:pt x="2201" y="5438"/>
                  </a:cubicBezTo>
                  <a:cubicBezTo>
                    <a:pt x="2219" y="5402"/>
                    <a:pt x="2237" y="5384"/>
                    <a:pt x="2255" y="5348"/>
                  </a:cubicBezTo>
                  <a:cubicBezTo>
                    <a:pt x="2344" y="5241"/>
                    <a:pt x="2451" y="5152"/>
                    <a:pt x="2523" y="5044"/>
                  </a:cubicBezTo>
                  <a:cubicBezTo>
                    <a:pt x="2577" y="5009"/>
                    <a:pt x="2612" y="4973"/>
                    <a:pt x="2648" y="4919"/>
                  </a:cubicBezTo>
                  <a:cubicBezTo>
                    <a:pt x="2702" y="4866"/>
                    <a:pt x="2702" y="4866"/>
                    <a:pt x="2791" y="4740"/>
                  </a:cubicBezTo>
                  <a:cubicBezTo>
                    <a:pt x="2850" y="4682"/>
                    <a:pt x="2901" y="4623"/>
                    <a:pt x="2949" y="4560"/>
                  </a:cubicBezTo>
                  <a:lnTo>
                    <a:pt x="2949" y="4560"/>
                  </a:lnTo>
                  <a:cubicBezTo>
                    <a:pt x="2944" y="4564"/>
                    <a:pt x="2941" y="4567"/>
                    <a:pt x="2940" y="4567"/>
                  </a:cubicBezTo>
                  <a:cubicBezTo>
                    <a:pt x="2938" y="4567"/>
                    <a:pt x="2950" y="4551"/>
                    <a:pt x="2982" y="4514"/>
                  </a:cubicBezTo>
                  <a:lnTo>
                    <a:pt x="2982" y="4514"/>
                  </a:lnTo>
                  <a:cubicBezTo>
                    <a:pt x="2996" y="4495"/>
                    <a:pt x="3010" y="4475"/>
                    <a:pt x="3024" y="4454"/>
                  </a:cubicBezTo>
                  <a:cubicBezTo>
                    <a:pt x="3113" y="4329"/>
                    <a:pt x="3203" y="4222"/>
                    <a:pt x="3292" y="4078"/>
                  </a:cubicBezTo>
                  <a:cubicBezTo>
                    <a:pt x="3334" y="4036"/>
                    <a:pt x="3361" y="4018"/>
                    <a:pt x="3371" y="4018"/>
                  </a:cubicBezTo>
                  <a:cubicBezTo>
                    <a:pt x="3377" y="4018"/>
                    <a:pt x="3377" y="4023"/>
                    <a:pt x="3374" y="4033"/>
                  </a:cubicBezTo>
                  <a:lnTo>
                    <a:pt x="3374" y="4033"/>
                  </a:lnTo>
                  <a:lnTo>
                    <a:pt x="3453" y="3935"/>
                  </a:lnTo>
                  <a:lnTo>
                    <a:pt x="3453" y="3935"/>
                  </a:lnTo>
                  <a:lnTo>
                    <a:pt x="3382" y="4007"/>
                  </a:lnTo>
                  <a:cubicBezTo>
                    <a:pt x="3580" y="3699"/>
                    <a:pt x="3838" y="3357"/>
                    <a:pt x="4133" y="299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1"/>
            <p:cNvSpPr/>
            <p:nvPr/>
          </p:nvSpPr>
          <p:spPr>
            <a:xfrm>
              <a:off x="1876375" y="4765400"/>
              <a:ext cx="31325" cy="39375"/>
            </a:xfrm>
            <a:custGeom>
              <a:avLst/>
              <a:gdLst/>
              <a:ahLst/>
              <a:cxnLst/>
              <a:rect l="l" t="t" r="r" b="b"/>
              <a:pathLst>
                <a:path w="1253" h="1575" extrusionOk="0">
                  <a:moveTo>
                    <a:pt x="1253" y="0"/>
                  </a:moveTo>
                  <a:lnTo>
                    <a:pt x="1253" y="0"/>
                  </a:lnTo>
                  <a:cubicBezTo>
                    <a:pt x="824" y="502"/>
                    <a:pt x="713" y="650"/>
                    <a:pt x="734" y="650"/>
                  </a:cubicBezTo>
                  <a:cubicBezTo>
                    <a:pt x="735" y="650"/>
                    <a:pt x="735" y="650"/>
                    <a:pt x="736" y="649"/>
                  </a:cubicBezTo>
                  <a:lnTo>
                    <a:pt x="736" y="649"/>
                  </a:lnTo>
                  <a:lnTo>
                    <a:pt x="0" y="1574"/>
                  </a:lnTo>
                  <a:lnTo>
                    <a:pt x="591" y="984"/>
                  </a:lnTo>
                  <a:cubicBezTo>
                    <a:pt x="1010" y="483"/>
                    <a:pt x="1125" y="333"/>
                    <a:pt x="1107" y="333"/>
                  </a:cubicBezTo>
                  <a:cubicBezTo>
                    <a:pt x="1093" y="333"/>
                    <a:pt x="1005" y="417"/>
                    <a:pt x="913" y="501"/>
                  </a:cubicBezTo>
                  <a:cubicBezTo>
                    <a:pt x="834" y="572"/>
                    <a:pt x="756" y="644"/>
                    <a:pt x="736" y="649"/>
                  </a:cubicBezTo>
                  <a:lnTo>
                    <a:pt x="736" y="649"/>
                  </a:lnTo>
                  <a:lnTo>
                    <a:pt x="125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1"/>
            <p:cNvSpPr/>
            <p:nvPr/>
          </p:nvSpPr>
          <p:spPr>
            <a:xfrm>
              <a:off x="1748025" y="4939225"/>
              <a:ext cx="14225" cy="17150"/>
            </a:xfrm>
            <a:custGeom>
              <a:avLst/>
              <a:gdLst/>
              <a:ahLst/>
              <a:cxnLst/>
              <a:rect l="l" t="t" r="r" b="b"/>
              <a:pathLst>
                <a:path w="569" h="686" extrusionOk="0">
                  <a:moveTo>
                    <a:pt x="569" y="1"/>
                  </a:moveTo>
                  <a:cubicBezTo>
                    <a:pt x="568" y="1"/>
                    <a:pt x="555" y="33"/>
                    <a:pt x="519" y="95"/>
                  </a:cubicBezTo>
                  <a:cubicBezTo>
                    <a:pt x="491" y="138"/>
                    <a:pt x="453" y="192"/>
                    <a:pt x="398" y="262"/>
                  </a:cubicBezTo>
                  <a:lnTo>
                    <a:pt x="398" y="262"/>
                  </a:lnTo>
                  <a:lnTo>
                    <a:pt x="555" y="95"/>
                  </a:lnTo>
                  <a:lnTo>
                    <a:pt x="537" y="95"/>
                  </a:lnTo>
                  <a:cubicBezTo>
                    <a:pt x="555" y="33"/>
                    <a:pt x="568" y="1"/>
                    <a:pt x="569" y="1"/>
                  </a:cubicBezTo>
                  <a:close/>
                  <a:moveTo>
                    <a:pt x="398" y="262"/>
                  </a:moveTo>
                  <a:lnTo>
                    <a:pt x="1" y="685"/>
                  </a:lnTo>
                  <a:cubicBezTo>
                    <a:pt x="194" y="503"/>
                    <a:pt x="316" y="366"/>
                    <a:pt x="398" y="26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1"/>
            <p:cNvSpPr/>
            <p:nvPr/>
          </p:nvSpPr>
          <p:spPr>
            <a:xfrm>
              <a:off x="1727450" y="4966625"/>
              <a:ext cx="19275" cy="14775"/>
            </a:xfrm>
            <a:custGeom>
              <a:avLst/>
              <a:gdLst/>
              <a:ahLst/>
              <a:cxnLst/>
              <a:rect l="l" t="t" r="r" b="b"/>
              <a:pathLst>
                <a:path w="771" h="591" extrusionOk="0">
                  <a:moveTo>
                    <a:pt x="770" y="1"/>
                  </a:moveTo>
                  <a:lnTo>
                    <a:pt x="1" y="591"/>
                  </a:lnTo>
                  <a:lnTo>
                    <a:pt x="752" y="72"/>
                  </a:lnTo>
                  <a:cubicBezTo>
                    <a:pt x="752" y="36"/>
                    <a:pt x="752" y="18"/>
                    <a:pt x="7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1"/>
            <p:cNvSpPr/>
            <p:nvPr/>
          </p:nvSpPr>
          <p:spPr>
            <a:xfrm>
              <a:off x="1770400" y="4947075"/>
              <a:ext cx="14625" cy="7050"/>
            </a:xfrm>
            <a:custGeom>
              <a:avLst/>
              <a:gdLst/>
              <a:ahLst/>
              <a:cxnLst/>
              <a:rect l="l" t="t" r="r" b="b"/>
              <a:pathLst>
                <a:path w="585" h="282" extrusionOk="0">
                  <a:moveTo>
                    <a:pt x="548" y="1"/>
                  </a:moveTo>
                  <a:cubicBezTo>
                    <a:pt x="538" y="1"/>
                    <a:pt x="521" y="5"/>
                    <a:pt x="501" y="13"/>
                  </a:cubicBezTo>
                  <a:cubicBezTo>
                    <a:pt x="447" y="31"/>
                    <a:pt x="394" y="67"/>
                    <a:pt x="304" y="103"/>
                  </a:cubicBezTo>
                  <a:cubicBezTo>
                    <a:pt x="215" y="157"/>
                    <a:pt x="125" y="210"/>
                    <a:pt x="0" y="282"/>
                  </a:cubicBezTo>
                  <a:cubicBezTo>
                    <a:pt x="197" y="174"/>
                    <a:pt x="286" y="139"/>
                    <a:pt x="358" y="121"/>
                  </a:cubicBezTo>
                  <a:cubicBezTo>
                    <a:pt x="375" y="117"/>
                    <a:pt x="388" y="114"/>
                    <a:pt x="397" y="114"/>
                  </a:cubicBezTo>
                  <a:cubicBezTo>
                    <a:pt x="425" y="114"/>
                    <a:pt x="413" y="138"/>
                    <a:pt x="358" y="192"/>
                  </a:cubicBezTo>
                  <a:cubicBezTo>
                    <a:pt x="552" y="54"/>
                    <a:pt x="585" y="1"/>
                    <a:pt x="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1"/>
            <p:cNvSpPr/>
            <p:nvPr/>
          </p:nvSpPr>
          <p:spPr>
            <a:xfrm>
              <a:off x="1836575" y="4920325"/>
              <a:ext cx="11225" cy="10100"/>
            </a:xfrm>
            <a:custGeom>
              <a:avLst/>
              <a:gdLst/>
              <a:ahLst/>
              <a:cxnLst/>
              <a:rect l="l" t="t" r="r" b="b"/>
              <a:pathLst>
                <a:path w="449" h="404" extrusionOk="0">
                  <a:moveTo>
                    <a:pt x="428" y="1"/>
                  </a:moveTo>
                  <a:cubicBezTo>
                    <a:pt x="412" y="1"/>
                    <a:pt x="358" y="24"/>
                    <a:pt x="251" y="82"/>
                  </a:cubicBezTo>
                  <a:cubicBezTo>
                    <a:pt x="72" y="171"/>
                    <a:pt x="54" y="189"/>
                    <a:pt x="54" y="207"/>
                  </a:cubicBezTo>
                  <a:cubicBezTo>
                    <a:pt x="54" y="207"/>
                    <a:pt x="108" y="171"/>
                    <a:pt x="161" y="153"/>
                  </a:cubicBezTo>
                  <a:cubicBezTo>
                    <a:pt x="184" y="146"/>
                    <a:pt x="206" y="142"/>
                    <a:pt x="223" y="142"/>
                  </a:cubicBezTo>
                  <a:cubicBezTo>
                    <a:pt x="247" y="142"/>
                    <a:pt x="261" y="150"/>
                    <a:pt x="251" y="171"/>
                  </a:cubicBezTo>
                  <a:cubicBezTo>
                    <a:pt x="245" y="177"/>
                    <a:pt x="232" y="192"/>
                    <a:pt x="212" y="213"/>
                  </a:cubicBezTo>
                  <a:lnTo>
                    <a:pt x="212" y="213"/>
                  </a:lnTo>
                  <a:cubicBezTo>
                    <a:pt x="272" y="161"/>
                    <a:pt x="327" y="113"/>
                    <a:pt x="358" y="82"/>
                  </a:cubicBezTo>
                  <a:cubicBezTo>
                    <a:pt x="416" y="33"/>
                    <a:pt x="448" y="1"/>
                    <a:pt x="428" y="1"/>
                  </a:cubicBezTo>
                  <a:close/>
                  <a:moveTo>
                    <a:pt x="212" y="213"/>
                  </a:moveTo>
                  <a:cubicBezTo>
                    <a:pt x="135" y="280"/>
                    <a:pt x="51" y="353"/>
                    <a:pt x="0" y="404"/>
                  </a:cubicBezTo>
                  <a:cubicBezTo>
                    <a:pt x="106" y="321"/>
                    <a:pt x="174" y="254"/>
                    <a:pt x="212" y="2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1"/>
            <p:cNvSpPr/>
            <p:nvPr/>
          </p:nvSpPr>
          <p:spPr>
            <a:xfrm>
              <a:off x="1832100" y="4936225"/>
              <a:ext cx="5850" cy="5825"/>
            </a:xfrm>
            <a:custGeom>
              <a:avLst/>
              <a:gdLst/>
              <a:ahLst/>
              <a:cxnLst/>
              <a:rect l="l" t="t" r="r" b="b"/>
              <a:pathLst>
                <a:path w="234" h="233" extrusionOk="0">
                  <a:moveTo>
                    <a:pt x="233" y="0"/>
                  </a:moveTo>
                  <a:lnTo>
                    <a:pt x="233" y="0"/>
                  </a:lnTo>
                  <a:cubicBezTo>
                    <a:pt x="108" y="108"/>
                    <a:pt x="1" y="197"/>
                    <a:pt x="1" y="233"/>
                  </a:cubicBezTo>
                  <a:cubicBezTo>
                    <a:pt x="90" y="161"/>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1"/>
            <p:cNvSpPr/>
            <p:nvPr/>
          </p:nvSpPr>
          <p:spPr>
            <a:xfrm>
              <a:off x="1779325" y="4900000"/>
              <a:ext cx="5850" cy="7175"/>
            </a:xfrm>
            <a:custGeom>
              <a:avLst/>
              <a:gdLst/>
              <a:ahLst/>
              <a:cxnLst/>
              <a:rect l="l" t="t" r="r" b="b"/>
              <a:pathLst>
                <a:path w="234" h="287" extrusionOk="0">
                  <a:moveTo>
                    <a:pt x="233" y="0"/>
                  </a:moveTo>
                  <a:cubicBezTo>
                    <a:pt x="144" y="90"/>
                    <a:pt x="72" y="197"/>
                    <a:pt x="1" y="287"/>
                  </a:cubicBezTo>
                  <a:cubicBezTo>
                    <a:pt x="72" y="197"/>
                    <a:pt x="162" y="90"/>
                    <a:pt x="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1"/>
            <p:cNvSpPr/>
            <p:nvPr/>
          </p:nvSpPr>
          <p:spPr>
            <a:xfrm>
              <a:off x="1774850" y="4907150"/>
              <a:ext cx="4500" cy="5400"/>
            </a:xfrm>
            <a:custGeom>
              <a:avLst/>
              <a:gdLst/>
              <a:ahLst/>
              <a:cxnLst/>
              <a:rect l="l" t="t" r="r" b="b"/>
              <a:pathLst>
                <a:path w="180" h="216" extrusionOk="0">
                  <a:moveTo>
                    <a:pt x="180" y="1"/>
                  </a:moveTo>
                  <a:cubicBezTo>
                    <a:pt x="108" y="72"/>
                    <a:pt x="55" y="144"/>
                    <a:pt x="1" y="215"/>
                  </a:cubicBezTo>
                  <a:cubicBezTo>
                    <a:pt x="55" y="144"/>
                    <a:pt x="108" y="90"/>
                    <a:pt x="18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1"/>
            <p:cNvSpPr/>
            <p:nvPr/>
          </p:nvSpPr>
          <p:spPr>
            <a:xfrm>
              <a:off x="1822700" y="4938900"/>
              <a:ext cx="475" cy="25"/>
            </a:xfrm>
            <a:custGeom>
              <a:avLst/>
              <a:gdLst/>
              <a:ahLst/>
              <a:cxnLst/>
              <a:rect l="l" t="t" r="r" b="b"/>
              <a:pathLst>
                <a:path w="19" h="1" extrusionOk="0">
                  <a:moveTo>
                    <a:pt x="19" y="1"/>
                  </a:moveTo>
                  <a:lnTo>
                    <a:pt x="19" y="1"/>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1"/>
            <p:cNvSpPr/>
            <p:nvPr/>
          </p:nvSpPr>
          <p:spPr>
            <a:xfrm>
              <a:off x="1638025" y="4935775"/>
              <a:ext cx="6725" cy="6725"/>
            </a:xfrm>
            <a:custGeom>
              <a:avLst/>
              <a:gdLst/>
              <a:ahLst/>
              <a:cxnLst/>
              <a:rect l="l" t="t" r="r" b="b"/>
              <a:pathLst>
                <a:path w="269" h="269" extrusionOk="0">
                  <a:moveTo>
                    <a:pt x="269" y="0"/>
                  </a:moveTo>
                  <a:lnTo>
                    <a:pt x="269" y="0"/>
                  </a:lnTo>
                  <a:cubicBezTo>
                    <a:pt x="197" y="72"/>
                    <a:pt x="108" y="161"/>
                    <a:pt x="0" y="269"/>
                  </a:cubicBezTo>
                  <a:lnTo>
                    <a:pt x="18" y="269"/>
                  </a:lnTo>
                  <a:cubicBezTo>
                    <a:pt x="108" y="179"/>
                    <a:pt x="197" y="9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1"/>
            <p:cNvSpPr/>
            <p:nvPr/>
          </p:nvSpPr>
          <p:spPr>
            <a:xfrm>
              <a:off x="1613875" y="4914750"/>
              <a:ext cx="59500" cy="53250"/>
            </a:xfrm>
            <a:custGeom>
              <a:avLst/>
              <a:gdLst/>
              <a:ahLst/>
              <a:cxnLst/>
              <a:rect l="l" t="t" r="r" b="b"/>
              <a:pathLst>
                <a:path w="2380" h="2130" extrusionOk="0">
                  <a:moveTo>
                    <a:pt x="2380" y="1"/>
                  </a:moveTo>
                  <a:lnTo>
                    <a:pt x="2380" y="1"/>
                  </a:lnTo>
                  <a:cubicBezTo>
                    <a:pt x="2373" y="15"/>
                    <a:pt x="2359" y="33"/>
                    <a:pt x="2340" y="55"/>
                  </a:cubicBezTo>
                  <a:lnTo>
                    <a:pt x="2340" y="55"/>
                  </a:lnTo>
                  <a:cubicBezTo>
                    <a:pt x="2347" y="49"/>
                    <a:pt x="2355" y="43"/>
                    <a:pt x="2362" y="36"/>
                  </a:cubicBezTo>
                  <a:cubicBezTo>
                    <a:pt x="2362" y="19"/>
                    <a:pt x="2380" y="19"/>
                    <a:pt x="2380" y="1"/>
                  </a:cubicBezTo>
                  <a:close/>
                  <a:moveTo>
                    <a:pt x="2340" y="55"/>
                  </a:moveTo>
                  <a:cubicBezTo>
                    <a:pt x="1727" y="577"/>
                    <a:pt x="1625" y="650"/>
                    <a:pt x="1604" y="650"/>
                  </a:cubicBezTo>
                  <a:cubicBezTo>
                    <a:pt x="1596" y="650"/>
                    <a:pt x="1601" y="639"/>
                    <a:pt x="1592" y="639"/>
                  </a:cubicBezTo>
                  <a:cubicBezTo>
                    <a:pt x="1571" y="639"/>
                    <a:pt x="1478" y="701"/>
                    <a:pt x="984" y="1110"/>
                  </a:cubicBezTo>
                  <a:cubicBezTo>
                    <a:pt x="723" y="1385"/>
                    <a:pt x="471" y="1650"/>
                    <a:pt x="223" y="1904"/>
                  </a:cubicBezTo>
                  <a:lnTo>
                    <a:pt x="223" y="1904"/>
                  </a:lnTo>
                  <a:cubicBezTo>
                    <a:pt x="540" y="1594"/>
                    <a:pt x="891" y="1292"/>
                    <a:pt x="1324" y="931"/>
                  </a:cubicBezTo>
                  <a:cubicBezTo>
                    <a:pt x="1823" y="526"/>
                    <a:pt x="2212" y="202"/>
                    <a:pt x="2340" y="55"/>
                  </a:cubicBezTo>
                  <a:close/>
                  <a:moveTo>
                    <a:pt x="223" y="1904"/>
                  </a:moveTo>
                  <a:cubicBezTo>
                    <a:pt x="147" y="1979"/>
                    <a:pt x="73" y="2053"/>
                    <a:pt x="1" y="2129"/>
                  </a:cubicBezTo>
                  <a:cubicBezTo>
                    <a:pt x="75" y="2055"/>
                    <a:pt x="149" y="1980"/>
                    <a:pt x="223" y="190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1"/>
            <p:cNvSpPr/>
            <p:nvPr/>
          </p:nvSpPr>
          <p:spPr>
            <a:xfrm>
              <a:off x="1711350" y="4904450"/>
              <a:ext cx="2050" cy="1375"/>
            </a:xfrm>
            <a:custGeom>
              <a:avLst/>
              <a:gdLst/>
              <a:ahLst/>
              <a:cxnLst/>
              <a:rect l="l" t="t" r="r" b="b"/>
              <a:pathLst>
                <a:path w="82" h="55" extrusionOk="0">
                  <a:moveTo>
                    <a:pt x="80" y="1"/>
                  </a:moveTo>
                  <a:cubicBezTo>
                    <a:pt x="79" y="1"/>
                    <a:pt x="55" y="15"/>
                    <a:pt x="19" y="42"/>
                  </a:cubicBezTo>
                  <a:lnTo>
                    <a:pt x="19" y="42"/>
                  </a:lnTo>
                  <a:cubicBezTo>
                    <a:pt x="31" y="35"/>
                    <a:pt x="43" y="31"/>
                    <a:pt x="55" y="19"/>
                  </a:cubicBezTo>
                  <a:cubicBezTo>
                    <a:pt x="74" y="6"/>
                    <a:pt x="81" y="1"/>
                    <a:pt x="80" y="1"/>
                  </a:cubicBezTo>
                  <a:close/>
                  <a:moveTo>
                    <a:pt x="19" y="42"/>
                  </a:moveTo>
                  <a:cubicBezTo>
                    <a:pt x="13" y="45"/>
                    <a:pt x="7" y="49"/>
                    <a:pt x="1" y="55"/>
                  </a:cubicBezTo>
                  <a:cubicBezTo>
                    <a:pt x="7" y="50"/>
                    <a:pt x="13" y="46"/>
                    <a:pt x="19" y="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1"/>
            <p:cNvSpPr/>
            <p:nvPr/>
          </p:nvSpPr>
          <p:spPr>
            <a:xfrm>
              <a:off x="1461400" y="4965725"/>
              <a:ext cx="18350" cy="15675"/>
            </a:xfrm>
            <a:custGeom>
              <a:avLst/>
              <a:gdLst/>
              <a:ahLst/>
              <a:cxnLst/>
              <a:rect l="l" t="t" r="r" b="b"/>
              <a:pathLst>
                <a:path w="734" h="627" extrusionOk="0">
                  <a:moveTo>
                    <a:pt x="733" y="1"/>
                  </a:moveTo>
                  <a:lnTo>
                    <a:pt x="0" y="627"/>
                  </a:lnTo>
                  <a:lnTo>
                    <a:pt x="143" y="537"/>
                  </a:lnTo>
                  <a:lnTo>
                    <a:pt x="73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1"/>
            <p:cNvSpPr/>
            <p:nvPr/>
          </p:nvSpPr>
          <p:spPr>
            <a:xfrm>
              <a:off x="1431875" y="4868250"/>
              <a:ext cx="149825" cy="139550"/>
            </a:xfrm>
            <a:custGeom>
              <a:avLst/>
              <a:gdLst/>
              <a:ahLst/>
              <a:cxnLst/>
              <a:rect l="l" t="t" r="r" b="b"/>
              <a:pathLst>
                <a:path w="5993" h="5582" extrusionOk="0">
                  <a:moveTo>
                    <a:pt x="1002" y="4669"/>
                  </a:moveTo>
                  <a:cubicBezTo>
                    <a:pt x="998" y="4672"/>
                    <a:pt x="995" y="4675"/>
                    <a:pt x="991" y="4679"/>
                  </a:cubicBezTo>
                  <a:lnTo>
                    <a:pt x="991" y="4679"/>
                  </a:lnTo>
                  <a:cubicBezTo>
                    <a:pt x="994" y="4676"/>
                    <a:pt x="998" y="4673"/>
                    <a:pt x="1002" y="4669"/>
                  </a:cubicBezTo>
                  <a:close/>
                  <a:moveTo>
                    <a:pt x="5993" y="0"/>
                  </a:moveTo>
                  <a:lnTo>
                    <a:pt x="1986" y="3614"/>
                  </a:lnTo>
                  <a:lnTo>
                    <a:pt x="0" y="5581"/>
                  </a:lnTo>
                  <a:cubicBezTo>
                    <a:pt x="302" y="5298"/>
                    <a:pt x="620" y="4997"/>
                    <a:pt x="991" y="4679"/>
                  </a:cubicBezTo>
                  <a:lnTo>
                    <a:pt x="991" y="4679"/>
                  </a:lnTo>
                  <a:cubicBezTo>
                    <a:pt x="986" y="4683"/>
                    <a:pt x="983" y="4685"/>
                    <a:pt x="983" y="4685"/>
                  </a:cubicBezTo>
                  <a:cubicBezTo>
                    <a:pt x="972" y="4685"/>
                    <a:pt x="1590" y="4084"/>
                    <a:pt x="2344" y="3363"/>
                  </a:cubicBezTo>
                  <a:cubicBezTo>
                    <a:pt x="3992" y="1908"/>
                    <a:pt x="5933" y="177"/>
                    <a:pt x="5873" y="177"/>
                  </a:cubicBezTo>
                  <a:cubicBezTo>
                    <a:pt x="5872" y="177"/>
                    <a:pt x="5870" y="178"/>
                    <a:pt x="5867" y="179"/>
                  </a:cubicBezTo>
                  <a:lnTo>
                    <a:pt x="59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1"/>
            <p:cNvSpPr/>
            <p:nvPr/>
          </p:nvSpPr>
          <p:spPr>
            <a:xfrm>
              <a:off x="1418900" y="4987650"/>
              <a:ext cx="36700" cy="34000"/>
            </a:xfrm>
            <a:custGeom>
              <a:avLst/>
              <a:gdLst/>
              <a:ahLst/>
              <a:cxnLst/>
              <a:rect l="l" t="t" r="r" b="b"/>
              <a:pathLst>
                <a:path w="1468" h="1360" extrusionOk="0">
                  <a:moveTo>
                    <a:pt x="1467" y="0"/>
                  </a:moveTo>
                  <a:lnTo>
                    <a:pt x="931" y="447"/>
                  </a:lnTo>
                  <a:cubicBezTo>
                    <a:pt x="698" y="662"/>
                    <a:pt x="573" y="787"/>
                    <a:pt x="448" y="930"/>
                  </a:cubicBezTo>
                  <a:cubicBezTo>
                    <a:pt x="323" y="1056"/>
                    <a:pt x="197" y="1181"/>
                    <a:pt x="1" y="1360"/>
                  </a:cubicBezTo>
                  <a:cubicBezTo>
                    <a:pt x="162" y="1217"/>
                    <a:pt x="287" y="1091"/>
                    <a:pt x="412" y="984"/>
                  </a:cubicBezTo>
                  <a:cubicBezTo>
                    <a:pt x="573" y="841"/>
                    <a:pt x="698" y="716"/>
                    <a:pt x="841" y="591"/>
                  </a:cubicBezTo>
                  <a:cubicBezTo>
                    <a:pt x="1128" y="340"/>
                    <a:pt x="1450" y="72"/>
                    <a:pt x="1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1"/>
            <p:cNvSpPr/>
            <p:nvPr/>
          </p:nvSpPr>
          <p:spPr>
            <a:xfrm>
              <a:off x="1453350" y="4977800"/>
              <a:ext cx="25500" cy="19700"/>
            </a:xfrm>
            <a:custGeom>
              <a:avLst/>
              <a:gdLst/>
              <a:ahLst/>
              <a:cxnLst/>
              <a:rect l="l" t="t" r="r" b="b"/>
              <a:pathLst>
                <a:path w="1020" h="788" fill="none" extrusionOk="0">
                  <a:moveTo>
                    <a:pt x="716" y="180"/>
                  </a:moveTo>
                  <a:cubicBezTo>
                    <a:pt x="483" y="359"/>
                    <a:pt x="411" y="430"/>
                    <a:pt x="394" y="448"/>
                  </a:cubicBezTo>
                  <a:cubicBezTo>
                    <a:pt x="662" y="251"/>
                    <a:pt x="1020" y="1"/>
                    <a:pt x="948" y="72"/>
                  </a:cubicBezTo>
                  <a:cubicBezTo>
                    <a:pt x="143" y="698"/>
                    <a:pt x="0" y="788"/>
                    <a:pt x="18" y="752"/>
                  </a:cubicBezTo>
                  <a:cubicBezTo>
                    <a:pt x="268" y="537"/>
                    <a:pt x="519" y="341"/>
                    <a:pt x="716" y="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1"/>
            <p:cNvSpPr/>
            <p:nvPr/>
          </p:nvSpPr>
          <p:spPr>
            <a:xfrm>
              <a:off x="1587050" y="4887475"/>
              <a:ext cx="6725" cy="5400"/>
            </a:xfrm>
            <a:custGeom>
              <a:avLst/>
              <a:gdLst/>
              <a:ahLst/>
              <a:cxnLst/>
              <a:rect l="l" t="t" r="r" b="b"/>
              <a:pathLst>
                <a:path w="269" h="216" extrusionOk="0">
                  <a:moveTo>
                    <a:pt x="269" y="1"/>
                  </a:moveTo>
                  <a:lnTo>
                    <a:pt x="269" y="1"/>
                  </a:lnTo>
                  <a:cubicBezTo>
                    <a:pt x="264" y="4"/>
                    <a:pt x="260" y="8"/>
                    <a:pt x="255" y="12"/>
                  </a:cubicBezTo>
                  <a:lnTo>
                    <a:pt x="255" y="12"/>
                  </a:lnTo>
                  <a:cubicBezTo>
                    <a:pt x="264" y="5"/>
                    <a:pt x="269" y="1"/>
                    <a:pt x="269" y="1"/>
                  </a:cubicBezTo>
                  <a:close/>
                  <a:moveTo>
                    <a:pt x="255" y="12"/>
                  </a:moveTo>
                  <a:cubicBezTo>
                    <a:pt x="246" y="19"/>
                    <a:pt x="233" y="27"/>
                    <a:pt x="215" y="36"/>
                  </a:cubicBezTo>
                  <a:lnTo>
                    <a:pt x="0" y="215"/>
                  </a:lnTo>
                  <a:cubicBezTo>
                    <a:pt x="69" y="164"/>
                    <a:pt x="154" y="96"/>
                    <a:pt x="255"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1"/>
            <p:cNvSpPr/>
            <p:nvPr/>
          </p:nvSpPr>
          <p:spPr>
            <a:xfrm>
              <a:off x="1572725" y="4892850"/>
              <a:ext cx="14350" cy="11200"/>
            </a:xfrm>
            <a:custGeom>
              <a:avLst/>
              <a:gdLst/>
              <a:ahLst/>
              <a:cxnLst/>
              <a:rect l="l" t="t" r="r" b="b"/>
              <a:pathLst>
                <a:path w="574" h="448" extrusionOk="0">
                  <a:moveTo>
                    <a:pt x="573" y="0"/>
                  </a:moveTo>
                  <a:cubicBezTo>
                    <a:pt x="269" y="233"/>
                    <a:pt x="377" y="143"/>
                    <a:pt x="1" y="447"/>
                  </a:cubicBezTo>
                  <a:lnTo>
                    <a:pt x="5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1"/>
            <p:cNvSpPr/>
            <p:nvPr/>
          </p:nvSpPr>
          <p:spPr>
            <a:xfrm>
              <a:off x="1575850" y="4865625"/>
              <a:ext cx="46025" cy="36675"/>
            </a:xfrm>
            <a:custGeom>
              <a:avLst/>
              <a:gdLst/>
              <a:ahLst/>
              <a:cxnLst/>
              <a:rect l="l" t="t" r="r" b="b"/>
              <a:pathLst>
                <a:path w="1841" h="1467" extrusionOk="0">
                  <a:moveTo>
                    <a:pt x="1840" y="0"/>
                  </a:moveTo>
                  <a:lnTo>
                    <a:pt x="1840" y="0"/>
                  </a:lnTo>
                  <a:cubicBezTo>
                    <a:pt x="1840" y="0"/>
                    <a:pt x="1806" y="27"/>
                    <a:pt x="1756" y="66"/>
                  </a:cubicBezTo>
                  <a:lnTo>
                    <a:pt x="1756" y="66"/>
                  </a:lnTo>
                  <a:cubicBezTo>
                    <a:pt x="1757" y="64"/>
                    <a:pt x="1757" y="64"/>
                    <a:pt x="1755" y="64"/>
                  </a:cubicBezTo>
                  <a:cubicBezTo>
                    <a:pt x="1738" y="64"/>
                    <a:pt x="1511" y="251"/>
                    <a:pt x="1081" y="592"/>
                  </a:cubicBezTo>
                  <a:lnTo>
                    <a:pt x="1081" y="592"/>
                  </a:lnTo>
                  <a:cubicBezTo>
                    <a:pt x="1187" y="509"/>
                    <a:pt x="1284" y="433"/>
                    <a:pt x="1361" y="374"/>
                  </a:cubicBezTo>
                  <a:lnTo>
                    <a:pt x="1414" y="338"/>
                  </a:lnTo>
                  <a:cubicBezTo>
                    <a:pt x="1505" y="265"/>
                    <a:pt x="1660" y="142"/>
                    <a:pt x="1756" y="66"/>
                  </a:cubicBezTo>
                  <a:lnTo>
                    <a:pt x="1756" y="66"/>
                  </a:lnTo>
                  <a:cubicBezTo>
                    <a:pt x="1756" y="67"/>
                    <a:pt x="1755" y="68"/>
                    <a:pt x="1754" y="70"/>
                  </a:cubicBezTo>
                  <a:cubicBezTo>
                    <a:pt x="1816" y="20"/>
                    <a:pt x="1840" y="0"/>
                    <a:pt x="1840" y="0"/>
                  </a:cubicBezTo>
                  <a:close/>
                  <a:moveTo>
                    <a:pt x="1081" y="592"/>
                  </a:moveTo>
                  <a:lnTo>
                    <a:pt x="1081" y="592"/>
                  </a:lnTo>
                  <a:cubicBezTo>
                    <a:pt x="965" y="683"/>
                    <a:pt x="838" y="781"/>
                    <a:pt x="717" y="875"/>
                  </a:cubicBezTo>
                  <a:cubicBezTo>
                    <a:pt x="717" y="875"/>
                    <a:pt x="710" y="882"/>
                    <a:pt x="699" y="892"/>
                  </a:cubicBezTo>
                  <a:cubicBezTo>
                    <a:pt x="840" y="782"/>
                    <a:pt x="967" y="682"/>
                    <a:pt x="1081" y="592"/>
                  </a:cubicBezTo>
                  <a:close/>
                  <a:moveTo>
                    <a:pt x="770" y="875"/>
                  </a:moveTo>
                  <a:lnTo>
                    <a:pt x="699" y="892"/>
                  </a:lnTo>
                  <a:lnTo>
                    <a:pt x="699" y="892"/>
                  </a:lnTo>
                  <a:cubicBezTo>
                    <a:pt x="685" y="906"/>
                    <a:pt x="665" y="926"/>
                    <a:pt x="645" y="946"/>
                  </a:cubicBezTo>
                  <a:cubicBezTo>
                    <a:pt x="574" y="982"/>
                    <a:pt x="520" y="1036"/>
                    <a:pt x="466" y="1071"/>
                  </a:cubicBezTo>
                  <a:cubicBezTo>
                    <a:pt x="341" y="1196"/>
                    <a:pt x="216" y="1304"/>
                    <a:pt x="91" y="1393"/>
                  </a:cubicBezTo>
                  <a:cubicBezTo>
                    <a:pt x="36" y="1437"/>
                    <a:pt x="1" y="1466"/>
                    <a:pt x="3" y="1466"/>
                  </a:cubicBezTo>
                  <a:cubicBezTo>
                    <a:pt x="8" y="1466"/>
                    <a:pt x="201" y="1320"/>
                    <a:pt x="770" y="87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1"/>
            <p:cNvSpPr/>
            <p:nvPr/>
          </p:nvSpPr>
          <p:spPr>
            <a:xfrm>
              <a:off x="1588375" y="4873175"/>
              <a:ext cx="24625" cy="19700"/>
            </a:xfrm>
            <a:custGeom>
              <a:avLst/>
              <a:gdLst/>
              <a:ahLst/>
              <a:cxnLst/>
              <a:rect l="l" t="t" r="r" b="b"/>
              <a:pathLst>
                <a:path w="985" h="788" fill="none" extrusionOk="0">
                  <a:moveTo>
                    <a:pt x="985" y="0"/>
                  </a:moveTo>
                  <a:lnTo>
                    <a:pt x="1" y="787"/>
                  </a:lnTo>
                  <a:cubicBezTo>
                    <a:pt x="305" y="537"/>
                    <a:pt x="359" y="501"/>
                    <a:pt x="788" y="161"/>
                  </a:cubicBezTo>
                  <a:cubicBezTo>
                    <a:pt x="931" y="54"/>
                    <a:pt x="967" y="18"/>
                    <a:pt x="9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1"/>
            <p:cNvSpPr/>
            <p:nvPr/>
          </p:nvSpPr>
          <p:spPr>
            <a:xfrm>
              <a:off x="1576325" y="4885900"/>
              <a:ext cx="22550" cy="17700"/>
            </a:xfrm>
            <a:custGeom>
              <a:avLst/>
              <a:gdLst/>
              <a:ahLst/>
              <a:cxnLst/>
              <a:rect l="l" t="t" r="r" b="b"/>
              <a:pathLst>
                <a:path w="902" h="708" extrusionOk="0">
                  <a:moveTo>
                    <a:pt x="897" y="1"/>
                  </a:moveTo>
                  <a:cubicBezTo>
                    <a:pt x="883" y="1"/>
                    <a:pt x="692" y="157"/>
                    <a:pt x="473" y="334"/>
                  </a:cubicBezTo>
                  <a:lnTo>
                    <a:pt x="473" y="334"/>
                  </a:lnTo>
                  <a:cubicBezTo>
                    <a:pt x="587" y="245"/>
                    <a:pt x="706" y="165"/>
                    <a:pt x="859" y="46"/>
                  </a:cubicBezTo>
                  <a:cubicBezTo>
                    <a:pt x="890" y="14"/>
                    <a:pt x="901" y="1"/>
                    <a:pt x="897" y="1"/>
                  </a:cubicBezTo>
                  <a:close/>
                  <a:moveTo>
                    <a:pt x="473" y="334"/>
                  </a:moveTo>
                  <a:cubicBezTo>
                    <a:pt x="444" y="356"/>
                    <a:pt x="416" y="379"/>
                    <a:pt x="387" y="403"/>
                  </a:cubicBezTo>
                  <a:lnTo>
                    <a:pt x="387" y="403"/>
                  </a:lnTo>
                  <a:cubicBezTo>
                    <a:pt x="416" y="380"/>
                    <a:pt x="445" y="357"/>
                    <a:pt x="473" y="334"/>
                  </a:cubicBezTo>
                  <a:close/>
                  <a:moveTo>
                    <a:pt x="387" y="403"/>
                  </a:moveTo>
                  <a:cubicBezTo>
                    <a:pt x="249" y="514"/>
                    <a:pt x="108" y="626"/>
                    <a:pt x="0" y="707"/>
                  </a:cubicBezTo>
                  <a:cubicBezTo>
                    <a:pt x="54" y="690"/>
                    <a:pt x="72" y="672"/>
                    <a:pt x="250" y="529"/>
                  </a:cubicBezTo>
                  <a:cubicBezTo>
                    <a:pt x="298" y="481"/>
                    <a:pt x="343" y="441"/>
                    <a:pt x="387" y="40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1"/>
            <p:cNvSpPr/>
            <p:nvPr/>
          </p:nvSpPr>
          <p:spPr>
            <a:xfrm>
              <a:off x="1573625" y="4903575"/>
              <a:ext cx="2725" cy="2250"/>
            </a:xfrm>
            <a:custGeom>
              <a:avLst/>
              <a:gdLst/>
              <a:ahLst/>
              <a:cxnLst/>
              <a:rect l="l" t="t" r="r" b="b"/>
              <a:pathLst>
                <a:path w="109" h="90" extrusionOk="0">
                  <a:moveTo>
                    <a:pt x="108" y="0"/>
                  </a:moveTo>
                  <a:lnTo>
                    <a:pt x="108" y="0"/>
                  </a:lnTo>
                  <a:cubicBezTo>
                    <a:pt x="90" y="18"/>
                    <a:pt x="54" y="36"/>
                    <a:pt x="1" y="90"/>
                  </a:cubicBezTo>
                  <a:cubicBezTo>
                    <a:pt x="36" y="54"/>
                    <a:pt x="72" y="36"/>
                    <a:pt x="1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1"/>
            <p:cNvSpPr/>
            <p:nvPr/>
          </p:nvSpPr>
          <p:spPr>
            <a:xfrm>
              <a:off x="1502075" y="4943375"/>
              <a:ext cx="7175" cy="5400"/>
            </a:xfrm>
            <a:custGeom>
              <a:avLst/>
              <a:gdLst/>
              <a:ahLst/>
              <a:cxnLst/>
              <a:rect l="l" t="t" r="r" b="b"/>
              <a:pathLst>
                <a:path w="287" h="216" fill="none" extrusionOk="0">
                  <a:moveTo>
                    <a:pt x="287" y="0"/>
                  </a:moveTo>
                  <a:cubicBezTo>
                    <a:pt x="126" y="126"/>
                    <a:pt x="37" y="179"/>
                    <a:pt x="1" y="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1"/>
            <p:cNvSpPr/>
            <p:nvPr/>
          </p:nvSpPr>
          <p:spPr>
            <a:xfrm>
              <a:off x="1593750" y="4891050"/>
              <a:ext cx="2700" cy="2275"/>
            </a:xfrm>
            <a:custGeom>
              <a:avLst/>
              <a:gdLst/>
              <a:ahLst/>
              <a:cxnLst/>
              <a:rect l="l" t="t" r="r" b="b"/>
              <a:pathLst>
                <a:path w="108" h="91" extrusionOk="0">
                  <a:moveTo>
                    <a:pt x="108" y="1"/>
                  </a:moveTo>
                  <a:lnTo>
                    <a:pt x="1" y="72"/>
                  </a:lnTo>
                  <a:lnTo>
                    <a:pt x="1" y="90"/>
                  </a:lnTo>
                  <a:cubicBezTo>
                    <a:pt x="36" y="54"/>
                    <a:pt x="72" y="36"/>
                    <a:pt x="1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1"/>
            <p:cNvSpPr/>
            <p:nvPr/>
          </p:nvSpPr>
          <p:spPr>
            <a:xfrm>
              <a:off x="1401025" y="4698775"/>
              <a:ext cx="490125" cy="338975"/>
            </a:xfrm>
            <a:custGeom>
              <a:avLst/>
              <a:gdLst/>
              <a:ahLst/>
              <a:cxnLst/>
              <a:rect l="l" t="t" r="r" b="b"/>
              <a:pathLst>
                <a:path w="19605" h="13559" extrusionOk="0">
                  <a:moveTo>
                    <a:pt x="10613" y="3807"/>
                  </a:moveTo>
                  <a:cubicBezTo>
                    <a:pt x="10613" y="3807"/>
                    <a:pt x="10611" y="3808"/>
                    <a:pt x="10607" y="3810"/>
                  </a:cubicBezTo>
                  <a:cubicBezTo>
                    <a:pt x="10610" y="3809"/>
                    <a:pt x="10612" y="3808"/>
                    <a:pt x="10614" y="3807"/>
                  </a:cubicBezTo>
                  <a:lnTo>
                    <a:pt x="10614" y="3807"/>
                  </a:lnTo>
                  <a:cubicBezTo>
                    <a:pt x="10614" y="3807"/>
                    <a:pt x="10614" y="3807"/>
                    <a:pt x="10613" y="3807"/>
                  </a:cubicBezTo>
                  <a:close/>
                  <a:moveTo>
                    <a:pt x="7550" y="6556"/>
                  </a:moveTo>
                  <a:lnTo>
                    <a:pt x="7489" y="6631"/>
                  </a:lnTo>
                  <a:lnTo>
                    <a:pt x="7489" y="6631"/>
                  </a:lnTo>
                  <a:cubicBezTo>
                    <a:pt x="7427" y="6687"/>
                    <a:pt x="7365" y="6743"/>
                    <a:pt x="7304" y="6799"/>
                  </a:cubicBezTo>
                  <a:lnTo>
                    <a:pt x="7304" y="6799"/>
                  </a:lnTo>
                  <a:cubicBezTo>
                    <a:pt x="7339" y="6761"/>
                    <a:pt x="7424" y="6678"/>
                    <a:pt x="7550" y="6556"/>
                  </a:cubicBezTo>
                  <a:close/>
                  <a:moveTo>
                    <a:pt x="13881" y="6833"/>
                  </a:moveTo>
                  <a:cubicBezTo>
                    <a:pt x="13854" y="6860"/>
                    <a:pt x="13829" y="6885"/>
                    <a:pt x="13801" y="6913"/>
                  </a:cubicBezTo>
                  <a:lnTo>
                    <a:pt x="13801" y="6913"/>
                  </a:lnTo>
                  <a:lnTo>
                    <a:pt x="13881" y="6851"/>
                  </a:lnTo>
                  <a:lnTo>
                    <a:pt x="13881" y="6833"/>
                  </a:lnTo>
                  <a:close/>
                  <a:moveTo>
                    <a:pt x="14078" y="6368"/>
                  </a:moveTo>
                  <a:cubicBezTo>
                    <a:pt x="14102" y="6368"/>
                    <a:pt x="14099" y="6385"/>
                    <a:pt x="14113" y="6385"/>
                  </a:cubicBezTo>
                  <a:lnTo>
                    <a:pt x="14113" y="6385"/>
                  </a:lnTo>
                  <a:cubicBezTo>
                    <a:pt x="13908" y="6559"/>
                    <a:pt x="13711" y="6718"/>
                    <a:pt x="13523" y="6869"/>
                  </a:cubicBezTo>
                  <a:cubicBezTo>
                    <a:pt x="13418" y="6965"/>
                    <a:pt x="13333" y="7040"/>
                    <a:pt x="13265" y="7100"/>
                  </a:cubicBezTo>
                  <a:lnTo>
                    <a:pt x="13265" y="7100"/>
                  </a:lnTo>
                  <a:cubicBezTo>
                    <a:pt x="13288" y="7076"/>
                    <a:pt x="13340" y="7028"/>
                    <a:pt x="13398" y="6976"/>
                  </a:cubicBezTo>
                  <a:cubicBezTo>
                    <a:pt x="13479" y="6895"/>
                    <a:pt x="13567" y="6814"/>
                    <a:pt x="13629" y="6753"/>
                  </a:cubicBezTo>
                  <a:lnTo>
                    <a:pt x="13629" y="6753"/>
                  </a:lnTo>
                  <a:cubicBezTo>
                    <a:pt x="13771" y="6638"/>
                    <a:pt x="13920" y="6509"/>
                    <a:pt x="14078" y="6368"/>
                  </a:cubicBezTo>
                  <a:close/>
                  <a:moveTo>
                    <a:pt x="13183" y="7012"/>
                  </a:moveTo>
                  <a:lnTo>
                    <a:pt x="13183" y="7012"/>
                  </a:lnTo>
                  <a:cubicBezTo>
                    <a:pt x="13157" y="7051"/>
                    <a:pt x="13160" y="7062"/>
                    <a:pt x="13163" y="7079"/>
                  </a:cubicBezTo>
                  <a:lnTo>
                    <a:pt x="13163" y="7079"/>
                  </a:lnTo>
                  <a:cubicBezTo>
                    <a:pt x="13136" y="7096"/>
                    <a:pt x="13120" y="7104"/>
                    <a:pt x="13113" y="7104"/>
                  </a:cubicBezTo>
                  <a:cubicBezTo>
                    <a:pt x="13099" y="7104"/>
                    <a:pt x="13127" y="7069"/>
                    <a:pt x="13183" y="7012"/>
                  </a:cubicBezTo>
                  <a:close/>
                  <a:moveTo>
                    <a:pt x="13523" y="6986"/>
                  </a:moveTo>
                  <a:lnTo>
                    <a:pt x="13326" y="7155"/>
                  </a:lnTo>
                  <a:lnTo>
                    <a:pt x="13398" y="7083"/>
                  </a:lnTo>
                  <a:lnTo>
                    <a:pt x="13398" y="7083"/>
                  </a:lnTo>
                  <a:cubicBezTo>
                    <a:pt x="13398" y="7083"/>
                    <a:pt x="13398" y="7083"/>
                    <a:pt x="13398" y="7083"/>
                  </a:cubicBezTo>
                  <a:cubicBezTo>
                    <a:pt x="13466" y="7029"/>
                    <a:pt x="13515" y="6990"/>
                    <a:pt x="13523" y="6986"/>
                  </a:cubicBezTo>
                  <a:close/>
                  <a:moveTo>
                    <a:pt x="13321" y="7098"/>
                  </a:moveTo>
                  <a:lnTo>
                    <a:pt x="13321" y="7098"/>
                  </a:lnTo>
                  <a:cubicBezTo>
                    <a:pt x="13236" y="7168"/>
                    <a:pt x="13200" y="7198"/>
                    <a:pt x="13200" y="7198"/>
                  </a:cubicBezTo>
                  <a:cubicBezTo>
                    <a:pt x="13200" y="7198"/>
                    <a:pt x="13243" y="7162"/>
                    <a:pt x="13311" y="7105"/>
                  </a:cubicBezTo>
                  <a:lnTo>
                    <a:pt x="13311" y="7105"/>
                  </a:lnTo>
                  <a:cubicBezTo>
                    <a:pt x="13314" y="7103"/>
                    <a:pt x="13318" y="7100"/>
                    <a:pt x="13321" y="7098"/>
                  </a:cubicBezTo>
                  <a:close/>
                  <a:moveTo>
                    <a:pt x="13769" y="6769"/>
                  </a:moveTo>
                  <a:lnTo>
                    <a:pt x="13356" y="7101"/>
                  </a:lnTo>
                  <a:lnTo>
                    <a:pt x="13356" y="7101"/>
                  </a:lnTo>
                  <a:cubicBezTo>
                    <a:pt x="13219" y="7185"/>
                    <a:pt x="13149" y="7247"/>
                    <a:pt x="13076" y="7326"/>
                  </a:cubicBezTo>
                  <a:lnTo>
                    <a:pt x="13076" y="7326"/>
                  </a:lnTo>
                  <a:lnTo>
                    <a:pt x="13022" y="7370"/>
                  </a:lnTo>
                  <a:cubicBezTo>
                    <a:pt x="13001" y="7388"/>
                    <a:pt x="12993" y="7396"/>
                    <a:pt x="12994" y="7396"/>
                  </a:cubicBezTo>
                  <a:cubicBezTo>
                    <a:pt x="12996" y="7396"/>
                    <a:pt x="13017" y="7380"/>
                    <a:pt x="13050" y="7356"/>
                  </a:cubicBezTo>
                  <a:lnTo>
                    <a:pt x="13050" y="7356"/>
                  </a:lnTo>
                  <a:cubicBezTo>
                    <a:pt x="13041" y="7366"/>
                    <a:pt x="13032" y="7377"/>
                    <a:pt x="13022" y="7388"/>
                  </a:cubicBezTo>
                  <a:cubicBezTo>
                    <a:pt x="12989" y="7421"/>
                    <a:pt x="12955" y="7454"/>
                    <a:pt x="12922" y="7492"/>
                  </a:cubicBezTo>
                  <a:lnTo>
                    <a:pt x="12922" y="7492"/>
                  </a:lnTo>
                  <a:cubicBezTo>
                    <a:pt x="12655" y="7711"/>
                    <a:pt x="12436" y="7871"/>
                    <a:pt x="12217" y="8031"/>
                  </a:cubicBezTo>
                  <a:cubicBezTo>
                    <a:pt x="12199" y="8049"/>
                    <a:pt x="12199" y="8014"/>
                    <a:pt x="11913" y="8228"/>
                  </a:cubicBezTo>
                  <a:cubicBezTo>
                    <a:pt x="12340" y="7883"/>
                    <a:pt x="12828" y="7508"/>
                    <a:pt x="13334" y="7089"/>
                  </a:cubicBezTo>
                  <a:lnTo>
                    <a:pt x="13334" y="7089"/>
                  </a:lnTo>
                  <a:cubicBezTo>
                    <a:pt x="13462" y="6999"/>
                    <a:pt x="13603" y="6893"/>
                    <a:pt x="13769" y="6769"/>
                  </a:cubicBezTo>
                  <a:close/>
                  <a:moveTo>
                    <a:pt x="6020" y="7965"/>
                  </a:moveTo>
                  <a:cubicBezTo>
                    <a:pt x="5686" y="8269"/>
                    <a:pt x="5459" y="8477"/>
                    <a:pt x="5405" y="8528"/>
                  </a:cubicBezTo>
                  <a:lnTo>
                    <a:pt x="5405" y="8528"/>
                  </a:lnTo>
                  <a:cubicBezTo>
                    <a:pt x="5465" y="8443"/>
                    <a:pt x="5716" y="8228"/>
                    <a:pt x="6020" y="7965"/>
                  </a:cubicBezTo>
                  <a:close/>
                  <a:moveTo>
                    <a:pt x="18692" y="0"/>
                  </a:moveTo>
                  <a:cubicBezTo>
                    <a:pt x="18245" y="304"/>
                    <a:pt x="17798" y="608"/>
                    <a:pt x="17387" y="912"/>
                  </a:cubicBezTo>
                  <a:cubicBezTo>
                    <a:pt x="17149" y="1105"/>
                    <a:pt x="16762" y="1404"/>
                    <a:pt x="16793" y="1404"/>
                  </a:cubicBezTo>
                  <a:cubicBezTo>
                    <a:pt x="16812" y="1404"/>
                    <a:pt x="16972" y="1303"/>
                    <a:pt x="17387" y="1020"/>
                  </a:cubicBezTo>
                  <a:lnTo>
                    <a:pt x="17387" y="1020"/>
                  </a:lnTo>
                  <a:cubicBezTo>
                    <a:pt x="16796" y="1467"/>
                    <a:pt x="16313" y="1789"/>
                    <a:pt x="15848" y="2093"/>
                  </a:cubicBezTo>
                  <a:cubicBezTo>
                    <a:pt x="15383" y="2397"/>
                    <a:pt x="14936" y="2665"/>
                    <a:pt x="14507" y="2934"/>
                  </a:cubicBezTo>
                  <a:lnTo>
                    <a:pt x="15526" y="2111"/>
                  </a:lnTo>
                  <a:lnTo>
                    <a:pt x="15526" y="2111"/>
                  </a:lnTo>
                  <a:cubicBezTo>
                    <a:pt x="14811" y="2612"/>
                    <a:pt x="14078" y="3095"/>
                    <a:pt x="13326" y="3595"/>
                  </a:cubicBezTo>
                  <a:cubicBezTo>
                    <a:pt x="12557" y="4114"/>
                    <a:pt x="11788" y="4633"/>
                    <a:pt x="11019" y="5134"/>
                  </a:cubicBezTo>
                  <a:cubicBezTo>
                    <a:pt x="10786" y="5277"/>
                    <a:pt x="10554" y="5438"/>
                    <a:pt x="10339" y="5581"/>
                  </a:cubicBezTo>
                  <a:cubicBezTo>
                    <a:pt x="10142" y="5706"/>
                    <a:pt x="9963" y="5831"/>
                    <a:pt x="9767" y="5957"/>
                  </a:cubicBezTo>
                  <a:cubicBezTo>
                    <a:pt x="9677" y="6028"/>
                    <a:pt x="9588" y="6082"/>
                    <a:pt x="9498" y="6135"/>
                  </a:cubicBezTo>
                  <a:cubicBezTo>
                    <a:pt x="9498" y="6153"/>
                    <a:pt x="9498" y="6153"/>
                    <a:pt x="9498" y="6153"/>
                  </a:cubicBezTo>
                  <a:cubicBezTo>
                    <a:pt x="9498" y="6153"/>
                    <a:pt x="9498" y="6171"/>
                    <a:pt x="9480" y="6189"/>
                  </a:cubicBezTo>
                  <a:cubicBezTo>
                    <a:pt x="9480" y="6225"/>
                    <a:pt x="9480" y="6261"/>
                    <a:pt x="9480" y="6279"/>
                  </a:cubicBezTo>
                  <a:cubicBezTo>
                    <a:pt x="9391" y="6368"/>
                    <a:pt x="9302" y="6422"/>
                    <a:pt x="9266" y="6440"/>
                  </a:cubicBezTo>
                  <a:cubicBezTo>
                    <a:pt x="9212" y="6457"/>
                    <a:pt x="9212" y="6440"/>
                    <a:pt x="9033" y="6600"/>
                  </a:cubicBezTo>
                  <a:cubicBezTo>
                    <a:pt x="8962" y="6690"/>
                    <a:pt x="8908" y="6744"/>
                    <a:pt x="8854" y="6797"/>
                  </a:cubicBezTo>
                  <a:cubicBezTo>
                    <a:pt x="8801" y="6851"/>
                    <a:pt x="8747" y="6887"/>
                    <a:pt x="8693" y="6940"/>
                  </a:cubicBezTo>
                  <a:cubicBezTo>
                    <a:pt x="8586" y="7030"/>
                    <a:pt x="8479" y="7101"/>
                    <a:pt x="8354" y="7209"/>
                  </a:cubicBezTo>
                  <a:cubicBezTo>
                    <a:pt x="8354" y="7209"/>
                    <a:pt x="8356" y="7210"/>
                    <a:pt x="8357" y="7210"/>
                  </a:cubicBezTo>
                  <a:cubicBezTo>
                    <a:pt x="8393" y="7210"/>
                    <a:pt x="8630" y="7024"/>
                    <a:pt x="8801" y="6887"/>
                  </a:cubicBezTo>
                  <a:cubicBezTo>
                    <a:pt x="8948" y="6769"/>
                    <a:pt x="9058" y="6676"/>
                    <a:pt x="9064" y="6676"/>
                  </a:cubicBezTo>
                  <a:cubicBezTo>
                    <a:pt x="9065" y="6676"/>
                    <a:pt x="9061" y="6680"/>
                    <a:pt x="9051" y="6690"/>
                  </a:cubicBezTo>
                  <a:lnTo>
                    <a:pt x="9087" y="6654"/>
                  </a:lnTo>
                  <a:cubicBezTo>
                    <a:pt x="9266" y="6511"/>
                    <a:pt x="9391" y="6386"/>
                    <a:pt x="9480" y="6296"/>
                  </a:cubicBezTo>
                  <a:lnTo>
                    <a:pt x="9480" y="6296"/>
                  </a:lnTo>
                  <a:lnTo>
                    <a:pt x="9445" y="6440"/>
                  </a:lnTo>
                  <a:cubicBezTo>
                    <a:pt x="9463" y="6368"/>
                    <a:pt x="9498" y="6314"/>
                    <a:pt x="9534" y="6279"/>
                  </a:cubicBezTo>
                  <a:cubicBezTo>
                    <a:pt x="9534" y="6279"/>
                    <a:pt x="9552" y="6261"/>
                    <a:pt x="9552" y="6261"/>
                  </a:cubicBezTo>
                  <a:lnTo>
                    <a:pt x="9570" y="6261"/>
                  </a:lnTo>
                  <a:cubicBezTo>
                    <a:pt x="9606" y="6243"/>
                    <a:pt x="9624" y="6225"/>
                    <a:pt x="9659" y="6207"/>
                  </a:cubicBezTo>
                  <a:cubicBezTo>
                    <a:pt x="9785" y="6118"/>
                    <a:pt x="9928" y="6046"/>
                    <a:pt x="10053" y="5957"/>
                  </a:cubicBezTo>
                  <a:cubicBezTo>
                    <a:pt x="10574" y="5644"/>
                    <a:pt x="11027" y="5365"/>
                    <a:pt x="10857" y="5365"/>
                  </a:cubicBezTo>
                  <a:cubicBezTo>
                    <a:pt x="10852" y="5365"/>
                    <a:pt x="10846" y="5366"/>
                    <a:pt x="10840" y="5366"/>
                  </a:cubicBezTo>
                  <a:cubicBezTo>
                    <a:pt x="10929" y="5313"/>
                    <a:pt x="11019" y="5241"/>
                    <a:pt x="11090" y="5187"/>
                  </a:cubicBezTo>
                  <a:cubicBezTo>
                    <a:pt x="11198" y="5134"/>
                    <a:pt x="11269" y="5080"/>
                    <a:pt x="11359" y="5026"/>
                  </a:cubicBezTo>
                  <a:cubicBezTo>
                    <a:pt x="11502" y="4937"/>
                    <a:pt x="11627" y="4865"/>
                    <a:pt x="11716" y="4830"/>
                  </a:cubicBezTo>
                  <a:cubicBezTo>
                    <a:pt x="11801" y="4787"/>
                    <a:pt x="11857" y="4769"/>
                    <a:pt x="11888" y="4769"/>
                  </a:cubicBezTo>
                  <a:cubicBezTo>
                    <a:pt x="11922" y="4769"/>
                    <a:pt x="11924" y="4792"/>
                    <a:pt x="11895" y="4830"/>
                  </a:cubicBezTo>
                  <a:lnTo>
                    <a:pt x="14221" y="3166"/>
                  </a:lnTo>
                  <a:cubicBezTo>
                    <a:pt x="14230" y="3162"/>
                    <a:pt x="14237" y="3161"/>
                    <a:pt x="14242" y="3161"/>
                  </a:cubicBezTo>
                  <a:cubicBezTo>
                    <a:pt x="14283" y="3161"/>
                    <a:pt x="14168" y="3289"/>
                    <a:pt x="14024" y="3417"/>
                  </a:cubicBezTo>
                  <a:cubicBezTo>
                    <a:pt x="13845" y="3578"/>
                    <a:pt x="13648" y="3739"/>
                    <a:pt x="13523" y="3810"/>
                  </a:cubicBezTo>
                  <a:cubicBezTo>
                    <a:pt x="13112" y="4096"/>
                    <a:pt x="12539" y="4508"/>
                    <a:pt x="12020" y="4883"/>
                  </a:cubicBezTo>
                  <a:cubicBezTo>
                    <a:pt x="11752" y="5062"/>
                    <a:pt x="11484" y="5241"/>
                    <a:pt x="11233" y="5402"/>
                  </a:cubicBezTo>
                  <a:cubicBezTo>
                    <a:pt x="11180" y="5438"/>
                    <a:pt x="11108" y="5474"/>
                    <a:pt x="11055" y="5509"/>
                  </a:cubicBezTo>
                  <a:cubicBezTo>
                    <a:pt x="11001" y="5545"/>
                    <a:pt x="10965" y="5563"/>
                    <a:pt x="10929" y="5581"/>
                  </a:cubicBezTo>
                  <a:cubicBezTo>
                    <a:pt x="10858" y="5635"/>
                    <a:pt x="10768" y="5670"/>
                    <a:pt x="10715" y="5706"/>
                  </a:cubicBezTo>
                  <a:cubicBezTo>
                    <a:pt x="10590" y="5814"/>
                    <a:pt x="10589" y="5835"/>
                    <a:pt x="10618" y="5835"/>
                  </a:cubicBezTo>
                  <a:cubicBezTo>
                    <a:pt x="10636" y="5835"/>
                    <a:pt x="10667" y="5827"/>
                    <a:pt x="10683" y="5827"/>
                  </a:cubicBezTo>
                  <a:cubicBezTo>
                    <a:pt x="10721" y="5827"/>
                    <a:pt x="10684" y="5874"/>
                    <a:pt x="10250" y="6189"/>
                  </a:cubicBezTo>
                  <a:cubicBezTo>
                    <a:pt x="10053" y="6296"/>
                    <a:pt x="9856" y="6404"/>
                    <a:pt x="9677" y="6529"/>
                  </a:cubicBezTo>
                  <a:cubicBezTo>
                    <a:pt x="9570" y="6583"/>
                    <a:pt x="9463" y="6654"/>
                    <a:pt x="9373" y="6708"/>
                  </a:cubicBezTo>
                  <a:cubicBezTo>
                    <a:pt x="9176" y="6833"/>
                    <a:pt x="8980" y="6958"/>
                    <a:pt x="8783" y="7083"/>
                  </a:cubicBezTo>
                  <a:cubicBezTo>
                    <a:pt x="8447" y="7323"/>
                    <a:pt x="8083" y="7578"/>
                    <a:pt x="8009" y="7578"/>
                  </a:cubicBezTo>
                  <a:cubicBezTo>
                    <a:pt x="8000" y="7578"/>
                    <a:pt x="7996" y="7574"/>
                    <a:pt x="7996" y="7566"/>
                  </a:cubicBezTo>
                  <a:lnTo>
                    <a:pt x="7996" y="7566"/>
                  </a:lnTo>
                  <a:cubicBezTo>
                    <a:pt x="7942" y="7656"/>
                    <a:pt x="8085" y="7566"/>
                    <a:pt x="7674" y="7906"/>
                  </a:cubicBezTo>
                  <a:cubicBezTo>
                    <a:pt x="7656" y="7870"/>
                    <a:pt x="7674" y="7835"/>
                    <a:pt x="7710" y="7781"/>
                  </a:cubicBezTo>
                  <a:lnTo>
                    <a:pt x="7710" y="7781"/>
                  </a:lnTo>
                  <a:cubicBezTo>
                    <a:pt x="7620" y="7853"/>
                    <a:pt x="7549" y="7906"/>
                    <a:pt x="7477" y="7960"/>
                  </a:cubicBezTo>
                  <a:cubicBezTo>
                    <a:pt x="7209" y="8175"/>
                    <a:pt x="6994" y="8336"/>
                    <a:pt x="6797" y="8514"/>
                  </a:cubicBezTo>
                  <a:cubicBezTo>
                    <a:pt x="6641" y="8632"/>
                    <a:pt x="6523" y="8711"/>
                    <a:pt x="6504" y="8711"/>
                  </a:cubicBezTo>
                  <a:cubicBezTo>
                    <a:pt x="6498" y="8711"/>
                    <a:pt x="6505" y="8700"/>
                    <a:pt x="6529" y="8675"/>
                  </a:cubicBezTo>
                  <a:lnTo>
                    <a:pt x="6529" y="8675"/>
                  </a:lnTo>
                  <a:cubicBezTo>
                    <a:pt x="6357" y="8818"/>
                    <a:pt x="6313" y="8866"/>
                    <a:pt x="6336" y="8866"/>
                  </a:cubicBezTo>
                  <a:cubicBezTo>
                    <a:pt x="6369" y="8866"/>
                    <a:pt x="6530" y="8774"/>
                    <a:pt x="6654" y="8711"/>
                  </a:cubicBezTo>
                  <a:cubicBezTo>
                    <a:pt x="6708" y="8675"/>
                    <a:pt x="6762" y="8640"/>
                    <a:pt x="6780" y="8640"/>
                  </a:cubicBezTo>
                  <a:cubicBezTo>
                    <a:pt x="6422" y="8944"/>
                    <a:pt x="6207" y="9123"/>
                    <a:pt x="6064" y="9230"/>
                  </a:cubicBezTo>
                  <a:cubicBezTo>
                    <a:pt x="5930" y="9328"/>
                    <a:pt x="5872" y="9355"/>
                    <a:pt x="5847" y="9355"/>
                  </a:cubicBezTo>
                  <a:cubicBezTo>
                    <a:pt x="5823" y="9355"/>
                    <a:pt x="5831" y="9328"/>
                    <a:pt x="5831" y="9319"/>
                  </a:cubicBezTo>
                  <a:cubicBezTo>
                    <a:pt x="5829" y="9317"/>
                    <a:pt x="5826" y="9315"/>
                    <a:pt x="5821" y="9315"/>
                  </a:cubicBezTo>
                  <a:cubicBezTo>
                    <a:pt x="5788" y="9315"/>
                    <a:pt x="5665" y="9393"/>
                    <a:pt x="5027" y="9892"/>
                  </a:cubicBezTo>
                  <a:cubicBezTo>
                    <a:pt x="4762" y="10112"/>
                    <a:pt x="4676" y="10191"/>
                    <a:pt x="4689" y="10191"/>
                  </a:cubicBezTo>
                  <a:cubicBezTo>
                    <a:pt x="4708" y="10191"/>
                    <a:pt x="4934" y="10029"/>
                    <a:pt x="5134" y="9892"/>
                  </a:cubicBezTo>
                  <a:cubicBezTo>
                    <a:pt x="5313" y="9784"/>
                    <a:pt x="5456" y="9677"/>
                    <a:pt x="5492" y="9677"/>
                  </a:cubicBezTo>
                  <a:cubicBezTo>
                    <a:pt x="5492" y="9677"/>
                    <a:pt x="5402" y="9767"/>
                    <a:pt x="5009" y="10089"/>
                  </a:cubicBezTo>
                  <a:lnTo>
                    <a:pt x="4436" y="10428"/>
                  </a:lnTo>
                  <a:cubicBezTo>
                    <a:pt x="4329" y="10535"/>
                    <a:pt x="4297" y="10577"/>
                    <a:pt x="4316" y="10577"/>
                  </a:cubicBezTo>
                  <a:cubicBezTo>
                    <a:pt x="4340" y="10577"/>
                    <a:pt x="4454" y="10503"/>
                    <a:pt x="4597" y="10410"/>
                  </a:cubicBezTo>
                  <a:cubicBezTo>
                    <a:pt x="4848" y="10232"/>
                    <a:pt x="5152" y="9999"/>
                    <a:pt x="5331" y="9892"/>
                  </a:cubicBezTo>
                  <a:cubicBezTo>
                    <a:pt x="5390" y="9847"/>
                    <a:pt x="5428" y="9821"/>
                    <a:pt x="5438" y="9821"/>
                  </a:cubicBezTo>
                  <a:cubicBezTo>
                    <a:pt x="5452" y="9821"/>
                    <a:pt x="5410" y="9873"/>
                    <a:pt x="5295" y="9999"/>
                  </a:cubicBezTo>
                  <a:cubicBezTo>
                    <a:pt x="5116" y="10124"/>
                    <a:pt x="4955" y="10267"/>
                    <a:pt x="4776" y="10375"/>
                  </a:cubicBezTo>
                  <a:cubicBezTo>
                    <a:pt x="4579" y="10518"/>
                    <a:pt x="4383" y="10643"/>
                    <a:pt x="4257" y="10715"/>
                  </a:cubicBezTo>
                  <a:cubicBezTo>
                    <a:pt x="4186" y="10750"/>
                    <a:pt x="4132" y="10786"/>
                    <a:pt x="4096" y="10804"/>
                  </a:cubicBezTo>
                  <a:cubicBezTo>
                    <a:pt x="4076" y="10814"/>
                    <a:pt x="4055" y="10825"/>
                    <a:pt x="4048" y="10825"/>
                  </a:cubicBezTo>
                  <a:cubicBezTo>
                    <a:pt x="4043" y="10825"/>
                    <a:pt x="4046" y="10819"/>
                    <a:pt x="4061" y="10804"/>
                  </a:cubicBezTo>
                  <a:lnTo>
                    <a:pt x="4061" y="10804"/>
                  </a:lnTo>
                  <a:cubicBezTo>
                    <a:pt x="4025" y="10840"/>
                    <a:pt x="3989" y="10858"/>
                    <a:pt x="3971" y="10876"/>
                  </a:cubicBezTo>
                  <a:cubicBezTo>
                    <a:pt x="3953" y="10893"/>
                    <a:pt x="3935" y="10911"/>
                    <a:pt x="3918" y="10911"/>
                  </a:cubicBezTo>
                  <a:cubicBezTo>
                    <a:pt x="3882" y="10947"/>
                    <a:pt x="3864" y="10965"/>
                    <a:pt x="3846" y="10983"/>
                  </a:cubicBezTo>
                  <a:cubicBezTo>
                    <a:pt x="3828" y="11019"/>
                    <a:pt x="3810" y="11037"/>
                    <a:pt x="3792" y="11054"/>
                  </a:cubicBezTo>
                  <a:cubicBezTo>
                    <a:pt x="3757" y="11126"/>
                    <a:pt x="3667" y="11215"/>
                    <a:pt x="3363" y="11448"/>
                  </a:cubicBezTo>
                  <a:cubicBezTo>
                    <a:pt x="3360" y="11447"/>
                    <a:pt x="3357" y="11447"/>
                    <a:pt x="3353" y="11447"/>
                  </a:cubicBezTo>
                  <a:cubicBezTo>
                    <a:pt x="3286" y="11447"/>
                    <a:pt x="3068" y="11598"/>
                    <a:pt x="2898" y="11716"/>
                  </a:cubicBezTo>
                  <a:cubicBezTo>
                    <a:pt x="2719" y="11841"/>
                    <a:pt x="2558" y="11949"/>
                    <a:pt x="2522" y="11949"/>
                  </a:cubicBezTo>
                  <a:lnTo>
                    <a:pt x="3005" y="11555"/>
                  </a:lnTo>
                  <a:lnTo>
                    <a:pt x="3005" y="11555"/>
                  </a:lnTo>
                  <a:cubicBezTo>
                    <a:pt x="2844" y="11663"/>
                    <a:pt x="2540" y="11859"/>
                    <a:pt x="2236" y="12056"/>
                  </a:cubicBezTo>
                  <a:cubicBezTo>
                    <a:pt x="1946" y="12244"/>
                    <a:pt x="1640" y="12464"/>
                    <a:pt x="1411" y="12608"/>
                  </a:cubicBezTo>
                  <a:lnTo>
                    <a:pt x="1411" y="12608"/>
                  </a:lnTo>
                  <a:cubicBezTo>
                    <a:pt x="1416" y="12599"/>
                    <a:pt x="1421" y="12593"/>
                    <a:pt x="1431" y="12593"/>
                  </a:cubicBezTo>
                  <a:cubicBezTo>
                    <a:pt x="1503" y="12539"/>
                    <a:pt x="1574" y="12468"/>
                    <a:pt x="1664" y="12396"/>
                  </a:cubicBezTo>
                  <a:cubicBezTo>
                    <a:pt x="1789" y="12307"/>
                    <a:pt x="1950" y="12181"/>
                    <a:pt x="2147" y="12038"/>
                  </a:cubicBezTo>
                  <a:cubicBezTo>
                    <a:pt x="2397" y="11841"/>
                    <a:pt x="2719" y="11609"/>
                    <a:pt x="3059" y="11341"/>
                  </a:cubicBezTo>
                  <a:cubicBezTo>
                    <a:pt x="3613" y="10929"/>
                    <a:pt x="4025" y="10643"/>
                    <a:pt x="4150" y="10554"/>
                  </a:cubicBezTo>
                  <a:cubicBezTo>
                    <a:pt x="4200" y="10504"/>
                    <a:pt x="4216" y="10482"/>
                    <a:pt x="4204" y="10482"/>
                  </a:cubicBezTo>
                  <a:cubicBezTo>
                    <a:pt x="4187" y="10482"/>
                    <a:pt x="4108" y="10532"/>
                    <a:pt x="3989" y="10607"/>
                  </a:cubicBezTo>
                  <a:cubicBezTo>
                    <a:pt x="3757" y="10768"/>
                    <a:pt x="3524" y="10929"/>
                    <a:pt x="3363" y="11054"/>
                  </a:cubicBezTo>
                  <a:cubicBezTo>
                    <a:pt x="3381" y="11054"/>
                    <a:pt x="3417" y="11054"/>
                    <a:pt x="3470" y="11037"/>
                  </a:cubicBezTo>
                  <a:lnTo>
                    <a:pt x="3470" y="11037"/>
                  </a:lnTo>
                  <a:cubicBezTo>
                    <a:pt x="3023" y="11341"/>
                    <a:pt x="2397" y="11824"/>
                    <a:pt x="1771" y="12307"/>
                  </a:cubicBezTo>
                  <a:cubicBezTo>
                    <a:pt x="1449" y="12539"/>
                    <a:pt x="1145" y="12772"/>
                    <a:pt x="859" y="12986"/>
                  </a:cubicBezTo>
                  <a:cubicBezTo>
                    <a:pt x="698" y="13094"/>
                    <a:pt x="501" y="13219"/>
                    <a:pt x="215" y="13416"/>
                  </a:cubicBezTo>
                  <a:cubicBezTo>
                    <a:pt x="143" y="13469"/>
                    <a:pt x="72" y="13505"/>
                    <a:pt x="18" y="13541"/>
                  </a:cubicBezTo>
                  <a:cubicBezTo>
                    <a:pt x="90" y="13487"/>
                    <a:pt x="143" y="13433"/>
                    <a:pt x="197" y="13398"/>
                  </a:cubicBezTo>
                  <a:cubicBezTo>
                    <a:pt x="215" y="13380"/>
                    <a:pt x="233" y="13362"/>
                    <a:pt x="251" y="13362"/>
                  </a:cubicBezTo>
                  <a:cubicBezTo>
                    <a:pt x="286" y="13326"/>
                    <a:pt x="322" y="13290"/>
                    <a:pt x="340" y="13272"/>
                  </a:cubicBezTo>
                  <a:cubicBezTo>
                    <a:pt x="608" y="13058"/>
                    <a:pt x="698" y="13004"/>
                    <a:pt x="877" y="12861"/>
                  </a:cubicBezTo>
                  <a:cubicBezTo>
                    <a:pt x="1234" y="12575"/>
                    <a:pt x="1664" y="12253"/>
                    <a:pt x="2021" y="11949"/>
                  </a:cubicBezTo>
                  <a:cubicBezTo>
                    <a:pt x="2032" y="11916"/>
                    <a:pt x="2064" y="11883"/>
                    <a:pt x="2057" y="11883"/>
                  </a:cubicBezTo>
                  <a:cubicBezTo>
                    <a:pt x="2053" y="11883"/>
                    <a:pt x="2034" y="11896"/>
                    <a:pt x="1986" y="11931"/>
                  </a:cubicBezTo>
                  <a:cubicBezTo>
                    <a:pt x="1860" y="12038"/>
                    <a:pt x="1556" y="12289"/>
                    <a:pt x="877" y="12807"/>
                  </a:cubicBezTo>
                  <a:cubicBezTo>
                    <a:pt x="1145" y="12557"/>
                    <a:pt x="1485" y="12271"/>
                    <a:pt x="1825" y="11985"/>
                  </a:cubicBezTo>
                  <a:cubicBezTo>
                    <a:pt x="2165" y="11680"/>
                    <a:pt x="2540" y="11359"/>
                    <a:pt x="2916" y="11001"/>
                  </a:cubicBezTo>
                  <a:lnTo>
                    <a:pt x="2916" y="11001"/>
                  </a:lnTo>
                  <a:cubicBezTo>
                    <a:pt x="2719" y="11233"/>
                    <a:pt x="3238" y="10858"/>
                    <a:pt x="2469" y="11520"/>
                  </a:cubicBezTo>
                  <a:lnTo>
                    <a:pt x="3542" y="10679"/>
                  </a:lnTo>
                  <a:cubicBezTo>
                    <a:pt x="3542" y="10670"/>
                    <a:pt x="3534" y="10666"/>
                    <a:pt x="3521" y="10666"/>
                  </a:cubicBezTo>
                  <a:cubicBezTo>
                    <a:pt x="3483" y="10666"/>
                    <a:pt x="3399" y="10697"/>
                    <a:pt x="3345" y="10697"/>
                  </a:cubicBezTo>
                  <a:cubicBezTo>
                    <a:pt x="3309" y="10697"/>
                    <a:pt x="3274" y="10697"/>
                    <a:pt x="3274" y="10661"/>
                  </a:cubicBezTo>
                  <a:cubicBezTo>
                    <a:pt x="3274" y="10661"/>
                    <a:pt x="3291" y="10643"/>
                    <a:pt x="3291" y="10625"/>
                  </a:cubicBezTo>
                  <a:cubicBezTo>
                    <a:pt x="3291" y="10607"/>
                    <a:pt x="3291" y="10607"/>
                    <a:pt x="3327" y="10571"/>
                  </a:cubicBezTo>
                  <a:cubicBezTo>
                    <a:pt x="3381" y="10518"/>
                    <a:pt x="3435" y="10464"/>
                    <a:pt x="3488" y="10393"/>
                  </a:cubicBezTo>
                  <a:lnTo>
                    <a:pt x="4043" y="9999"/>
                  </a:lnTo>
                  <a:lnTo>
                    <a:pt x="4043" y="9999"/>
                  </a:lnTo>
                  <a:cubicBezTo>
                    <a:pt x="4039" y="10002"/>
                    <a:pt x="4036" y="10003"/>
                    <a:pt x="4035" y="10003"/>
                  </a:cubicBezTo>
                  <a:cubicBezTo>
                    <a:pt x="4021" y="10003"/>
                    <a:pt x="4214" y="9812"/>
                    <a:pt x="4544" y="9498"/>
                  </a:cubicBezTo>
                  <a:cubicBezTo>
                    <a:pt x="5438" y="8675"/>
                    <a:pt x="7048" y="7209"/>
                    <a:pt x="8371" y="5974"/>
                  </a:cubicBezTo>
                  <a:cubicBezTo>
                    <a:pt x="8729" y="5652"/>
                    <a:pt x="9051" y="5348"/>
                    <a:pt x="9355" y="5080"/>
                  </a:cubicBezTo>
                  <a:cubicBezTo>
                    <a:pt x="9641" y="4812"/>
                    <a:pt x="9892" y="4561"/>
                    <a:pt x="10089" y="4365"/>
                  </a:cubicBezTo>
                  <a:cubicBezTo>
                    <a:pt x="10458" y="4011"/>
                    <a:pt x="10669" y="3802"/>
                    <a:pt x="10630" y="3802"/>
                  </a:cubicBezTo>
                  <a:cubicBezTo>
                    <a:pt x="10627" y="3802"/>
                    <a:pt x="10621" y="3804"/>
                    <a:pt x="10614" y="3807"/>
                  </a:cubicBezTo>
                  <a:lnTo>
                    <a:pt x="10614" y="3807"/>
                  </a:lnTo>
                  <a:cubicBezTo>
                    <a:pt x="10619" y="3814"/>
                    <a:pt x="10344" y="4071"/>
                    <a:pt x="9946" y="4436"/>
                  </a:cubicBezTo>
                  <a:cubicBezTo>
                    <a:pt x="9463" y="4865"/>
                    <a:pt x="8819" y="5456"/>
                    <a:pt x="8157" y="6028"/>
                  </a:cubicBezTo>
                  <a:cubicBezTo>
                    <a:pt x="7985" y="6183"/>
                    <a:pt x="7813" y="6338"/>
                    <a:pt x="7644" y="6491"/>
                  </a:cubicBezTo>
                  <a:lnTo>
                    <a:pt x="7644" y="6491"/>
                  </a:lnTo>
                  <a:cubicBezTo>
                    <a:pt x="7648" y="6479"/>
                    <a:pt x="7653" y="6466"/>
                    <a:pt x="7657" y="6453"/>
                  </a:cubicBezTo>
                  <a:lnTo>
                    <a:pt x="7657" y="6453"/>
                  </a:lnTo>
                  <a:cubicBezTo>
                    <a:pt x="7685" y="6426"/>
                    <a:pt x="7715" y="6398"/>
                    <a:pt x="7745" y="6368"/>
                  </a:cubicBezTo>
                  <a:cubicBezTo>
                    <a:pt x="8175" y="5974"/>
                    <a:pt x="8837" y="5348"/>
                    <a:pt x="9480" y="4740"/>
                  </a:cubicBezTo>
                  <a:cubicBezTo>
                    <a:pt x="10167" y="4097"/>
                    <a:pt x="10853" y="3466"/>
                    <a:pt x="11162" y="3184"/>
                  </a:cubicBezTo>
                  <a:lnTo>
                    <a:pt x="11162" y="3184"/>
                  </a:lnTo>
                  <a:cubicBezTo>
                    <a:pt x="11162" y="3184"/>
                    <a:pt x="11162" y="3184"/>
                    <a:pt x="11162" y="3184"/>
                  </a:cubicBezTo>
                  <a:cubicBezTo>
                    <a:pt x="11279" y="3077"/>
                    <a:pt x="11331" y="3030"/>
                    <a:pt x="11331" y="3030"/>
                  </a:cubicBezTo>
                  <a:lnTo>
                    <a:pt x="11331" y="3030"/>
                  </a:lnTo>
                  <a:cubicBezTo>
                    <a:pt x="11331" y="3030"/>
                    <a:pt x="11269" y="3086"/>
                    <a:pt x="11162" y="3184"/>
                  </a:cubicBezTo>
                  <a:lnTo>
                    <a:pt x="11162" y="3184"/>
                  </a:lnTo>
                  <a:cubicBezTo>
                    <a:pt x="11145" y="3023"/>
                    <a:pt x="11698" y="2647"/>
                    <a:pt x="11591" y="2576"/>
                  </a:cubicBezTo>
                  <a:cubicBezTo>
                    <a:pt x="12718" y="1485"/>
                    <a:pt x="13505" y="805"/>
                    <a:pt x="14346" y="107"/>
                  </a:cubicBezTo>
                  <a:lnTo>
                    <a:pt x="14346" y="107"/>
                  </a:lnTo>
                  <a:cubicBezTo>
                    <a:pt x="12539" y="1485"/>
                    <a:pt x="10572" y="3166"/>
                    <a:pt x="8479" y="5026"/>
                  </a:cubicBezTo>
                  <a:cubicBezTo>
                    <a:pt x="8217" y="5288"/>
                    <a:pt x="7998" y="5514"/>
                    <a:pt x="8027" y="5514"/>
                  </a:cubicBezTo>
                  <a:cubicBezTo>
                    <a:pt x="8043" y="5514"/>
                    <a:pt x="8139" y="5441"/>
                    <a:pt x="8354" y="5259"/>
                  </a:cubicBezTo>
                  <a:cubicBezTo>
                    <a:pt x="8443" y="5170"/>
                    <a:pt x="8532" y="5098"/>
                    <a:pt x="8604" y="5009"/>
                  </a:cubicBezTo>
                  <a:cubicBezTo>
                    <a:pt x="8658" y="4955"/>
                    <a:pt x="8711" y="4919"/>
                    <a:pt x="8765" y="4865"/>
                  </a:cubicBezTo>
                  <a:cubicBezTo>
                    <a:pt x="8854" y="4794"/>
                    <a:pt x="8926" y="4740"/>
                    <a:pt x="8980" y="4704"/>
                  </a:cubicBezTo>
                  <a:cubicBezTo>
                    <a:pt x="9005" y="4692"/>
                    <a:pt x="9024" y="4685"/>
                    <a:pt x="9035" y="4685"/>
                  </a:cubicBezTo>
                  <a:cubicBezTo>
                    <a:pt x="9070" y="4685"/>
                    <a:pt x="9030" y="4752"/>
                    <a:pt x="8908" y="4901"/>
                  </a:cubicBezTo>
                  <a:cubicBezTo>
                    <a:pt x="8720" y="5090"/>
                    <a:pt x="8664" y="5128"/>
                    <a:pt x="8641" y="5128"/>
                  </a:cubicBezTo>
                  <a:cubicBezTo>
                    <a:pt x="8631" y="5128"/>
                    <a:pt x="8627" y="5121"/>
                    <a:pt x="8622" y="5116"/>
                  </a:cubicBezTo>
                  <a:cubicBezTo>
                    <a:pt x="8622" y="5116"/>
                    <a:pt x="8622" y="5113"/>
                    <a:pt x="8618" y="5113"/>
                  </a:cubicBezTo>
                  <a:cubicBezTo>
                    <a:pt x="8613" y="5113"/>
                    <a:pt x="8600" y="5119"/>
                    <a:pt x="8568" y="5152"/>
                  </a:cubicBezTo>
                  <a:cubicBezTo>
                    <a:pt x="8497" y="5223"/>
                    <a:pt x="8354" y="5348"/>
                    <a:pt x="8103" y="5617"/>
                  </a:cubicBezTo>
                  <a:lnTo>
                    <a:pt x="8640" y="5170"/>
                  </a:lnTo>
                  <a:lnTo>
                    <a:pt x="8640" y="5170"/>
                  </a:lnTo>
                  <a:cubicBezTo>
                    <a:pt x="7620" y="6100"/>
                    <a:pt x="7119" y="6600"/>
                    <a:pt x="6815" y="7012"/>
                  </a:cubicBezTo>
                  <a:cubicBezTo>
                    <a:pt x="6028" y="7674"/>
                    <a:pt x="5241" y="8371"/>
                    <a:pt x="4508" y="9033"/>
                  </a:cubicBezTo>
                  <a:cubicBezTo>
                    <a:pt x="3757" y="9713"/>
                    <a:pt x="3077" y="10339"/>
                    <a:pt x="2433" y="10947"/>
                  </a:cubicBezTo>
                  <a:cubicBezTo>
                    <a:pt x="2147" y="11305"/>
                    <a:pt x="1789" y="11716"/>
                    <a:pt x="1342" y="12181"/>
                  </a:cubicBezTo>
                  <a:cubicBezTo>
                    <a:pt x="912" y="12646"/>
                    <a:pt x="376" y="13165"/>
                    <a:pt x="0" y="13559"/>
                  </a:cubicBezTo>
                  <a:lnTo>
                    <a:pt x="54" y="13541"/>
                  </a:lnTo>
                  <a:cubicBezTo>
                    <a:pt x="248" y="13435"/>
                    <a:pt x="459" y="13312"/>
                    <a:pt x="721" y="13138"/>
                  </a:cubicBezTo>
                  <a:lnTo>
                    <a:pt x="721" y="13138"/>
                  </a:lnTo>
                  <a:cubicBezTo>
                    <a:pt x="714" y="13144"/>
                    <a:pt x="712" y="13150"/>
                    <a:pt x="720" y="13150"/>
                  </a:cubicBezTo>
                  <a:cubicBezTo>
                    <a:pt x="739" y="13150"/>
                    <a:pt x="810" y="13121"/>
                    <a:pt x="1002" y="13004"/>
                  </a:cubicBezTo>
                  <a:lnTo>
                    <a:pt x="1002" y="13004"/>
                  </a:lnTo>
                  <a:cubicBezTo>
                    <a:pt x="945" y="13038"/>
                    <a:pt x="853" y="13087"/>
                    <a:pt x="811" y="13108"/>
                  </a:cubicBezTo>
                  <a:lnTo>
                    <a:pt x="811" y="13108"/>
                  </a:lnTo>
                  <a:lnTo>
                    <a:pt x="2129" y="12342"/>
                  </a:lnTo>
                  <a:cubicBezTo>
                    <a:pt x="2147" y="12307"/>
                    <a:pt x="2165" y="12271"/>
                    <a:pt x="2182" y="12253"/>
                  </a:cubicBezTo>
                  <a:cubicBezTo>
                    <a:pt x="2290" y="12217"/>
                    <a:pt x="2558" y="12038"/>
                    <a:pt x="2880" y="11841"/>
                  </a:cubicBezTo>
                  <a:cubicBezTo>
                    <a:pt x="3184" y="11645"/>
                    <a:pt x="3542" y="11412"/>
                    <a:pt x="3631" y="11412"/>
                  </a:cubicBezTo>
                  <a:cubicBezTo>
                    <a:pt x="3721" y="11359"/>
                    <a:pt x="3774" y="11341"/>
                    <a:pt x="3810" y="11323"/>
                  </a:cubicBezTo>
                  <a:cubicBezTo>
                    <a:pt x="4007" y="11144"/>
                    <a:pt x="4687" y="10661"/>
                    <a:pt x="4866" y="10482"/>
                  </a:cubicBezTo>
                  <a:cubicBezTo>
                    <a:pt x="5295" y="10214"/>
                    <a:pt x="5885" y="9820"/>
                    <a:pt x="6493" y="9427"/>
                  </a:cubicBezTo>
                  <a:cubicBezTo>
                    <a:pt x="7101" y="8997"/>
                    <a:pt x="7728" y="8586"/>
                    <a:pt x="8318" y="8175"/>
                  </a:cubicBezTo>
                  <a:cubicBezTo>
                    <a:pt x="8926" y="7745"/>
                    <a:pt x="9498" y="7370"/>
                    <a:pt x="10053" y="6994"/>
                  </a:cubicBezTo>
                  <a:cubicBezTo>
                    <a:pt x="10518" y="6690"/>
                    <a:pt x="10947" y="6422"/>
                    <a:pt x="11359" y="6189"/>
                  </a:cubicBezTo>
                  <a:lnTo>
                    <a:pt x="11359" y="6189"/>
                  </a:lnTo>
                  <a:cubicBezTo>
                    <a:pt x="11328" y="6203"/>
                    <a:pt x="11308" y="6209"/>
                    <a:pt x="11296" y="6209"/>
                  </a:cubicBezTo>
                  <a:cubicBezTo>
                    <a:pt x="11249" y="6209"/>
                    <a:pt x="11348" y="6107"/>
                    <a:pt x="11377" y="6064"/>
                  </a:cubicBezTo>
                  <a:cubicBezTo>
                    <a:pt x="11559" y="5947"/>
                    <a:pt x="11627" y="5905"/>
                    <a:pt x="11644" y="5905"/>
                  </a:cubicBezTo>
                  <a:cubicBezTo>
                    <a:pt x="11651" y="5905"/>
                    <a:pt x="11650" y="5911"/>
                    <a:pt x="11645" y="5921"/>
                  </a:cubicBezTo>
                  <a:cubicBezTo>
                    <a:pt x="11627" y="5957"/>
                    <a:pt x="11573" y="6010"/>
                    <a:pt x="11627" y="6010"/>
                  </a:cubicBezTo>
                  <a:cubicBezTo>
                    <a:pt x="11645" y="5903"/>
                    <a:pt x="12020" y="5617"/>
                    <a:pt x="12593" y="5223"/>
                  </a:cubicBezTo>
                  <a:cubicBezTo>
                    <a:pt x="13165" y="4830"/>
                    <a:pt x="13917" y="4329"/>
                    <a:pt x="14596" y="3882"/>
                  </a:cubicBezTo>
                  <a:cubicBezTo>
                    <a:pt x="15455" y="3345"/>
                    <a:pt x="16367" y="2755"/>
                    <a:pt x="17047" y="2325"/>
                  </a:cubicBezTo>
                  <a:lnTo>
                    <a:pt x="17047" y="2325"/>
                  </a:lnTo>
                  <a:cubicBezTo>
                    <a:pt x="16537" y="2803"/>
                    <a:pt x="16254" y="3083"/>
                    <a:pt x="16295" y="3083"/>
                  </a:cubicBezTo>
                  <a:cubicBezTo>
                    <a:pt x="16299" y="3083"/>
                    <a:pt x="16305" y="3081"/>
                    <a:pt x="16313" y="3077"/>
                  </a:cubicBezTo>
                  <a:cubicBezTo>
                    <a:pt x="16474" y="2934"/>
                    <a:pt x="16635" y="2790"/>
                    <a:pt x="16778" y="2683"/>
                  </a:cubicBezTo>
                  <a:lnTo>
                    <a:pt x="16778" y="2683"/>
                  </a:lnTo>
                  <a:cubicBezTo>
                    <a:pt x="16188" y="3256"/>
                    <a:pt x="15598" y="3810"/>
                    <a:pt x="15008" y="4400"/>
                  </a:cubicBezTo>
                  <a:cubicBezTo>
                    <a:pt x="14328" y="5044"/>
                    <a:pt x="13666" y="5688"/>
                    <a:pt x="13004" y="6332"/>
                  </a:cubicBezTo>
                  <a:cubicBezTo>
                    <a:pt x="11895" y="7405"/>
                    <a:pt x="10822" y="8443"/>
                    <a:pt x="9785" y="9445"/>
                  </a:cubicBezTo>
                  <a:cubicBezTo>
                    <a:pt x="9785" y="9462"/>
                    <a:pt x="9767" y="9462"/>
                    <a:pt x="9767" y="9480"/>
                  </a:cubicBezTo>
                  <a:cubicBezTo>
                    <a:pt x="9767" y="9462"/>
                    <a:pt x="9785" y="9462"/>
                    <a:pt x="9802" y="9445"/>
                  </a:cubicBezTo>
                  <a:cubicBezTo>
                    <a:pt x="10232" y="9051"/>
                    <a:pt x="10482" y="8872"/>
                    <a:pt x="10697" y="8711"/>
                  </a:cubicBezTo>
                  <a:cubicBezTo>
                    <a:pt x="10929" y="8568"/>
                    <a:pt x="11162" y="8407"/>
                    <a:pt x="11377" y="8228"/>
                  </a:cubicBezTo>
                  <a:cubicBezTo>
                    <a:pt x="11388" y="8209"/>
                    <a:pt x="11390" y="8200"/>
                    <a:pt x="11383" y="8200"/>
                  </a:cubicBezTo>
                  <a:cubicBezTo>
                    <a:pt x="11359" y="8200"/>
                    <a:pt x="11227" y="8313"/>
                    <a:pt x="11072" y="8425"/>
                  </a:cubicBezTo>
                  <a:cubicBezTo>
                    <a:pt x="10968" y="8518"/>
                    <a:pt x="10848" y="8619"/>
                    <a:pt x="10831" y="8619"/>
                  </a:cubicBezTo>
                  <a:cubicBezTo>
                    <a:pt x="10822" y="8619"/>
                    <a:pt x="10843" y="8590"/>
                    <a:pt x="10911" y="8514"/>
                  </a:cubicBezTo>
                  <a:cubicBezTo>
                    <a:pt x="11287" y="8210"/>
                    <a:pt x="11430" y="8103"/>
                    <a:pt x="11520" y="8014"/>
                  </a:cubicBezTo>
                  <a:cubicBezTo>
                    <a:pt x="11609" y="7942"/>
                    <a:pt x="11609" y="7906"/>
                    <a:pt x="11627" y="7853"/>
                  </a:cubicBezTo>
                  <a:cubicBezTo>
                    <a:pt x="11663" y="7817"/>
                    <a:pt x="11699" y="7763"/>
                    <a:pt x="11788" y="7656"/>
                  </a:cubicBezTo>
                  <a:cubicBezTo>
                    <a:pt x="11895" y="7549"/>
                    <a:pt x="12074" y="7388"/>
                    <a:pt x="12307" y="7227"/>
                  </a:cubicBezTo>
                  <a:lnTo>
                    <a:pt x="12307" y="7227"/>
                  </a:lnTo>
                  <a:cubicBezTo>
                    <a:pt x="12199" y="7370"/>
                    <a:pt x="12110" y="7495"/>
                    <a:pt x="12056" y="7584"/>
                  </a:cubicBezTo>
                  <a:cubicBezTo>
                    <a:pt x="12128" y="7495"/>
                    <a:pt x="12217" y="7405"/>
                    <a:pt x="12307" y="7316"/>
                  </a:cubicBezTo>
                  <a:cubicBezTo>
                    <a:pt x="12414" y="7191"/>
                    <a:pt x="12539" y="7066"/>
                    <a:pt x="12664" y="6940"/>
                  </a:cubicBezTo>
                  <a:cubicBezTo>
                    <a:pt x="12915" y="6690"/>
                    <a:pt x="13201" y="6404"/>
                    <a:pt x="13469" y="6135"/>
                  </a:cubicBezTo>
                  <a:cubicBezTo>
                    <a:pt x="14042" y="5563"/>
                    <a:pt x="14632" y="5009"/>
                    <a:pt x="15222" y="4436"/>
                  </a:cubicBezTo>
                  <a:cubicBezTo>
                    <a:pt x="15276" y="4436"/>
                    <a:pt x="15330" y="4436"/>
                    <a:pt x="15365" y="4454"/>
                  </a:cubicBezTo>
                  <a:cubicBezTo>
                    <a:pt x="15652" y="4150"/>
                    <a:pt x="15991" y="3810"/>
                    <a:pt x="16385" y="3470"/>
                  </a:cubicBezTo>
                  <a:cubicBezTo>
                    <a:pt x="16582" y="3291"/>
                    <a:pt x="16796" y="3112"/>
                    <a:pt x="17011" y="2951"/>
                  </a:cubicBezTo>
                  <a:lnTo>
                    <a:pt x="17011" y="2951"/>
                  </a:lnTo>
                  <a:cubicBezTo>
                    <a:pt x="16922" y="3041"/>
                    <a:pt x="16832" y="3130"/>
                    <a:pt x="16778" y="3202"/>
                  </a:cubicBezTo>
                  <a:cubicBezTo>
                    <a:pt x="16367" y="3595"/>
                    <a:pt x="16081" y="3882"/>
                    <a:pt x="15813" y="4168"/>
                  </a:cubicBezTo>
                  <a:cubicBezTo>
                    <a:pt x="15508" y="4490"/>
                    <a:pt x="15258" y="4758"/>
                    <a:pt x="15026" y="5009"/>
                  </a:cubicBezTo>
                  <a:cubicBezTo>
                    <a:pt x="14954" y="5080"/>
                    <a:pt x="14900" y="5152"/>
                    <a:pt x="14829" y="5223"/>
                  </a:cubicBezTo>
                  <a:lnTo>
                    <a:pt x="14739" y="5330"/>
                  </a:lnTo>
                  <a:cubicBezTo>
                    <a:pt x="14686" y="5402"/>
                    <a:pt x="14614" y="5474"/>
                    <a:pt x="14543" y="5527"/>
                  </a:cubicBezTo>
                  <a:cubicBezTo>
                    <a:pt x="14399" y="5670"/>
                    <a:pt x="14256" y="5813"/>
                    <a:pt x="14042" y="5974"/>
                  </a:cubicBezTo>
                  <a:cubicBezTo>
                    <a:pt x="14073" y="5920"/>
                    <a:pt x="14084" y="5899"/>
                    <a:pt x="14077" y="5899"/>
                  </a:cubicBezTo>
                  <a:cubicBezTo>
                    <a:pt x="14069" y="5899"/>
                    <a:pt x="14031" y="5934"/>
                    <a:pt x="13970" y="5974"/>
                  </a:cubicBezTo>
                  <a:cubicBezTo>
                    <a:pt x="13827" y="6153"/>
                    <a:pt x="13630" y="6404"/>
                    <a:pt x="13380" y="6690"/>
                  </a:cubicBezTo>
                  <a:cubicBezTo>
                    <a:pt x="13255" y="6833"/>
                    <a:pt x="13112" y="6976"/>
                    <a:pt x="12969" y="7119"/>
                  </a:cubicBezTo>
                  <a:cubicBezTo>
                    <a:pt x="12897" y="7191"/>
                    <a:pt x="12825" y="7262"/>
                    <a:pt x="12736" y="7334"/>
                  </a:cubicBezTo>
                  <a:cubicBezTo>
                    <a:pt x="12674" y="7380"/>
                    <a:pt x="12573" y="7466"/>
                    <a:pt x="12569" y="7466"/>
                  </a:cubicBezTo>
                  <a:cubicBezTo>
                    <a:pt x="12568" y="7466"/>
                    <a:pt x="12570" y="7464"/>
                    <a:pt x="12575" y="7459"/>
                  </a:cubicBezTo>
                  <a:lnTo>
                    <a:pt x="12575" y="7459"/>
                  </a:lnTo>
                  <a:cubicBezTo>
                    <a:pt x="12571" y="7460"/>
                    <a:pt x="12569" y="7461"/>
                    <a:pt x="12566" y="7461"/>
                  </a:cubicBezTo>
                  <a:cubicBezTo>
                    <a:pt x="12535" y="7461"/>
                    <a:pt x="12632" y="7346"/>
                    <a:pt x="12682" y="7262"/>
                  </a:cubicBezTo>
                  <a:lnTo>
                    <a:pt x="12682" y="7262"/>
                  </a:lnTo>
                  <a:cubicBezTo>
                    <a:pt x="12611" y="7334"/>
                    <a:pt x="12539" y="7405"/>
                    <a:pt x="12468" y="7477"/>
                  </a:cubicBezTo>
                  <a:lnTo>
                    <a:pt x="12360" y="7566"/>
                  </a:lnTo>
                  <a:cubicBezTo>
                    <a:pt x="12289" y="7638"/>
                    <a:pt x="12217" y="7692"/>
                    <a:pt x="12146" y="7763"/>
                  </a:cubicBezTo>
                  <a:cubicBezTo>
                    <a:pt x="11949" y="7960"/>
                    <a:pt x="11752" y="8139"/>
                    <a:pt x="11645" y="8264"/>
                  </a:cubicBezTo>
                  <a:cubicBezTo>
                    <a:pt x="11895" y="8067"/>
                    <a:pt x="12074" y="7924"/>
                    <a:pt x="12181" y="7853"/>
                  </a:cubicBezTo>
                  <a:cubicBezTo>
                    <a:pt x="12239" y="7814"/>
                    <a:pt x="12276" y="7796"/>
                    <a:pt x="12290" y="7796"/>
                  </a:cubicBezTo>
                  <a:cubicBezTo>
                    <a:pt x="12301" y="7796"/>
                    <a:pt x="12296" y="7810"/>
                    <a:pt x="12271" y="7835"/>
                  </a:cubicBezTo>
                  <a:cubicBezTo>
                    <a:pt x="12038" y="8049"/>
                    <a:pt x="11949" y="8103"/>
                    <a:pt x="11877" y="8157"/>
                  </a:cubicBezTo>
                  <a:cubicBezTo>
                    <a:pt x="11806" y="8192"/>
                    <a:pt x="11752" y="8228"/>
                    <a:pt x="11484" y="8461"/>
                  </a:cubicBezTo>
                  <a:cubicBezTo>
                    <a:pt x="10858" y="8944"/>
                    <a:pt x="10697" y="9140"/>
                    <a:pt x="10733" y="9140"/>
                  </a:cubicBezTo>
                  <a:cubicBezTo>
                    <a:pt x="10734" y="9141"/>
                    <a:pt x="10735" y="9142"/>
                    <a:pt x="10737" y="9142"/>
                  </a:cubicBezTo>
                  <a:cubicBezTo>
                    <a:pt x="10765" y="9142"/>
                    <a:pt x="10879" y="9075"/>
                    <a:pt x="10905" y="9075"/>
                  </a:cubicBezTo>
                  <a:cubicBezTo>
                    <a:pt x="10917" y="9075"/>
                    <a:pt x="10911" y="9087"/>
                    <a:pt x="10876" y="9123"/>
                  </a:cubicBezTo>
                  <a:cubicBezTo>
                    <a:pt x="10768" y="9194"/>
                    <a:pt x="10429" y="9480"/>
                    <a:pt x="10071" y="9802"/>
                  </a:cubicBezTo>
                  <a:cubicBezTo>
                    <a:pt x="9722" y="10099"/>
                    <a:pt x="9356" y="10429"/>
                    <a:pt x="9305" y="10429"/>
                  </a:cubicBezTo>
                  <a:cubicBezTo>
                    <a:pt x="9304" y="10429"/>
                    <a:pt x="9303" y="10429"/>
                    <a:pt x="9302" y="10428"/>
                  </a:cubicBezTo>
                  <a:cubicBezTo>
                    <a:pt x="9159" y="10554"/>
                    <a:pt x="9069" y="10643"/>
                    <a:pt x="9015" y="10697"/>
                  </a:cubicBezTo>
                  <a:cubicBezTo>
                    <a:pt x="9373" y="10428"/>
                    <a:pt x="9981" y="9963"/>
                    <a:pt x="10357" y="9677"/>
                  </a:cubicBezTo>
                  <a:cubicBezTo>
                    <a:pt x="10575" y="9511"/>
                    <a:pt x="10715" y="9405"/>
                    <a:pt x="10734" y="9405"/>
                  </a:cubicBezTo>
                  <a:cubicBezTo>
                    <a:pt x="10748" y="9405"/>
                    <a:pt x="10699" y="9460"/>
                    <a:pt x="10572" y="9588"/>
                  </a:cubicBezTo>
                  <a:cubicBezTo>
                    <a:pt x="11019" y="9212"/>
                    <a:pt x="11734" y="8622"/>
                    <a:pt x="12038" y="8371"/>
                  </a:cubicBezTo>
                  <a:lnTo>
                    <a:pt x="12038" y="8371"/>
                  </a:lnTo>
                  <a:lnTo>
                    <a:pt x="11233" y="9087"/>
                  </a:lnTo>
                  <a:lnTo>
                    <a:pt x="12020" y="8425"/>
                  </a:lnTo>
                  <a:cubicBezTo>
                    <a:pt x="12067" y="8390"/>
                    <a:pt x="12091" y="8376"/>
                    <a:pt x="12099" y="8376"/>
                  </a:cubicBezTo>
                  <a:cubicBezTo>
                    <a:pt x="12117" y="8376"/>
                    <a:pt x="12069" y="8436"/>
                    <a:pt x="12020" y="8497"/>
                  </a:cubicBezTo>
                  <a:cubicBezTo>
                    <a:pt x="11984" y="8557"/>
                    <a:pt x="11948" y="8609"/>
                    <a:pt x="11972" y="8609"/>
                  </a:cubicBezTo>
                  <a:cubicBezTo>
                    <a:pt x="11984" y="8609"/>
                    <a:pt x="12010" y="8597"/>
                    <a:pt x="12056" y="8568"/>
                  </a:cubicBezTo>
                  <a:cubicBezTo>
                    <a:pt x="12110" y="8532"/>
                    <a:pt x="12235" y="8443"/>
                    <a:pt x="12432" y="8282"/>
                  </a:cubicBezTo>
                  <a:lnTo>
                    <a:pt x="12432" y="8282"/>
                  </a:lnTo>
                  <a:cubicBezTo>
                    <a:pt x="12356" y="8336"/>
                    <a:pt x="12248" y="8416"/>
                    <a:pt x="12237" y="8416"/>
                  </a:cubicBezTo>
                  <a:cubicBezTo>
                    <a:pt x="12230" y="8416"/>
                    <a:pt x="12265" y="8381"/>
                    <a:pt x="12378" y="8282"/>
                  </a:cubicBezTo>
                  <a:cubicBezTo>
                    <a:pt x="12378" y="8282"/>
                    <a:pt x="12378" y="8264"/>
                    <a:pt x="12378" y="8264"/>
                  </a:cubicBezTo>
                  <a:cubicBezTo>
                    <a:pt x="12647" y="8014"/>
                    <a:pt x="12933" y="7781"/>
                    <a:pt x="13147" y="7584"/>
                  </a:cubicBezTo>
                  <a:cubicBezTo>
                    <a:pt x="13255" y="7495"/>
                    <a:pt x="13344" y="7405"/>
                    <a:pt x="13434" y="7316"/>
                  </a:cubicBezTo>
                  <a:cubicBezTo>
                    <a:pt x="13505" y="7244"/>
                    <a:pt x="13577" y="7155"/>
                    <a:pt x="13648" y="7066"/>
                  </a:cubicBezTo>
                  <a:lnTo>
                    <a:pt x="13648" y="7066"/>
                  </a:lnTo>
                  <a:cubicBezTo>
                    <a:pt x="13577" y="7155"/>
                    <a:pt x="13469" y="7262"/>
                    <a:pt x="13326" y="7388"/>
                  </a:cubicBezTo>
                  <a:cubicBezTo>
                    <a:pt x="13505" y="7209"/>
                    <a:pt x="13559" y="7155"/>
                    <a:pt x="13612" y="7101"/>
                  </a:cubicBezTo>
                  <a:cubicBezTo>
                    <a:pt x="13701" y="7013"/>
                    <a:pt x="13756" y="6958"/>
                    <a:pt x="13801" y="6913"/>
                  </a:cubicBezTo>
                  <a:lnTo>
                    <a:pt x="13801" y="6913"/>
                  </a:lnTo>
                  <a:lnTo>
                    <a:pt x="13191" y="7386"/>
                  </a:lnTo>
                  <a:lnTo>
                    <a:pt x="13416" y="7173"/>
                  </a:lnTo>
                  <a:lnTo>
                    <a:pt x="13416" y="7173"/>
                  </a:lnTo>
                  <a:lnTo>
                    <a:pt x="13391" y="7189"/>
                  </a:lnTo>
                  <a:lnTo>
                    <a:pt x="13391" y="7189"/>
                  </a:lnTo>
                  <a:lnTo>
                    <a:pt x="13612" y="6994"/>
                  </a:lnTo>
                  <a:lnTo>
                    <a:pt x="13416" y="7173"/>
                  </a:lnTo>
                  <a:cubicBezTo>
                    <a:pt x="13773" y="6869"/>
                    <a:pt x="13917" y="6744"/>
                    <a:pt x="13970" y="6690"/>
                  </a:cubicBezTo>
                  <a:cubicBezTo>
                    <a:pt x="13979" y="6681"/>
                    <a:pt x="13983" y="6676"/>
                    <a:pt x="13981" y="6676"/>
                  </a:cubicBezTo>
                  <a:cubicBezTo>
                    <a:pt x="13976" y="6676"/>
                    <a:pt x="13929" y="6713"/>
                    <a:pt x="13863" y="6779"/>
                  </a:cubicBezTo>
                  <a:cubicBezTo>
                    <a:pt x="13749" y="6870"/>
                    <a:pt x="13571" y="7011"/>
                    <a:pt x="13556" y="7011"/>
                  </a:cubicBezTo>
                  <a:cubicBezTo>
                    <a:pt x="13548" y="7011"/>
                    <a:pt x="13594" y="6964"/>
                    <a:pt x="13738" y="6833"/>
                  </a:cubicBezTo>
                  <a:lnTo>
                    <a:pt x="13738" y="6833"/>
                  </a:lnTo>
                  <a:lnTo>
                    <a:pt x="13592" y="6961"/>
                  </a:lnTo>
                  <a:lnTo>
                    <a:pt x="13592" y="6961"/>
                  </a:lnTo>
                  <a:cubicBezTo>
                    <a:pt x="13653" y="6900"/>
                    <a:pt x="13714" y="6840"/>
                    <a:pt x="13774" y="6779"/>
                  </a:cubicBezTo>
                  <a:lnTo>
                    <a:pt x="13774" y="6779"/>
                  </a:lnTo>
                  <a:cubicBezTo>
                    <a:pt x="13820" y="6739"/>
                    <a:pt x="13872" y="6692"/>
                    <a:pt x="13934" y="6636"/>
                  </a:cubicBezTo>
                  <a:lnTo>
                    <a:pt x="13934" y="6636"/>
                  </a:lnTo>
                  <a:lnTo>
                    <a:pt x="13851" y="6704"/>
                  </a:lnTo>
                  <a:lnTo>
                    <a:pt x="13851" y="6704"/>
                  </a:lnTo>
                  <a:cubicBezTo>
                    <a:pt x="13940" y="6615"/>
                    <a:pt x="14028" y="6528"/>
                    <a:pt x="14116" y="6441"/>
                  </a:cubicBezTo>
                  <a:lnTo>
                    <a:pt x="14116" y="6441"/>
                  </a:lnTo>
                  <a:cubicBezTo>
                    <a:pt x="14258" y="6324"/>
                    <a:pt x="14354" y="6242"/>
                    <a:pt x="14348" y="6242"/>
                  </a:cubicBezTo>
                  <a:cubicBezTo>
                    <a:pt x="14347" y="6242"/>
                    <a:pt x="14347" y="6242"/>
                    <a:pt x="14346" y="6243"/>
                  </a:cubicBezTo>
                  <a:lnTo>
                    <a:pt x="14178" y="6381"/>
                  </a:lnTo>
                  <a:lnTo>
                    <a:pt x="14178" y="6381"/>
                  </a:lnTo>
                  <a:cubicBezTo>
                    <a:pt x="14212" y="6348"/>
                    <a:pt x="14246" y="6315"/>
                    <a:pt x="14279" y="6282"/>
                  </a:cubicBezTo>
                  <a:lnTo>
                    <a:pt x="14279" y="6282"/>
                  </a:lnTo>
                  <a:cubicBezTo>
                    <a:pt x="14364" y="6221"/>
                    <a:pt x="14491" y="6124"/>
                    <a:pt x="14686" y="5974"/>
                  </a:cubicBezTo>
                  <a:cubicBezTo>
                    <a:pt x="14702" y="5961"/>
                    <a:pt x="14709" y="5955"/>
                    <a:pt x="14706" y="5955"/>
                  </a:cubicBezTo>
                  <a:cubicBezTo>
                    <a:pt x="14698" y="5955"/>
                    <a:pt x="14585" y="6028"/>
                    <a:pt x="14466" y="6102"/>
                  </a:cubicBezTo>
                  <a:lnTo>
                    <a:pt x="14466" y="6102"/>
                  </a:lnTo>
                  <a:cubicBezTo>
                    <a:pt x="14593" y="5980"/>
                    <a:pt x="14720" y="5860"/>
                    <a:pt x="14847" y="5742"/>
                  </a:cubicBezTo>
                  <a:cubicBezTo>
                    <a:pt x="16457" y="4239"/>
                    <a:pt x="18013" y="2790"/>
                    <a:pt x="19605" y="1288"/>
                  </a:cubicBezTo>
                  <a:lnTo>
                    <a:pt x="19605" y="1288"/>
                  </a:lnTo>
                  <a:lnTo>
                    <a:pt x="17333" y="3399"/>
                  </a:lnTo>
                  <a:cubicBezTo>
                    <a:pt x="17458" y="3256"/>
                    <a:pt x="18406" y="2343"/>
                    <a:pt x="19372" y="1431"/>
                  </a:cubicBezTo>
                  <a:lnTo>
                    <a:pt x="19372" y="1413"/>
                  </a:lnTo>
                  <a:cubicBezTo>
                    <a:pt x="19354" y="1431"/>
                    <a:pt x="19336" y="1467"/>
                    <a:pt x="19301" y="1485"/>
                  </a:cubicBezTo>
                  <a:cubicBezTo>
                    <a:pt x="18553" y="2128"/>
                    <a:pt x="16707" y="3904"/>
                    <a:pt x="16637" y="3904"/>
                  </a:cubicBezTo>
                  <a:cubicBezTo>
                    <a:pt x="16635" y="3904"/>
                    <a:pt x="16634" y="3902"/>
                    <a:pt x="16635" y="3900"/>
                  </a:cubicBezTo>
                  <a:cubicBezTo>
                    <a:pt x="17601" y="2987"/>
                    <a:pt x="18353" y="2290"/>
                    <a:pt x="19032" y="1664"/>
                  </a:cubicBezTo>
                  <a:cubicBezTo>
                    <a:pt x="19247" y="1413"/>
                    <a:pt x="19479" y="1181"/>
                    <a:pt x="19569" y="948"/>
                  </a:cubicBezTo>
                  <a:lnTo>
                    <a:pt x="19569" y="948"/>
                  </a:lnTo>
                  <a:cubicBezTo>
                    <a:pt x="19497" y="984"/>
                    <a:pt x="19354" y="1109"/>
                    <a:pt x="19211" y="1234"/>
                  </a:cubicBezTo>
                  <a:cubicBezTo>
                    <a:pt x="19105" y="1317"/>
                    <a:pt x="19006" y="1384"/>
                    <a:pt x="18962" y="1384"/>
                  </a:cubicBezTo>
                  <a:cubicBezTo>
                    <a:pt x="18939" y="1384"/>
                    <a:pt x="18931" y="1366"/>
                    <a:pt x="18943" y="1324"/>
                  </a:cubicBezTo>
                  <a:cubicBezTo>
                    <a:pt x="19068" y="1234"/>
                    <a:pt x="19193" y="1109"/>
                    <a:pt x="19283" y="1020"/>
                  </a:cubicBezTo>
                  <a:cubicBezTo>
                    <a:pt x="19390" y="930"/>
                    <a:pt x="19444" y="877"/>
                    <a:pt x="19587" y="859"/>
                  </a:cubicBezTo>
                  <a:cubicBezTo>
                    <a:pt x="19479" y="841"/>
                    <a:pt x="19533" y="769"/>
                    <a:pt x="19551" y="716"/>
                  </a:cubicBezTo>
                  <a:cubicBezTo>
                    <a:pt x="19569" y="680"/>
                    <a:pt x="19569" y="662"/>
                    <a:pt x="19479" y="644"/>
                  </a:cubicBezTo>
                  <a:cubicBezTo>
                    <a:pt x="19479" y="662"/>
                    <a:pt x="19479" y="680"/>
                    <a:pt x="19462" y="716"/>
                  </a:cubicBezTo>
                  <a:cubicBezTo>
                    <a:pt x="19431" y="752"/>
                    <a:pt x="19412" y="766"/>
                    <a:pt x="19400" y="766"/>
                  </a:cubicBezTo>
                  <a:cubicBezTo>
                    <a:pt x="19372" y="766"/>
                    <a:pt x="19390" y="682"/>
                    <a:pt x="19390" y="644"/>
                  </a:cubicBezTo>
                  <a:cubicBezTo>
                    <a:pt x="19462" y="519"/>
                    <a:pt x="19479" y="465"/>
                    <a:pt x="19462" y="394"/>
                  </a:cubicBezTo>
                  <a:cubicBezTo>
                    <a:pt x="19444" y="376"/>
                    <a:pt x="19426" y="376"/>
                    <a:pt x="19426" y="358"/>
                  </a:cubicBezTo>
                  <a:cubicBezTo>
                    <a:pt x="19354" y="304"/>
                    <a:pt x="19265" y="286"/>
                    <a:pt x="19140" y="286"/>
                  </a:cubicBezTo>
                  <a:cubicBezTo>
                    <a:pt x="19158" y="268"/>
                    <a:pt x="19193" y="233"/>
                    <a:pt x="19193" y="233"/>
                  </a:cubicBezTo>
                  <a:cubicBezTo>
                    <a:pt x="19086" y="215"/>
                    <a:pt x="18997" y="179"/>
                    <a:pt x="18925" y="125"/>
                  </a:cubicBezTo>
                  <a:cubicBezTo>
                    <a:pt x="18836" y="72"/>
                    <a:pt x="18782" y="18"/>
                    <a:pt x="18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1"/>
            <p:cNvSpPr/>
            <p:nvPr/>
          </p:nvSpPr>
          <p:spPr>
            <a:xfrm>
              <a:off x="1699300" y="4886125"/>
              <a:ext cx="279500" cy="165500"/>
            </a:xfrm>
            <a:custGeom>
              <a:avLst/>
              <a:gdLst/>
              <a:ahLst/>
              <a:cxnLst/>
              <a:rect l="l" t="t" r="r" b="b"/>
              <a:pathLst>
                <a:path w="11180" h="6620" extrusionOk="0">
                  <a:moveTo>
                    <a:pt x="2898" y="1396"/>
                  </a:moveTo>
                  <a:lnTo>
                    <a:pt x="2898" y="1396"/>
                  </a:lnTo>
                  <a:cubicBezTo>
                    <a:pt x="2873" y="1426"/>
                    <a:pt x="2849" y="1456"/>
                    <a:pt x="2824" y="1486"/>
                  </a:cubicBezTo>
                  <a:lnTo>
                    <a:pt x="2824" y="1486"/>
                  </a:lnTo>
                  <a:cubicBezTo>
                    <a:pt x="2847" y="1459"/>
                    <a:pt x="2873" y="1428"/>
                    <a:pt x="2898" y="1396"/>
                  </a:cubicBezTo>
                  <a:close/>
                  <a:moveTo>
                    <a:pt x="4794" y="1664"/>
                  </a:moveTo>
                  <a:lnTo>
                    <a:pt x="4794" y="1664"/>
                  </a:lnTo>
                  <a:cubicBezTo>
                    <a:pt x="4772" y="1686"/>
                    <a:pt x="4767" y="1697"/>
                    <a:pt x="4776" y="1700"/>
                  </a:cubicBezTo>
                  <a:lnTo>
                    <a:pt x="4776" y="1700"/>
                  </a:lnTo>
                  <a:cubicBezTo>
                    <a:pt x="4782" y="1688"/>
                    <a:pt x="4788" y="1676"/>
                    <a:pt x="4794" y="1664"/>
                  </a:cubicBezTo>
                  <a:close/>
                  <a:moveTo>
                    <a:pt x="5491" y="1825"/>
                  </a:moveTo>
                  <a:cubicBezTo>
                    <a:pt x="5471" y="1839"/>
                    <a:pt x="5451" y="1852"/>
                    <a:pt x="5433" y="1864"/>
                  </a:cubicBezTo>
                  <a:lnTo>
                    <a:pt x="5433" y="1864"/>
                  </a:lnTo>
                  <a:cubicBezTo>
                    <a:pt x="5446" y="1858"/>
                    <a:pt x="5464" y="1845"/>
                    <a:pt x="5491" y="1825"/>
                  </a:cubicBezTo>
                  <a:close/>
                  <a:moveTo>
                    <a:pt x="4722" y="2988"/>
                  </a:moveTo>
                  <a:lnTo>
                    <a:pt x="4615" y="3131"/>
                  </a:lnTo>
                  <a:lnTo>
                    <a:pt x="4615" y="3131"/>
                  </a:lnTo>
                  <a:cubicBezTo>
                    <a:pt x="4645" y="3095"/>
                    <a:pt x="4675" y="3060"/>
                    <a:pt x="4704" y="3024"/>
                  </a:cubicBezTo>
                  <a:lnTo>
                    <a:pt x="4722" y="3006"/>
                  </a:lnTo>
                  <a:lnTo>
                    <a:pt x="4722" y="2988"/>
                  </a:lnTo>
                  <a:close/>
                  <a:moveTo>
                    <a:pt x="3864" y="233"/>
                  </a:moveTo>
                  <a:cubicBezTo>
                    <a:pt x="3631" y="430"/>
                    <a:pt x="3327" y="770"/>
                    <a:pt x="3023" y="1128"/>
                  </a:cubicBezTo>
                  <a:cubicBezTo>
                    <a:pt x="2683" y="1539"/>
                    <a:pt x="2361" y="1915"/>
                    <a:pt x="2200" y="2058"/>
                  </a:cubicBezTo>
                  <a:cubicBezTo>
                    <a:pt x="2191" y="2077"/>
                    <a:pt x="2190" y="2085"/>
                    <a:pt x="2195" y="2085"/>
                  </a:cubicBezTo>
                  <a:cubicBezTo>
                    <a:pt x="2211" y="2085"/>
                    <a:pt x="2273" y="2026"/>
                    <a:pt x="2325" y="1986"/>
                  </a:cubicBezTo>
                  <a:cubicBezTo>
                    <a:pt x="2352" y="1959"/>
                    <a:pt x="2374" y="1943"/>
                    <a:pt x="2383" y="1943"/>
                  </a:cubicBezTo>
                  <a:cubicBezTo>
                    <a:pt x="2399" y="1943"/>
                    <a:pt x="2379" y="1989"/>
                    <a:pt x="2290" y="2112"/>
                  </a:cubicBezTo>
                  <a:cubicBezTo>
                    <a:pt x="1681" y="2827"/>
                    <a:pt x="1664" y="2791"/>
                    <a:pt x="1109" y="3364"/>
                  </a:cubicBezTo>
                  <a:cubicBezTo>
                    <a:pt x="1092" y="3430"/>
                    <a:pt x="1076" y="3497"/>
                    <a:pt x="1074" y="3549"/>
                  </a:cubicBezTo>
                  <a:lnTo>
                    <a:pt x="1074" y="3549"/>
                  </a:lnTo>
                  <a:cubicBezTo>
                    <a:pt x="1258" y="3335"/>
                    <a:pt x="1443" y="3118"/>
                    <a:pt x="1628" y="2899"/>
                  </a:cubicBezTo>
                  <a:cubicBezTo>
                    <a:pt x="2047" y="2429"/>
                    <a:pt x="2451" y="1943"/>
                    <a:pt x="2824" y="1486"/>
                  </a:cubicBezTo>
                  <a:lnTo>
                    <a:pt x="2824" y="1486"/>
                  </a:lnTo>
                  <a:cubicBezTo>
                    <a:pt x="2788" y="1529"/>
                    <a:pt x="2758" y="1559"/>
                    <a:pt x="2743" y="1559"/>
                  </a:cubicBezTo>
                  <a:cubicBezTo>
                    <a:pt x="2740" y="1559"/>
                    <a:pt x="2738" y="1559"/>
                    <a:pt x="2737" y="1557"/>
                  </a:cubicBezTo>
                  <a:cubicBezTo>
                    <a:pt x="2790" y="1432"/>
                    <a:pt x="2934" y="1253"/>
                    <a:pt x="3077" y="1074"/>
                  </a:cubicBezTo>
                  <a:cubicBezTo>
                    <a:pt x="3220" y="931"/>
                    <a:pt x="3345" y="806"/>
                    <a:pt x="3470" y="681"/>
                  </a:cubicBezTo>
                  <a:cubicBezTo>
                    <a:pt x="3595" y="555"/>
                    <a:pt x="3703" y="448"/>
                    <a:pt x="3792" y="359"/>
                  </a:cubicBezTo>
                  <a:cubicBezTo>
                    <a:pt x="3864" y="287"/>
                    <a:pt x="3899" y="233"/>
                    <a:pt x="3864" y="233"/>
                  </a:cubicBezTo>
                  <a:close/>
                  <a:moveTo>
                    <a:pt x="1074" y="3549"/>
                  </a:moveTo>
                  <a:lnTo>
                    <a:pt x="1074" y="3549"/>
                  </a:lnTo>
                  <a:cubicBezTo>
                    <a:pt x="1062" y="3562"/>
                    <a:pt x="1050" y="3576"/>
                    <a:pt x="1038" y="3590"/>
                  </a:cubicBezTo>
                  <a:lnTo>
                    <a:pt x="1038" y="3590"/>
                  </a:lnTo>
                  <a:cubicBezTo>
                    <a:pt x="1050" y="3580"/>
                    <a:pt x="1062" y="3570"/>
                    <a:pt x="1073" y="3560"/>
                  </a:cubicBezTo>
                  <a:cubicBezTo>
                    <a:pt x="1073" y="3557"/>
                    <a:pt x="1073" y="3553"/>
                    <a:pt x="1074" y="3549"/>
                  </a:cubicBezTo>
                  <a:close/>
                  <a:moveTo>
                    <a:pt x="3353" y="2909"/>
                  </a:moveTo>
                  <a:cubicBezTo>
                    <a:pt x="3131" y="2974"/>
                    <a:pt x="2922" y="3036"/>
                    <a:pt x="2522" y="3256"/>
                  </a:cubicBezTo>
                  <a:cubicBezTo>
                    <a:pt x="2464" y="3305"/>
                    <a:pt x="2400" y="3354"/>
                    <a:pt x="2392" y="3368"/>
                  </a:cubicBezTo>
                  <a:lnTo>
                    <a:pt x="2391" y="3368"/>
                  </a:lnTo>
                  <a:cubicBezTo>
                    <a:pt x="2267" y="3428"/>
                    <a:pt x="2150" y="3498"/>
                    <a:pt x="2003" y="3578"/>
                  </a:cubicBezTo>
                  <a:cubicBezTo>
                    <a:pt x="1807" y="3686"/>
                    <a:pt x="1592" y="3811"/>
                    <a:pt x="1359" y="3936"/>
                  </a:cubicBezTo>
                  <a:cubicBezTo>
                    <a:pt x="1195" y="4037"/>
                    <a:pt x="1029" y="4138"/>
                    <a:pt x="864" y="4237"/>
                  </a:cubicBezTo>
                  <a:lnTo>
                    <a:pt x="864" y="4237"/>
                  </a:lnTo>
                  <a:cubicBezTo>
                    <a:pt x="1006" y="4166"/>
                    <a:pt x="1147" y="4096"/>
                    <a:pt x="1288" y="4026"/>
                  </a:cubicBezTo>
                  <a:cubicBezTo>
                    <a:pt x="1485" y="3918"/>
                    <a:pt x="1699" y="3811"/>
                    <a:pt x="1896" y="3704"/>
                  </a:cubicBezTo>
                  <a:cubicBezTo>
                    <a:pt x="2129" y="3578"/>
                    <a:pt x="2361" y="3453"/>
                    <a:pt x="2576" y="3328"/>
                  </a:cubicBezTo>
                  <a:cubicBezTo>
                    <a:pt x="2831" y="3196"/>
                    <a:pt x="3090" y="3056"/>
                    <a:pt x="3353" y="2909"/>
                  </a:cubicBezTo>
                  <a:close/>
                  <a:moveTo>
                    <a:pt x="1038" y="3590"/>
                  </a:moveTo>
                  <a:cubicBezTo>
                    <a:pt x="741" y="3844"/>
                    <a:pt x="379" y="4259"/>
                    <a:pt x="0" y="4741"/>
                  </a:cubicBezTo>
                  <a:cubicBezTo>
                    <a:pt x="266" y="4591"/>
                    <a:pt x="562" y="4418"/>
                    <a:pt x="864" y="4237"/>
                  </a:cubicBezTo>
                  <a:lnTo>
                    <a:pt x="864" y="4237"/>
                  </a:lnTo>
                  <a:cubicBezTo>
                    <a:pt x="645" y="4345"/>
                    <a:pt x="424" y="4454"/>
                    <a:pt x="197" y="4562"/>
                  </a:cubicBezTo>
                  <a:cubicBezTo>
                    <a:pt x="472" y="4244"/>
                    <a:pt x="754" y="3920"/>
                    <a:pt x="1038" y="3590"/>
                  </a:cubicBezTo>
                  <a:close/>
                  <a:moveTo>
                    <a:pt x="7817" y="1"/>
                  </a:moveTo>
                  <a:cubicBezTo>
                    <a:pt x="7083" y="412"/>
                    <a:pt x="6386" y="806"/>
                    <a:pt x="5742" y="1181"/>
                  </a:cubicBezTo>
                  <a:lnTo>
                    <a:pt x="5849" y="1146"/>
                  </a:lnTo>
                  <a:lnTo>
                    <a:pt x="5849" y="1146"/>
                  </a:lnTo>
                  <a:cubicBezTo>
                    <a:pt x="5652" y="1289"/>
                    <a:pt x="5366" y="1432"/>
                    <a:pt x="5134" y="1557"/>
                  </a:cubicBezTo>
                  <a:cubicBezTo>
                    <a:pt x="4968" y="1634"/>
                    <a:pt x="4820" y="1701"/>
                    <a:pt x="4782" y="1701"/>
                  </a:cubicBezTo>
                  <a:cubicBezTo>
                    <a:pt x="4779" y="1701"/>
                    <a:pt x="4777" y="1701"/>
                    <a:pt x="4776" y="1700"/>
                  </a:cubicBezTo>
                  <a:lnTo>
                    <a:pt x="4776" y="1700"/>
                  </a:lnTo>
                  <a:cubicBezTo>
                    <a:pt x="4746" y="1759"/>
                    <a:pt x="4716" y="1816"/>
                    <a:pt x="4687" y="1861"/>
                  </a:cubicBezTo>
                  <a:cubicBezTo>
                    <a:pt x="4437" y="2022"/>
                    <a:pt x="4318" y="2078"/>
                    <a:pt x="4269" y="2078"/>
                  </a:cubicBezTo>
                  <a:cubicBezTo>
                    <a:pt x="4209" y="2078"/>
                    <a:pt x="4254" y="1994"/>
                    <a:pt x="4293" y="1915"/>
                  </a:cubicBezTo>
                  <a:cubicBezTo>
                    <a:pt x="4347" y="1843"/>
                    <a:pt x="4382" y="1772"/>
                    <a:pt x="4311" y="1772"/>
                  </a:cubicBezTo>
                  <a:cubicBezTo>
                    <a:pt x="4293" y="1772"/>
                    <a:pt x="4239" y="1790"/>
                    <a:pt x="4150" y="1825"/>
                  </a:cubicBezTo>
                  <a:cubicBezTo>
                    <a:pt x="4114" y="1843"/>
                    <a:pt x="4060" y="1861"/>
                    <a:pt x="4007" y="1897"/>
                  </a:cubicBezTo>
                  <a:cubicBezTo>
                    <a:pt x="3953" y="1915"/>
                    <a:pt x="3917" y="1951"/>
                    <a:pt x="3882" y="1968"/>
                  </a:cubicBezTo>
                  <a:cubicBezTo>
                    <a:pt x="3917" y="1951"/>
                    <a:pt x="3971" y="1933"/>
                    <a:pt x="4007" y="1933"/>
                  </a:cubicBezTo>
                  <a:cubicBezTo>
                    <a:pt x="4060" y="1915"/>
                    <a:pt x="4096" y="1897"/>
                    <a:pt x="4114" y="1897"/>
                  </a:cubicBezTo>
                  <a:cubicBezTo>
                    <a:pt x="4168" y="1897"/>
                    <a:pt x="4150" y="1951"/>
                    <a:pt x="4114" y="2004"/>
                  </a:cubicBezTo>
                  <a:cubicBezTo>
                    <a:pt x="4060" y="2058"/>
                    <a:pt x="3989" y="2112"/>
                    <a:pt x="3882" y="2201"/>
                  </a:cubicBezTo>
                  <a:cubicBezTo>
                    <a:pt x="3774" y="2273"/>
                    <a:pt x="3649" y="2362"/>
                    <a:pt x="3524" y="2416"/>
                  </a:cubicBezTo>
                  <a:cubicBezTo>
                    <a:pt x="3527" y="2415"/>
                    <a:pt x="3530" y="2415"/>
                    <a:pt x="3533" y="2415"/>
                  </a:cubicBezTo>
                  <a:cubicBezTo>
                    <a:pt x="3584" y="2415"/>
                    <a:pt x="3585" y="2507"/>
                    <a:pt x="3682" y="2507"/>
                  </a:cubicBezTo>
                  <a:cubicBezTo>
                    <a:pt x="3731" y="2507"/>
                    <a:pt x="3803" y="2484"/>
                    <a:pt x="3917" y="2416"/>
                  </a:cubicBezTo>
                  <a:lnTo>
                    <a:pt x="4168" y="2308"/>
                  </a:lnTo>
                  <a:cubicBezTo>
                    <a:pt x="4204" y="2290"/>
                    <a:pt x="4239" y="2273"/>
                    <a:pt x="4275" y="2255"/>
                  </a:cubicBezTo>
                  <a:lnTo>
                    <a:pt x="4365" y="2219"/>
                  </a:lnTo>
                  <a:lnTo>
                    <a:pt x="4740" y="2058"/>
                  </a:lnTo>
                  <a:cubicBezTo>
                    <a:pt x="4740" y="1861"/>
                    <a:pt x="5545" y="1503"/>
                    <a:pt x="5670" y="1468"/>
                  </a:cubicBezTo>
                  <a:lnTo>
                    <a:pt x="5670" y="1468"/>
                  </a:lnTo>
                  <a:cubicBezTo>
                    <a:pt x="5509" y="1611"/>
                    <a:pt x="5384" y="1736"/>
                    <a:pt x="5277" y="1807"/>
                  </a:cubicBezTo>
                  <a:cubicBezTo>
                    <a:pt x="5187" y="1897"/>
                    <a:pt x="5134" y="1915"/>
                    <a:pt x="5044" y="1933"/>
                  </a:cubicBezTo>
                  <a:cubicBezTo>
                    <a:pt x="4955" y="1986"/>
                    <a:pt x="4579" y="2201"/>
                    <a:pt x="4186" y="2434"/>
                  </a:cubicBezTo>
                  <a:cubicBezTo>
                    <a:pt x="3903" y="2597"/>
                    <a:pt x="3626" y="2757"/>
                    <a:pt x="3353" y="2909"/>
                  </a:cubicBezTo>
                  <a:lnTo>
                    <a:pt x="3353" y="2909"/>
                  </a:lnTo>
                  <a:cubicBezTo>
                    <a:pt x="3419" y="2889"/>
                    <a:pt x="3486" y="2869"/>
                    <a:pt x="3560" y="2845"/>
                  </a:cubicBezTo>
                  <a:cubicBezTo>
                    <a:pt x="3721" y="2791"/>
                    <a:pt x="3917" y="2702"/>
                    <a:pt x="4204" y="2577"/>
                  </a:cubicBezTo>
                  <a:cubicBezTo>
                    <a:pt x="4311" y="2523"/>
                    <a:pt x="4418" y="2469"/>
                    <a:pt x="4543" y="2416"/>
                  </a:cubicBezTo>
                  <a:cubicBezTo>
                    <a:pt x="4633" y="2362"/>
                    <a:pt x="4758" y="2290"/>
                    <a:pt x="4883" y="2219"/>
                  </a:cubicBezTo>
                  <a:lnTo>
                    <a:pt x="4883" y="2219"/>
                  </a:lnTo>
                  <a:cubicBezTo>
                    <a:pt x="4754" y="2286"/>
                    <a:pt x="4697" y="2310"/>
                    <a:pt x="4683" y="2310"/>
                  </a:cubicBezTo>
                  <a:cubicBezTo>
                    <a:pt x="4644" y="2310"/>
                    <a:pt x="4922" y="2126"/>
                    <a:pt x="4870" y="2126"/>
                  </a:cubicBezTo>
                  <a:cubicBezTo>
                    <a:pt x="4855" y="2126"/>
                    <a:pt x="4811" y="2142"/>
                    <a:pt x="4722" y="2183"/>
                  </a:cubicBezTo>
                  <a:cubicBezTo>
                    <a:pt x="4758" y="2147"/>
                    <a:pt x="4794" y="2129"/>
                    <a:pt x="4830" y="2112"/>
                  </a:cubicBezTo>
                  <a:cubicBezTo>
                    <a:pt x="4865" y="2094"/>
                    <a:pt x="4883" y="2076"/>
                    <a:pt x="4919" y="2058"/>
                  </a:cubicBezTo>
                  <a:cubicBezTo>
                    <a:pt x="4937" y="2040"/>
                    <a:pt x="4973" y="2022"/>
                    <a:pt x="4991" y="2022"/>
                  </a:cubicBezTo>
                  <a:cubicBezTo>
                    <a:pt x="5029" y="2009"/>
                    <a:pt x="5066" y="1997"/>
                    <a:pt x="5092" y="1997"/>
                  </a:cubicBezTo>
                  <a:cubicBezTo>
                    <a:pt x="5102" y="1997"/>
                    <a:pt x="5111" y="1999"/>
                    <a:pt x="5116" y="2004"/>
                  </a:cubicBezTo>
                  <a:cubicBezTo>
                    <a:pt x="5152" y="2004"/>
                    <a:pt x="5152" y="2022"/>
                    <a:pt x="5187" y="2022"/>
                  </a:cubicBezTo>
                  <a:cubicBezTo>
                    <a:pt x="5250" y="1991"/>
                    <a:pt x="5312" y="1946"/>
                    <a:pt x="5433" y="1864"/>
                  </a:cubicBezTo>
                  <a:lnTo>
                    <a:pt x="5433" y="1864"/>
                  </a:lnTo>
                  <a:cubicBezTo>
                    <a:pt x="5426" y="1868"/>
                    <a:pt x="5421" y="1870"/>
                    <a:pt x="5418" y="1870"/>
                  </a:cubicBezTo>
                  <a:cubicBezTo>
                    <a:pt x="5394" y="1870"/>
                    <a:pt x="5563" y="1708"/>
                    <a:pt x="5688" y="1611"/>
                  </a:cubicBezTo>
                  <a:cubicBezTo>
                    <a:pt x="5813" y="1575"/>
                    <a:pt x="6010" y="1468"/>
                    <a:pt x="6261" y="1325"/>
                  </a:cubicBezTo>
                  <a:lnTo>
                    <a:pt x="6261" y="1325"/>
                  </a:lnTo>
                  <a:cubicBezTo>
                    <a:pt x="6117" y="1486"/>
                    <a:pt x="6010" y="1646"/>
                    <a:pt x="5885" y="1772"/>
                  </a:cubicBezTo>
                  <a:cubicBezTo>
                    <a:pt x="5957" y="1718"/>
                    <a:pt x="6028" y="1664"/>
                    <a:pt x="6082" y="1629"/>
                  </a:cubicBezTo>
                  <a:lnTo>
                    <a:pt x="6082" y="1629"/>
                  </a:lnTo>
                  <a:cubicBezTo>
                    <a:pt x="5903" y="1807"/>
                    <a:pt x="5796" y="1933"/>
                    <a:pt x="5670" y="2040"/>
                  </a:cubicBezTo>
                  <a:cubicBezTo>
                    <a:pt x="5652" y="2076"/>
                    <a:pt x="5617" y="2112"/>
                    <a:pt x="5599" y="2129"/>
                  </a:cubicBezTo>
                  <a:lnTo>
                    <a:pt x="5545" y="2183"/>
                  </a:lnTo>
                  <a:lnTo>
                    <a:pt x="5527" y="2201"/>
                  </a:lnTo>
                  <a:lnTo>
                    <a:pt x="5581" y="2129"/>
                  </a:lnTo>
                  <a:cubicBezTo>
                    <a:pt x="5742" y="1915"/>
                    <a:pt x="5921" y="1700"/>
                    <a:pt x="6100" y="1468"/>
                  </a:cubicBezTo>
                  <a:lnTo>
                    <a:pt x="6100" y="1468"/>
                  </a:lnTo>
                  <a:cubicBezTo>
                    <a:pt x="6010" y="1557"/>
                    <a:pt x="5921" y="1646"/>
                    <a:pt x="5831" y="1754"/>
                  </a:cubicBezTo>
                  <a:cubicBezTo>
                    <a:pt x="5509" y="2112"/>
                    <a:pt x="5205" y="2487"/>
                    <a:pt x="4865" y="2863"/>
                  </a:cubicBezTo>
                  <a:cubicBezTo>
                    <a:pt x="4704" y="3060"/>
                    <a:pt x="4526" y="3256"/>
                    <a:pt x="4365" y="3453"/>
                  </a:cubicBezTo>
                  <a:cubicBezTo>
                    <a:pt x="4329" y="3496"/>
                    <a:pt x="4293" y="3536"/>
                    <a:pt x="4257" y="3576"/>
                  </a:cubicBezTo>
                  <a:lnTo>
                    <a:pt x="4257" y="3576"/>
                  </a:lnTo>
                  <a:lnTo>
                    <a:pt x="4615" y="3131"/>
                  </a:lnTo>
                  <a:lnTo>
                    <a:pt x="4615" y="3131"/>
                  </a:lnTo>
                  <a:lnTo>
                    <a:pt x="4615" y="3131"/>
                  </a:lnTo>
                  <a:cubicBezTo>
                    <a:pt x="3660" y="4277"/>
                    <a:pt x="2689" y="5440"/>
                    <a:pt x="1717" y="6619"/>
                  </a:cubicBezTo>
                  <a:cubicBezTo>
                    <a:pt x="3112" y="5904"/>
                    <a:pt x="4490" y="5188"/>
                    <a:pt x="5796" y="4508"/>
                  </a:cubicBezTo>
                  <a:cubicBezTo>
                    <a:pt x="6439" y="4186"/>
                    <a:pt x="7083" y="3865"/>
                    <a:pt x="7692" y="3560"/>
                  </a:cubicBezTo>
                  <a:cubicBezTo>
                    <a:pt x="7799" y="3507"/>
                    <a:pt x="7888" y="3471"/>
                    <a:pt x="7978" y="3417"/>
                  </a:cubicBezTo>
                  <a:cubicBezTo>
                    <a:pt x="8067" y="3382"/>
                    <a:pt x="8157" y="3346"/>
                    <a:pt x="8246" y="3310"/>
                  </a:cubicBezTo>
                  <a:cubicBezTo>
                    <a:pt x="8407" y="3221"/>
                    <a:pt x="8586" y="3149"/>
                    <a:pt x="8729" y="3095"/>
                  </a:cubicBezTo>
                  <a:cubicBezTo>
                    <a:pt x="8839" y="3056"/>
                    <a:pt x="8898" y="3040"/>
                    <a:pt x="8922" y="3040"/>
                  </a:cubicBezTo>
                  <a:cubicBezTo>
                    <a:pt x="9041" y="3040"/>
                    <a:pt x="8276" y="3443"/>
                    <a:pt x="8354" y="3443"/>
                  </a:cubicBezTo>
                  <a:cubicBezTo>
                    <a:pt x="8360" y="3443"/>
                    <a:pt x="8371" y="3441"/>
                    <a:pt x="8389" y="3435"/>
                  </a:cubicBezTo>
                  <a:lnTo>
                    <a:pt x="8389" y="3417"/>
                  </a:lnTo>
                  <a:cubicBezTo>
                    <a:pt x="10661" y="2004"/>
                    <a:pt x="11180" y="1450"/>
                    <a:pt x="10768" y="1325"/>
                  </a:cubicBezTo>
                  <a:lnTo>
                    <a:pt x="10768" y="1325"/>
                  </a:lnTo>
                  <a:cubicBezTo>
                    <a:pt x="10661" y="1378"/>
                    <a:pt x="10554" y="1450"/>
                    <a:pt x="10446" y="1521"/>
                  </a:cubicBezTo>
                  <a:cubicBezTo>
                    <a:pt x="10446" y="1506"/>
                    <a:pt x="10433" y="1488"/>
                    <a:pt x="10392" y="1488"/>
                  </a:cubicBezTo>
                  <a:cubicBezTo>
                    <a:pt x="10335" y="1488"/>
                    <a:pt x="10224" y="1522"/>
                    <a:pt x="10017" y="1646"/>
                  </a:cubicBezTo>
                  <a:cubicBezTo>
                    <a:pt x="9758" y="1795"/>
                    <a:pt x="9719" y="1834"/>
                    <a:pt x="9758" y="1834"/>
                  </a:cubicBezTo>
                  <a:cubicBezTo>
                    <a:pt x="9801" y="1834"/>
                    <a:pt x="9937" y="1787"/>
                    <a:pt x="9979" y="1787"/>
                  </a:cubicBezTo>
                  <a:cubicBezTo>
                    <a:pt x="10005" y="1787"/>
                    <a:pt x="9996" y="1805"/>
                    <a:pt x="9910" y="1861"/>
                  </a:cubicBezTo>
                  <a:cubicBezTo>
                    <a:pt x="9445" y="1968"/>
                    <a:pt x="8836" y="2326"/>
                    <a:pt x="8228" y="2684"/>
                  </a:cubicBezTo>
                  <a:cubicBezTo>
                    <a:pt x="8067" y="2773"/>
                    <a:pt x="7924" y="2863"/>
                    <a:pt x="7763" y="2952"/>
                  </a:cubicBezTo>
                  <a:cubicBezTo>
                    <a:pt x="7692" y="2988"/>
                    <a:pt x="7620" y="3024"/>
                    <a:pt x="7548" y="3077"/>
                  </a:cubicBezTo>
                  <a:cubicBezTo>
                    <a:pt x="7459" y="3113"/>
                    <a:pt x="7370" y="3149"/>
                    <a:pt x="7298" y="3203"/>
                  </a:cubicBezTo>
                  <a:cubicBezTo>
                    <a:pt x="6958" y="3364"/>
                    <a:pt x="6654" y="3489"/>
                    <a:pt x="6511" y="3489"/>
                  </a:cubicBezTo>
                  <a:cubicBezTo>
                    <a:pt x="5635" y="3954"/>
                    <a:pt x="4722" y="4437"/>
                    <a:pt x="3774" y="4938"/>
                  </a:cubicBezTo>
                  <a:cubicBezTo>
                    <a:pt x="4490" y="4061"/>
                    <a:pt x="5223" y="3167"/>
                    <a:pt x="5939" y="2290"/>
                  </a:cubicBezTo>
                  <a:cubicBezTo>
                    <a:pt x="6565" y="1503"/>
                    <a:pt x="7209" y="734"/>
                    <a:pt x="78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37" name="Google Shape;4337;p71"/>
          <p:cNvSpPr txBox="1">
            <a:spLocks noGrp="1"/>
          </p:cNvSpPr>
          <p:nvPr>
            <p:ph type="subTitle" idx="3"/>
          </p:nvPr>
        </p:nvSpPr>
        <p:spPr>
          <a:xfrm>
            <a:off x="4192396" y="3427325"/>
            <a:ext cx="2625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Kaliyah Harris</a:t>
            </a:r>
            <a:endParaRPr/>
          </a:p>
        </p:txBody>
      </p:sp>
      <p:sp>
        <p:nvSpPr>
          <p:cNvPr id="4338" name="Google Shape;4338;p71"/>
          <p:cNvSpPr txBox="1">
            <a:spLocks noGrp="1"/>
          </p:cNvSpPr>
          <p:nvPr>
            <p:ph type="subTitle" idx="4"/>
          </p:nvPr>
        </p:nvSpPr>
        <p:spPr>
          <a:xfrm>
            <a:off x="720012" y="3427325"/>
            <a:ext cx="2625900" cy="572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Luca Hill</a:t>
            </a:r>
            <a:endParaRPr/>
          </a:p>
        </p:txBody>
      </p:sp>
      <p:pic>
        <p:nvPicPr>
          <p:cNvPr id="4339" name="Google Shape;4339;p71"/>
          <p:cNvPicPr preferRelativeResize="0"/>
          <p:nvPr/>
        </p:nvPicPr>
        <p:blipFill rotWithShape="1">
          <a:blip r:embed="rId3">
            <a:alphaModFix/>
          </a:blip>
          <a:srcRect l="16647" r="16654"/>
          <a:stretch/>
        </p:blipFill>
        <p:spPr>
          <a:xfrm rot="249067">
            <a:off x="4324700" y="1570922"/>
            <a:ext cx="1608018" cy="1608018"/>
          </a:xfrm>
          <a:prstGeom prst="rect">
            <a:avLst/>
          </a:prstGeom>
          <a:noFill/>
          <a:ln w="28575" cap="flat" cmpd="sng">
            <a:solidFill>
              <a:schemeClr val="accent3"/>
            </a:solidFill>
            <a:prstDash val="solid"/>
            <a:round/>
            <a:headEnd type="none" w="sm" len="sm"/>
            <a:tailEnd type="none" w="sm" len="sm"/>
          </a:ln>
        </p:spPr>
      </p:pic>
      <p:pic>
        <p:nvPicPr>
          <p:cNvPr id="4340" name="Google Shape;4340;p71"/>
          <p:cNvPicPr preferRelativeResize="0"/>
          <p:nvPr/>
        </p:nvPicPr>
        <p:blipFill rotWithShape="1">
          <a:blip r:embed="rId4">
            <a:alphaModFix/>
          </a:blip>
          <a:srcRect l="42428" t="519" r="8753" b="26284"/>
          <a:stretch/>
        </p:blipFill>
        <p:spPr>
          <a:xfrm rot="-138564">
            <a:off x="904395" y="1635248"/>
            <a:ext cx="1608106" cy="1608106"/>
          </a:xfrm>
          <a:prstGeom prst="rect">
            <a:avLst/>
          </a:prstGeom>
          <a:noFill/>
          <a:ln w="28575" cap="flat" cmpd="sng">
            <a:solidFill>
              <a:schemeClr val="accent3"/>
            </a:solidFill>
            <a:prstDash val="solid"/>
            <a:round/>
            <a:headEnd type="none" w="sm" len="sm"/>
            <a:tailEnd type="none" w="sm" len="sm"/>
          </a:ln>
        </p:spPr>
      </p:pic>
      <p:sp>
        <p:nvSpPr>
          <p:cNvPr id="4341" name="Google Shape;4341;p71"/>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team</a:t>
            </a:r>
            <a:endParaRPr/>
          </a:p>
        </p:txBody>
      </p:sp>
      <p:sp>
        <p:nvSpPr>
          <p:cNvPr id="4342" name="Google Shape;4342;p71"/>
          <p:cNvSpPr txBox="1">
            <a:spLocks noGrp="1"/>
          </p:cNvSpPr>
          <p:nvPr>
            <p:ph type="subTitle" idx="1"/>
          </p:nvPr>
        </p:nvSpPr>
        <p:spPr>
          <a:xfrm>
            <a:off x="4192405" y="3847624"/>
            <a:ext cx="2625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speak a bit about this person here</a:t>
            </a:r>
            <a:endParaRPr/>
          </a:p>
        </p:txBody>
      </p:sp>
      <p:sp>
        <p:nvSpPr>
          <p:cNvPr id="4343" name="Google Shape;4343;p71"/>
          <p:cNvSpPr txBox="1">
            <a:spLocks noGrp="1"/>
          </p:cNvSpPr>
          <p:nvPr>
            <p:ph type="subTitle" idx="2"/>
          </p:nvPr>
        </p:nvSpPr>
        <p:spPr>
          <a:xfrm>
            <a:off x="720248" y="3847624"/>
            <a:ext cx="2625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speak a bit about this person here</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4347"/>
        <p:cNvGrpSpPr/>
        <p:nvPr/>
      </p:nvGrpSpPr>
      <p:grpSpPr>
        <a:xfrm>
          <a:off x="0" y="0"/>
          <a:ext cx="0" cy="0"/>
          <a:chOff x="0" y="0"/>
          <a:chExt cx="0" cy="0"/>
        </a:xfrm>
      </p:grpSpPr>
      <p:sp>
        <p:nvSpPr>
          <p:cNvPr id="4348" name="Google Shape;4348;p72"/>
          <p:cNvSpPr txBox="1">
            <a:spLocks noGrp="1"/>
          </p:cNvSpPr>
          <p:nvPr>
            <p:ph type="title"/>
          </p:nvPr>
        </p:nvSpPr>
        <p:spPr>
          <a:xfrm>
            <a:off x="2347938" y="601325"/>
            <a:ext cx="4448100" cy="1058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4349" name="Google Shape;4349;p72"/>
          <p:cNvSpPr txBox="1">
            <a:spLocks noGrp="1"/>
          </p:cNvSpPr>
          <p:nvPr>
            <p:ph type="subTitle" idx="1"/>
          </p:nvPr>
        </p:nvSpPr>
        <p:spPr>
          <a:xfrm>
            <a:off x="2263500" y="1612850"/>
            <a:ext cx="4617000" cy="105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dirty="0"/>
              <a:t>Do you have any questions?</a:t>
            </a:r>
            <a:endParaRPr b="1" dirty="0"/>
          </a:p>
          <a:p>
            <a:pPr marL="0" lvl="0" indent="0" algn="ctr" rtl="0">
              <a:spcBef>
                <a:spcPts val="0"/>
              </a:spcBef>
              <a:spcAft>
                <a:spcPts val="0"/>
              </a:spcAft>
              <a:buNone/>
            </a:pPr>
            <a:r>
              <a:rPr lang="en-US" altLang="zh-CN" dirty="0" err="1"/>
              <a:t>great_ppt</a:t>
            </a:r>
            <a:r>
              <a:rPr lang="en" dirty="0"/>
              <a:t>@outlook.com</a:t>
            </a:r>
            <a:endParaRPr dirty="0"/>
          </a:p>
          <a:p>
            <a:pPr marL="0" lvl="0" indent="0" algn="ctr" rtl="0">
              <a:spcBef>
                <a:spcPts val="0"/>
              </a:spcBef>
              <a:spcAft>
                <a:spcPts val="0"/>
              </a:spcAft>
              <a:buNone/>
            </a:pPr>
            <a:r>
              <a:rPr lang="en" dirty="0"/>
              <a:t>www.greatppt.com</a:t>
            </a:r>
            <a:endParaRPr dirty="0"/>
          </a:p>
        </p:txBody>
      </p:sp>
      <p:sp>
        <p:nvSpPr>
          <p:cNvPr id="4350" name="Google Shape;4350;p72"/>
          <p:cNvSpPr txBox="1"/>
          <p:nvPr/>
        </p:nvSpPr>
        <p:spPr>
          <a:xfrm>
            <a:off x="2496150" y="4278250"/>
            <a:ext cx="4151700" cy="26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dirty="0">
                <a:solidFill>
                  <a:schemeClr val="dk1"/>
                </a:solidFill>
                <a:latin typeface="Courier Prime"/>
                <a:ea typeface="Courier Prime"/>
                <a:cs typeface="Courier Prime"/>
                <a:sym typeface="Courier Prime"/>
              </a:rPr>
              <a:t>Please keep this slide for attribution</a:t>
            </a:r>
            <a:endParaRPr sz="1200" dirty="0">
              <a:solidFill>
                <a:schemeClr val="dk1"/>
              </a:solidFill>
              <a:latin typeface="Courier Prime"/>
              <a:ea typeface="Courier Prime"/>
              <a:cs typeface="Courier Prime"/>
              <a:sym typeface="Courier Prime"/>
            </a:endParaRPr>
          </a:p>
        </p:txBody>
      </p:sp>
      <p:grpSp>
        <p:nvGrpSpPr>
          <p:cNvPr id="4351" name="Google Shape;4351;p72"/>
          <p:cNvGrpSpPr/>
          <p:nvPr/>
        </p:nvGrpSpPr>
        <p:grpSpPr>
          <a:xfrm>
            <a:off x="5580460" y="3045198"/>
            <a:ext cx="304622" cy="304582"/>
            <a:chOff x="2869999" y="1687279"/>
            <a:chExt cx="397887" cy="397887"/>
          </a:xfrm>
        </p:grpSpPr>
        <p:sp>
          <p:nvSpPr>
            <p:cNvPr id="4352" name="Google Shape;4352;p72"/>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2"/>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72"/>
          <p:cNvGrpSpPr/>
          <p:nvPr/>
        </p:nvGrpSpPr>
        <p:grpSpPr>
          <a:xfrm>
            <a:off x="4409366" y="3045500"/>
            <a:ext cx="304526" cy="303975"/>
            <a:chOff x="2408992" y="1722875"/>
            <a:chExt cx="397761" cy="397093"/>
          </a:xfrm>
        </p:grpSpPr>
        <p:sp>
          <p:nvSpPr>
            <p:cNvPr id="4355" name="Google Shape;4355;p72"/>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2"/>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57" name="Google Shape;4357;p72"/>
          <p:cNvSpPr/>
          <p:nvPr/>
        </p:nvSpPr>
        <p:spPr>
          <a:xfrm>
            <a:off x="3220975" y="3072954"/>
            <a:ext cx="305522" cy="24918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58" name="Google Shape;4358;p72"/>
          <p:cNvGrpSpPr/>
          <p:nvPr/>
        </p:nvGrpSpPr>
        <p:grpSpPr>
          <a:xfrm rot="478270">
            <a:off x="2851944" y="2832409"/>
            <a:ext cx="1043590" cy="703691"/>
            <a:chOff x="1962675" y="3108125"/>
            <a:chExt cx="1431450" cy="654800"/>
          </a:xfrm>
        </p:grpSpPr>
        <p:sp>
          <p:nvSpPr>
            <p:cNvPr id="4359" name="Google Shape;4359;p72"/>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2"/>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2"/>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2"/>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2"/>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2"/>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2"/>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2"/>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2"/>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2"/>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2"/>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2"/>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2"/>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2"/>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2"/>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2"/>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2"/>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2"/>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2"/>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8" name="Google Shape;4378;p72"/>
          <p:cNvGrpSpPr/>
          <p:nvPr/>
        </p:nvGrpSpPr>
        <p:grpSpPr>
          <a:xfrm rot="478270">
            <a:off x="4031681" y="2832409"/>
            <a:ext cx="1043590" cy="703691"/>
            <a:chOff x="1962675" y="3108125"/>
            <a:chExt cx="1431450" cy="654800"/>
          </a:xfrm>
        </p:grpSpPr>
        <p:sp>
          <p:nvSpPr>
            <p:cNvPr id="4379" name="Google Shape;4379;p72"/>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2"/>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2"/>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2"/>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2"/>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2"/>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2"/>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2"/>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2"/>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2"/>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2"/>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2"/>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2"/>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2"/>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2"/>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2"/>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2"/>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2"/>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2"/>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72"/>
          <p:cNvGrpSpPr/>
          <p:nvPr/>
        </p:nvGrpSpPr>
        <p:grpSpPr>
          <a:xfrm rot="478270">
            <a:off x="5248481" y="2832409"/>
            <a:ext cx="1043590" cy="703691"/>
            <a:chOff x="1962675" y="3108125"/>
            <a:chExt cx="1431450" cy="654800"/>
          </a:xfrm>
        </p:grpSpPr>
        <p:sp>
          <p:nvSpPr>
            <p:cNvPr id="4399" name="Google Shape;4399;p72"/>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2"/>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2"/>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2"/>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2"/>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2"/>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2"/>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2"/>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2"/>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2"/>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2"/>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2"/>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2"/>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2"/>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2"/>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2"/>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2"/>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2"/>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2"/>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54"/>
        <p:cNvGrpSpPr/>
        <p:nvPr/>
      </p:nvGrpSpPr>
      <p:grpSpPr>
        <a:xfrm>
          <a:off x="0" y="0"/>
          <a:ext cx="0" cy="0"/>
          <a:chOff x="0" y="0"/>
          <a:chExt cx="0" cy="0"/>
        </a:xfrm>
      </p:grpSpPr>
      <p:sp>
        <p:nvSpPr>
          <p:cNvPr id="4455" name="Google Shape;4455;p77"/>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Prompt</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https://fonts.google.com/specimen/Prompt</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Courier Prime</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https://fonts.google.com/specimen/Courier+Prime</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4456" name="Google Shape;4456;p77"/>
          <p:cNvSpPr/>
          <p:nvPr/>
        </p:nvSpPr>
        <p:spPr>
          <a:xfrm>
            <a:off x="2583563" y="2947175"/>
            <a:ext cx="791400" cy="754200"/>
          </a:xfrm>
          <a:prstGeom prst="roundRect">
            <a:avLst>
              <a:gd name="adj" fmla="val 16667"/>
            </a:avLst>
          </a:prstGeom>
          <a:solidFill>
            <a:srgbClr val="36363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7"/>
          <p:cNvSpPr/>
          <p:nvPr/>
        </p:nvSpPr>
        <p:spPr>
          <a:xfrm>
            <a:off x="3645382" y="2947175"/>
            <a:ext cx="791400" cy="754200"/>
          </a:xfrm>
          <a:prstGeom prst="roundRect">
            <a:avLst>
              <a:gd name="adj" fmla="val 16667"/>
            </a:avLst>
          </a:prstGeom>
          <a:solidFill>
            <a:srgbClr val="F7F4F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7"/>
          <p:cNvSpPr/>
          <p:nvPr/>
        </p:nvSpPr>
        <p:spPr>
          <a:xfrm>
            <a:off x="4707202" y="2947175"/>
            <a:ext cx="791400" cy="754200"/>
          </a:xfrm>
          <a:prstGeom prst="roundRect">
            <a:avLst>
              <a:gd name="adj" fmla="val 16667"/>
            </a:avLst>
          </a:prstGeom>
          <a:solidFill>
            <a:srgbClr val="F2E6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7"/>
          <p:cNvSpPr txBox="1"/>
          <p:nvPr/>
        </p:nvSpPr>
        <p:spPr>
          <a:xfrm>
            <a:off x="2583563"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#363636</a:t>
            </a:r>
            <a:endParaRPr sz="1000">
              <a:solidFill>
                <a:srgbClr val="FFFFFF"/>
              </a:solidFill>
            </a:endParaRPr>
          </a:p>
        </p:txBody>
      </p:sp>
      <p:sp>
        <p:nvSpPr>
          <p:cNvPr id="4460" name="Google Shape;4460;p77"/>
          <p:cNvSpPr txBox="1"/>
          <p:nvPr/>
        </p:nvSpPr>
        <p:spPr>
          <a:xfrm>
            <a:off x="3645388"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#f7f4f2</a:t>
            </a:r>
            <a:endParaRPr sz="1000">
              <a:solidFill>
                <a:schemeClr val="dk1"/>
              </a:solidFill>
            </a:endParaRPr>
          </a:p>
        </p:txBody>
      </p:sp>
      <p:sp>
        <p:nvSpPr>
          <p:cNvPr id="4461" name="Google Shape;4461;p77"/>
          <p:cNvSpPr txBox="1"/>
          <p:nvPr/>
        </p:nvSpPr>
        <p:spPr>
          <a:xfrm>
            <a:off x="4707213"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#f2e6db</a:t>
            </a:r>
            <a:endParaRPr sz="1000">
              <a:solidFill>
                <a:schemeClr val="dk1"/>
              </a:solidFill>
            </a:endParaRPr>
          </a:p>
        </p:txBody>
      </p:sp>
      <p:sp>
        <p:nvSpPr>
          <p:cNvPr id="4462" name="Google Shape;4462;p77"/>
          <p:cNvSpPr/>
          <p:nvPr/>
        </p:nvSpPr>
        <p:spPr>
          <a:xfrm>
            <a:off x="5769038" y="2947175"/>
            <a:ext cx="791400" cy="754200"/>
          </a:xfrm>
          <a:prstGeom prst="roundRect">
            <a:avLst>
              <a:gd name="adj" fmla="val 16667"/>
            </a:avLst>
          </a:prstGeom>
          <a:solidFill>
            <a:srgbClr val="DFCEB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7"/>
          <p:cNvSpPr txBox="1"/>
          <p:nvPr/>
        </p:nvSpPr>
        <p:spPr>
          <a:xfrm>
            <a:off x="5769038"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#dfcebe</a:t>
            </a:r>
            <a:endParaRPr sz="1000">
              <a:solidFill>
                <a:schemeClr val="dk1"/>
              </a:solidFill>
            </a:endParaRPr>
          </a:p>
        </p:txBody>
      </p:sp>
      <p:sp>
        <p:nvSpPr>
          <p:cNvPr id="4464" name="Google Shape;4464;p77"/>
          <p:cNvSpPr/>
          <p:nvPr/>
        </p:nvSpPr>
        <p:spPr>
          <a:xfrm>
            <a:off x="3114475" y="3878275"/>
            <a:ext cx="791400" cy="754200"/>
          </a:xfrm>
          <a:prstGeom prst="roundRect">
            <a:avLst>
              <a:gd name="adj" fmla="val 16667"/>
            </a:avLst>
          </a:prstGeom>
          <a:solidFill>
            <a:srgbClr val="E1F1A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7"/>
          <p:cNvSpPr/>
          <p:nvPr/>
        </p:nvSpPr>
        <p:spPr>
          <a:xfrm>
            <a:off x="4176295" y="3878275"/>
            <a:ext cx="791400" cy="754200"/>
          </a:xfrm>
          <a:prstGeom prst="roundRect">
            <a:avLst>
              <a:gd name="adj" fmla="val 16667"/>
            </a:avLst>
          </a:prstGeom>
          <a:solidFill>
            <a:srgbClr val="EA999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7"/>
          <p:cNvSpPr/>
          <p:nvPr/>
        </p:nvSpPr>
        <p:spPr>
          <a:xfrm>
            <a:off x="5238114" y="38782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7"/>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#e1f1af</a:t>
            </a:r>
            <a:endParaRPr sz="1000">
              <a:solidFill>
                <a:schemeClr val="dk1"/>
              </a:solidFill>
            </a:endParaRPr>
          </a:p>
        </p:txBody>
      </p:sp>
      <p:sp>
        <p:nvSpPr>
          <p:cNvPr id="4468" name="Google Shape;4468;p77"/>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#ea9999</a:t>
            </a:r>
            <a:endParaRPr sz="1000">
              <a:solidFill>
                <a:schemeClr val="dk1"/>
              </a:solidFill>
            </a:endParaRPr>
          </a:p>
        </p:txBody>
      </p:sp>
      <p:sp>
        <p:nvSpPr>
          <p:cNvPr id="4469" name="Google Shape;4469;p77"/>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4470" name="Google Shape;4470;p7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90"/>
        <p:cNvGrpSpPr/>
        <p:nvPr/>
      </p:nvGrpSpPr>
      <p:grpSpPr>
        <a:xfrm>
          <a:off x="0" y="0"/>
          <a:ext cx="0" cy="0"/>
          <a:chOff x="0" y="0"/>
          <a:chExt cx="0" cy="0"/>
        </a:xfrm>
      </p:grpSpPr>
      <p:grpSp>
        <p:nvGrpSpPr>
          <p:cNvPr id="4491" name="Google Shape;4491;p79"/>
          <p:cNvGrpSpPr/>
          <p:nvPr/>
        </p:nvGrpSpPr>
        <p:grpSpPr>
          <a:xfrm>
            <a:off x="5048544" y="3019584"/>
            <a:ext cx="442841" cy="514271"/>
            <a:chOff x="4727025" y="1332775"/>
            <a:chExt cx="59900" cy="69625"/>
          </a:xfrm>
        </p:grpSpPr>
        <p:sp>
          <p:nvSpPr>
            <p:cNvPr id="4492" name="Google Shape;4492;p79"/>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9"/>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4" name="Google Shape;4494;p79"/>
          <p:cNvGrpSpPr/>
          <p:nvPr/>
        </p:nvGrpSpPr>
        <p:grpSpPr>
          <a:xfrm>
            <a:off x="5723860" y="2267072"/>
            <a:ext cx="500909" cy="500899"/>
            <a:chOff x="4820425" y="1329900"/>
            <a:chExt cx="70175" cy="70350"/>
          </a:xfrm>
        </p:grpSpPr>
        <p:sp>
          <p:nvSpPr>
            <p:cNvPr id="4495" name="Google Shape;4495;p79"/>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9"/>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9"/>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9"/>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9" name="Google Shape;4499;p79"/>
          <p:cNvGrpSpPr/>
          <p:nvPr/>
        </p:nvGrpSpPr>
        <p:grpSpPr>
          <a:xfrm>
            <a:off x="6376484" y="2278862"/>
            <a:ext cx="538135" cy="493119"/>
            <a:chOff x="4903200" y="1331525"/>
            <a:chExt cx="73575" cy="67425"/>
          </a:xfrm>
        </p:grpSpPr>
        <p:sp>
          <p:nvSpPr>
            <p:cNvPr id="4500" name="Google Shape;4500;p79"/>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501" name="Google Shape;4501;p79"/>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2" name="Google Shape;4502;p79"/>
          <p:cNvGrpSpPr/>
          <p:nvPr/>
        </p:nvGrpSpPr>
        <p:grpSpPr>
          <a:xfrm>
            <a:off x="5636435" y="3020840"/>
            <a:ext cx="544563" cy="511895"/>
            <a:chOff x="4815575" y="1416800"/>
            <a:chExt cx="73750" cy="71400"/>
          </a:xfrm>
        </p:grpSpPr>
        <p:sp>
          <p:nvSpPr>
            <p:cNvPr id="4503" name="Google Shape;4503;p79"/>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9"/>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9"/>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79"/>
          <p:cNvGrpSpPr/>
          <p:nvPr/>
        </p:nvGrpSpPr>
        <p:grpSpPr>
          <a:xfrm>
            <a:off x="6333060" y="3020546"/>
            <a:ext cx="602914" cy="512477"/>
            <a:chOff x="4902475" y="1418875"/>
            <a:chExt cx="74500" cy="63775"/>
          </a:xfrm>
        </p:grpSpPr>
        <p:sp>
          <p:nvSpPr>
            <p:cNvPr id="4507" name="Google Shape;4507;p79"/>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9"/>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79"/>
          <p:cNvGrpSpPr/>
          <p:nvPr/>
        </p:nvGrpSpPr>
        <p:grpSpPr>
          <a:xfrm>
            <a:off x="5748932" y="3759785"/>
            <a:ext cx="515391" cy="525699"/>
            <a:chOff x="4818100" y="1507675"/>
            <a:chExt cx="71225" cy="71625"/>
          </a:xfrm>
        </p:grpSpPr>
        <p:sp>
          <p:nvSpPr>
            <p:cNvPr id="4510" name="Google Shape;4510;p79"/>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9"/>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9"/>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9"/>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4" name="Google Shape;4514;p79"/>
          <p:cNvGrpSpPr/>
          <p:nvPr/>
        </p:nvGrpSpPr>
        <p:grpSpPr>
          <a:xfrm>
            <a:off x="5087034" y="3781317"/>
            <a:ext cx="522956" cy="489869"/>
            <a:chOff x="4721450" y="1509475"/>
            <a:chExt cx="79350" cy="74325"/>
          </a:xfrm>
        </p:grpSpPr>
        <p:sp>
          <p:nvSpPr>
            <p:cNvPr id="4515" name="Google Shape;4515;p79"/>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9"/>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9"/>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9"/>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79"/>
          <p:cNvGrpSpPr/>
          <p:nvPr/>
        </p:nvGrpSpPr>
        <p:grpSpPr>
          <a:xfrm>
            <a:off x="6410277" y="3761069"/>
            <a:ext cx="525704" cy="535436"/>
            <a:chOff x="4906800" y="1507500"/>
            <a:chExt cx="70350" cy="71075"/>
          </a:xfrm>
        </p:grpSpPr>
        <p:sp>
          <p:nvSpPr>
            <p:cNvPr id="4520" name="Google Shape;4520;p79"/>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9"/>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9"/>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9"/>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9"/>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5" name="Google Shape;4525;p79"/>
          <p:cNvGrpSpPr/>
          <p:nvPr/>
        </p:nvGrpSpPr>
        <p:grpSpPr>
          <a:xfrm>
            <a:off x="4443099" y="2267050"/>
            <a:ext cx="508054" cy="508095"/>
            <a:chOff x="3736598" y="2170606"/>
            <a:chExt cx="404889" cy="404889"/>
          </a:xfrm>
        </p:grpSpPr>
        <p:sp>
          <p:nvSpPr>
            <p:cNvPr id="4526" name="Google Shape;4526;p79"/>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9"/>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9"/>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9"/>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79"/>
          <p:cNvGrpSpPr/>
          <p:nvPr/>
        </p:nvGrpSpPr>
        <p:grpSpPr>
          <a:xfrm>
            <a:off x="3731139" y="2267145"/>
            <a:ext cx="575790" cy="507904"/>
            <a:chOff x="3161917" y="2170682"/>
            <a:chExt cx="458870" cy="404737"/>
          </a:xfrm>
        </p:grpSpPr>
        <p:sp>
          <p:nvSpPr>
            <p:cNvPr id="4531" name="Google Shape;4531;p79"/>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532" name="Google Shape;4532;p79"/>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9"/>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4" name="Google Shape;4534;p79"/>
          <p:cNvGrpSpPr/>
          <p:nvPr/>
        </p:nvGrpSpPr>
        <p:grpSpPr>
          <a:xfrm>
            <a:off x="3758669" y="3027517"/>
            <a:ext cx="520730" cy="498567"/>
            <a:chOff x="3179914" y="2889488"/>
            <a:chExt cx="422876" cy="404911"/>
          </a:xfrm>
        </p:grpSpPr>
        <p:sp>
          <p:nvSpPr>
            <p:cNvPr id="4535" name="Google Shape;4535;p79"/>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9"/>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9"/>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9"/>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9"/>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9"/>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1" name="Google Shape;4541;p79"/>
          <p:cNvGrpSpPr/>
          <p:nvPr/>
        </p:nvGrpSpPr>
        <p:grpSpPr>
          <a:xfrm>
            <a:off x="4387349" y="3027477"/>
            <a:ext cx="516145" cy="498648"/>
            <a:chOff x="3729467" y="2889422"/>
            <a:chExt cx="419153" cy="404977"/>
          </a:xfrm>
        </p:grpSpPr>
        <p:sp>
          <p:nvSpPr>
            <p:cNvPr id="4542" name="Google Shape;4542;p79"/>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9"/>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9"/>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9"/>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9"/>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9"/>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9"/>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49" name="Google Shape;4549;p79"/>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9"/>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9"/>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9"/>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3" name="Google Shape;4553;p79"/>
          <p:cNvGrpSpPr/>
          <p:nvPr/>
        </p:nvGrpSpPr>
        <p:grpSpPr>
          <a:xfrm>
            <a:off x="7107677" y="2474362"/>
            <a:ext cx="166473" cy="141497"/>
            <a:chOff x="4660325" y="1866850"/>
            <a:chExt cx="68350" cy="58100"/>
          </a:xfrm>
        </p:grpSpPr>
        <p:sp>
          <p:nvSpPr>
            <p:cNvPr id="4554" name="Google Shape;4554;p79"/>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9"/>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6" name="Google Shape;4556;p79"/>
          <p:cNvGrpSpPr/>
          <p:nvPr/>
        </p:nvGrpSpPr>
        <p:grpSpPr>
          <a:xfrm>
            <a:off x="7417022" y="2500086"/>
            <a:ext cx="162515" cy="90049"/>
            <a:chOff x="4791775" y="1877500"/>
            <a:chExt cx="66725" cy="36975"/>
          </a:xfrm>
        </p:grpSpPr>
        <p:sp>
          <p:nvSpPr>
            <p:cNvPr id="4557" name="Google Shape;4557;p79"/>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9"/>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9" name="Google Shape;4559;p79"/>
          <p:cNvGrpSpPr/>
          <p:nvPr/>
        </p:nvGrpSpPr>
        <p:grpSpPr>
          <a:xfrm>
            <a:off x="7738734" y="2500086"/>
            <a:ext cx="144979" cy="90049"/>
            <a:chOff x="4923925" y="1877500"/>
            <a:chExt cx="59525" cy="36975"/>
          </a:xfrm>
        </p:grpSpPr>
        <p:sp>
          <p:nvSpPr>
            <p:cNvPr id="4560" name="Google Shape;4560;p79"/>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9"/>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2" name="Google Shape;4562;p79"/>
          <p:cNvGrpSpPr/>
          <p:nvPr/>
        </p:nvGrpSpPr>
        <p:grpSpPr>
          <a:xfrm>
            <a:off x="8033226" y="2482277"/>
            <a:ext cx="141447" cy="125667"/>
            <a:chOff x="5058450" y="1870100"/>
            <a:chExt cx="58075" cy="51600"/>
          </a:xfrm>
        </p:grpSpPr>
        <p:sp>
          <p:nvSpPr>
            <p:cNvPr id="4563" name="Google Shape;4563;p79"/>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9"/>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5" name="Google Shape;4565;p79"/>
          <p:cNvGrpSpPr/>
          <p:nvPr/>
        </p:nvGrpSpPr>
        <p:grpSpPr>
          <a:xfrm>
            <a:off x="7447741" y="2904685"/>
            <a:ext cx="101077" cy="107645"/>
            <a:chOff x="4811425" y="2065025"/>
            <a:chExt cx="41500" cy="44200"/>
          </a:xfrm>
        </p:grpSpPr>
        <p:sp>
          <p:nvSpPr>
            <p:cNvPr id="4566" name="Google Shape;4566;p79"/>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9"/>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8" name="Google Shape;4568;p79"/>
          <p:cNvGrpSpPr/>
          <p:nvPr/>
        </p:nvGrpSpPr>
        <p:grpSpPr>
          <a:xfrm>
            <a:off x="7740178" y="2904898"/>
            <a:ext cx="120867" cy="107218"/>
            <a:chOff x="4929875" y="2065025"/>
            <a:chExt cx="49625" cy="44025"/>
          </a:xfrm>
        </p:grpSpPr>
        <p:sp>
          <p:nvSpPr>
            <p:cNvPr id="4569" name="Google Shape;4569;p79"/>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9"/>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1" name="Google Shape;4571;p79"/>
          <p:cNvGrpSpPr/>
          <p:nvPr/>
        </p:nvGrpSpPr>
        <p:grpSpPr>
          <a:xfrm>
            <a:off x="8068847" y="2907912"/>
            <a:ext cx="70206" cy="101191"/>
            <a:chOff x="5083925" y="2066350"/>
            <a:chExt cx="28825" cy="41550"/>
          </a:xfrm>
        </p:grpSpPr>
        <p:sp>
          <p:nvSpPr>
            <p:cNvPr id="4572" name="Google Shape;4572;p79"/>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9"/>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4" name="Google Shape;4574;p79"/>
          <p:cNvGrpSpPr/>
          <p:nvPr/>
        </p:nvGrpSpPr>
        <p:grpSpPr>
          <a:xfrm>
            <a:off x="7100401" y="2923559"/>
            <a:ext cx="181026" cy="69896"/>
            <a:chOff x="4659775" y="2072775"/>
            <a:chExt cx="74325" cy="28700"/>
          </a:xfrm>
        </p:grpSpPr>
        <p:sp>
          <p:nvSpPr>
            <p:cNvPr id="4575" name="Google Shape;4575;p79"/>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9"/>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9"/>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79"/>
          <p:cNvGrpSpPr/>
          <p:nvPr/>
        </p:nvGrpSpPr>
        <p:grpSpPr>
          <a:xfrm>
            <a:off x="8020257" y="2714124"/>
            <a:ext cx="167387" cy="89197"/>
            <a:chOff x="4662475" y="1976500"/>
            <a:chExt cx="68725" cy="36625"/>
          </a:xfrm>
        </p:grpSpPr>
        <p:sp>
          <p:nvSpPr>
            <p:cNvPr id="4579" name="Google Shape;4579;p79"/>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9"/>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9"/>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2" name="Google Shape;4582;p79"/>
          <p:cNvGrpSpPr/>
          <p:nvPr/>
        </p:nvGrpSpPr>
        <p:grpSpPr>
          <a:xfrm>
            <a:off x="7717162" y="2717564"/>
            <a:ext cx="166899" cy="82317"/>
            <a:chOff x="4920150" y="1977875"/>
            <a:chExt cx="68525" cy="33800"/>
          </a:xfrm>
        </p:grpSpPr>
        <p:sp>
          <p:nvSpPr>
            <p:cNvPr id="4583" name="Google Shape;4583;p79"/>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9"/>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9"/>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6" name="Google Shape;4586;p79"/>
          <p:cNvGrpSpPr/>
          <p:nvPr/>
        </p:nvGrpSpPr>
        <p:grpSpPr>
          <a:xfrm>
            <a:off x="7128319" y="3121482"/>
            <a:ext cx="125190" cy="127858"/>
            <a:chOff x="4676550" y="2160575"/>
            <a:chExt cx="51400" cy="52500"/>
          </a:xfrm>
        </p:grpSpPr>
        <p:sp>
          <p:nvSpPr>
            <p:cNvPr id="4587" name="Google Shape;4587;p79"/>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9"/>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9"/>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0" name="Google Shape;4590;p79"/>
          <p:cNvGrpSpPr/>
          <p:nvPr/>
        </p:nvGrpSpPr>
        <p:grpSpPr>
          <a:xfrm>
            <a:off x="7425577" y="3128514"/>
            <a:ext cx="145405" cy="113794"/>
            <a:chOff x="4768325" y="2163475"/>
            <a:chExt cx="59700" cy="46725"/>
          </a:xfrm>
        </p:grpSpPr>
        <p:sp>
          <p:nvSpPr>
            <p:cNvPr id="4591" name="Google Shape;4591;p79"/>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9"/>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3" name="Google Shape;4593;p79"/>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9"/>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9"/>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9"/>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9"/>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9"/>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9" name="Google Shape;4599;p79"/>
          <p:cNvGrpSpPr/>
          <p:nvPr/>
        </p:nvGrpSpPr>
        <p:grpSpPr>
          <a:xfrm>
            <a:off x="7441895" y="3383608"/>
            <a:ext cx="112768" cy="106853"/>
            <a:chOff x="4768575" y="2253950"/>
            <a:chExt cx="46300" cy="43875"/>
          </a:xfrm>
        </p:grpSpPr>
        <p:sp>
          <p:nvSpPr>
            <p:cNvPr id="4600" name="Google Shape;4600;p79"/>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9"/>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2" name="Google Shape;4602;p79"/>
          <p:cNvGrpSpPr/>
          <p:nvPr/>
        </p:nvGrpSpPr>
        <p:grpSpPr>
          <a:xfrm>
            <a:off x="7741518" y="3872634"/>
            <a:ext cx="118187" cy="146246"/>
            <a:chOff x="4960900" y="2433225"/>
            <a:chExt cx="48525" cy="60050"/>
          </a:xfrm>
        </p:grpSpPr>
        <p:sp>
          <p:nvSpPr>
            <p:cNvPr id="4603" name="Google Shape;4603;p79"/>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9"/>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5" name="Google Shape;4605;p79"/>
          <p:cNvGrpSpPr/>
          <p:nvPr/>
        </p:nvGrpSpPr>
        <p:grpSpPr>
          <a:xfrm>
            <a:off x="7430083" y="4136695"/>
            <a:ext cx="136394" cy="143810"/>
            <a:chOff x="4854075" y="2527625"/>
            <a:chExt cx="56000" cy="59050"/>
          </a:xfrm>
        </p:grpSpPr>
        <p:sp>
          <p:nvSpPr>
            <p:cNvPr id="4606" name="Google Shape;4606;p79"/>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9"/>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8" name="Google Shape;4608;p79"/>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9"/>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9"/>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11" name="Google Shape;4611;p79"/>
          <p:cNvGrpSpPr/>
          <p:nvPr/>
        </p:nvGrpSpPr>
        <p:grpSpPr>
          <a:xfrm>
            <a:off x="8054294" y="3600439"/>
            <a:ext cx="99312" cy="160797"/>
            <a:chOff x="5059700" y="2334775"/>
            <a:chExt cx="40775" cy="66025"/>
          </a:xfrm>
        </p:grpSpPr>
        <p:sp>
          <p:nvSpPr>
            <p:cNvPr id="4612" name="Google Shape;4612;p79"/>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9"/>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9"/>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9"/>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9"/>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9"/>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9"/>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9"/>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9"/>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1" name="Google Shape;4621;p79"/>
          <p:cNvGrpSpPr/>
          <p:nvPr/>
        </p:nvGrpSpPr>
        <p:grpSpPr>
          <a:xfrm>
            <a:off x="8011458" y="3865571"/>
            <a:ext cx="184984" cy="160371"/>
            <a:chOff x="5037700" y="2430325"/>
            <a:chExt cx="75950" cy="65850"/>
          </a:xfrm>
        </p:grpSpPr>
        <p:sp>
          <p:nvSpPr>
            <p:cNvPr id="4622" name="Google Shape;4622;p79"/>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9"/>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4" name="Google Shape;4624;p79"/>
          <p:cNvGrpSpPr/>
          <p:nvPr/>
        </p:nvGrpSpPr>
        <p:grpSpPr>
          <a:xfrm>
            <a:off x="7430964" y="3632023"/>
            <a:ext cx="173014" cy="97629"/>
            <a:chOff x="4756975" y="2341800"/>
            <a:chExt cx="91975" cy="51925"/>
          </a:xfrm>
        </p:grpSpPr>
        <p:sp>
          <p:nvSpPr>
            <p:cNvPr id="4625" name="Google Shape;4625;p79"/>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9"/>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9"/>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9"/>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9"/>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9"/>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9"/>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9"/>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9"/>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9"/>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9"/>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9"/>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9"/>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9"/>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9"/>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9"/>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9"/>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9"/>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9"/>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9"/>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79"/>
          <p:cNvGrpSpPr/>
          <p:nvPr/>
        </p:nvGrpSpPr>
        <p:grpSpPr>
          <a:xfrm>
            <a:off x="7697901" y="4120720"/>
            <a:ext cx="212497" cy="175761"/>
            <a:chOff x="4943575" y="2516350"/>
            <a:chExt cx="98675" cy="81700"/>
          </a:xfrm>
        </p:grpSpPr>
        <p:sp>
          <p:nvSpPr>
            <p:cNvPr id="4646" name="Google Shape;4646;p79"/>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9"/>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9"/>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9"/>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9"/>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9"/>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9"/>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9"/>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9"/>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9"/>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9"/>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9"/>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9"/>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9"/>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9"/>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9"/>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9"/>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9"/>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9"/>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9"/>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9"/>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9"/>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9"/>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9"/>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9"/>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9"/>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9"/>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9"/>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9"/>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9"/>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9"/>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9"/>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9"/>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9"/>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9"/>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9"/>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9"/>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9"/>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9"/>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9"/>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9"/>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9"/>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9"/>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9"/>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9"/>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9"/>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9"/>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9"/>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9"/>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9"/>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9"/>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9"/>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9"/>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9"/>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9"/>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9"/>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9"/>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9"/>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9"/>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9"/>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9"/>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9"/>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9"/>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9"/>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9"/>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9"/>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9"/>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9"/>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9"/>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9"/>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9"/>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9"/>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9"/>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9"/>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9"/>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9"/>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9"/>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9"/>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4" name="Google Shape;4724;p79"/>
          <p:cNvGrpSpPr/>
          <p:nvPr/>
        </p:nvGrpSpPr>
        <p:grpSpPr>
          <a:xfrm>
            <a:off x="1955962" y="3346963"/>
            <a:ext cx="965351" cy="134611"/>
            <a:chOff x="4411970" y="2962952"/>
            <a:chExt cx="706544" cy="104212"/>
          </a:xfrm>
        </p:grpSpPr>
        <p:sp>
          <p:nvSpPr>
            <p:cNvPr id="4725" name="Google Shape;4725;p79"/>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9"/>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9"/>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9"/>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9" name="Google Shape;4729;p79"/>
          <p:cNvGrpSpPr/>
          <p:nvPr/>
        </p:nvGrpSpPr>
        <p:grpSpPr>
          <a:xfrm>
            <a:off x="1955962" y="2935877"/>
            <a:ext cx="960158" cy="289172"/>
            <a:chOff x="4411970" y="2726085"/>
            <a:chExt cx="643107" cy="193659"/>
          </a:xfrm>
        </p:grpSpPr>
        <p:sp>
          <p:nvSpPr>
            <p:cNvPr id="4730" name="Google Shape;4730;p79"/>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9"/>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9"/>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3" name="Google Shape;4733;p79"/>
          <p:cNvGrpSpPr/>
          <p:nvPr/>
        </p:nvGrpSpPr>
        <p:grpSpPr>
          <a:xfrm>
            <a:off x="958854" y="3201987"/>
            <a:ext cx="833173" cy="259209"/>
            <a:chOff x="4411970" y="4340222"/>
            <a:chExt cx="779467" cy="242683"/>
          </a:xfrm>
        </p:grpSpPr>
        <p:sp>
          <p:nvSpPr>
            <p:cNvPr id="4734" name="Google Shape;4734;p79"/>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9"/>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9"/>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7" name="Google Shape;4737;p79"/>
          <p:cNvGrpSpPr/>
          <p:nvPr/>
        </p:nvGrpSpPr>
        <p:grpSpPr>
          <a:xfrm>
            <a:off x="1955962" y="2597733"/>
            <a:ext cx="965160" cy="216230"/>
            <a:chOff x="4411970" y="2468674"/>
            <a:chExt cx="747317" cy="167425"/>
          </a:xfrm>
        </p:grpSpPr>
        <p:sp>
          <p:nvSpPr>
            <p:cNvPr id="4738" name="Google Shape;4738;p79"/>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9"/>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0" name="Google Shape;4740;p79"/>
          <p:cNvGrpSpPr/>
          <p:nvPr/>
        </p:nvGrpSpPr>
        <p:grpSpPr>
          <a:xfrm>
            <a:off x="954709" y="2502450"/>
            <a:ext cx="810451" cy="319148"/>
            <a:chOff x="4411970" y="3686602"/>
            <a:chExt cx="797845" cy="314215"/>
          </a:xfrm>
        </p:grpSpPr>
        <p:sp>
          <p:nvSpPr>
            <p:cNvPr id="4741" name="Google Shape;4741;p79"/>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9"/>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9"/>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9"/>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9"/>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46" name="Google Shape;4746;p79"/>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47" name="Google Shape;4747;p79"/>
          <p:cNvGrpSpPr/>
          <p:nvPr/>
        </p:nvGrpSpPr>
        <p:grpSpPr>
          <a:xfrm>
            <a:off x="954806" y="2256974"/>
            <a:ext cx="1970333" cy="208784"/>
            <a:chOff x="6336019" y="3733725"/>
            <a:chExt cx="2566206" cy="351310"/>
          </a:xfrm>
        </p:grpSpPr>
        <p:sp>
          <p:nvSpPr>
            <p:cNvPr id="4748" name="Google Shape;4748;p79"/>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9"/>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9"/>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9"/>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2" name="Google Shape;4752;p79"/>
          <p:cNvGrpSpPr/>
          <p:nvPr/>
        </p:nvGrpSpPr>
        <p:grpSpPr>
          <a:xfrm>
            <a:off x="1955962" y="3864529"/>
            <a:ext cx="946551" cy="153200"/>
            <a:chOff x="4404545" y="3301592"/>
            <a:chExt cx="782403" cy="129272"/>
          </a:xfrm>
        </p:grpSpPr>
        <p:sp>
          <p:nvSpPr>
            <p:cNvPr id="4753" name="Google Shape;4753;p79"/>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9"/>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5" name="Google Shape;4755;p79"/>
          <p:cNvGrpSpPr/>
          <p:nvPr/>
        </p:nvGrpSpPr>
        <p:grpSpPr>
          <a:xfrm>
            <a:off x="1955962" y="3603488"/>
            <a:ext cx="962257" cy="139127"/>
            <a:chOff x="4411970" y="3131459"/>
            <a:chExt cx="710520" cy="117397"/>
          </a:xfrm>
        </p:grpSpPr>
        <p:sp>
          <p:nvSpPr>
            <p:cNvPr id="4756" name="Google Shape;4756;p79"/>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9"/>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8" name="Google Shape;4758;p79"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9" name="Google Shape;4759;p79"/>
          <p:cNvGrpSpPr/>
          <p:nvPr/>
        </p:nvGrpSpPr>
        <p:grpSpPr>
          <a:xfrm>
            <a:off x="956107" y="3538282"/>
            <a:ext cx="823838" cy="458988"/>
            <a:chOff x="4411970" y="1801825"/>
            <a:chExt cx="734586" cy="409262"/>
          </a:xfrm>
        </p:grpSpPr>
        <p:sp>
          <p:nvSpPr>
            <p:cNvPr id="4760" name="Google Shape;4760;p79"/>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9"/>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4762;p79"/>
          <p:cNvGrpSpPr/>
          <p:nvPr/>
        </p:nvGrpSpPr>
        <p:grpSpPr>
          <a:xfrm>
            <a:off x="956107" y="4086708"/>
            <a:ext cx="856348" cy="212039"/>
            <a:chOff x="4411970" y="2233974"/>
            <a:chExt cx="763574" cy="189068"/>
          </a:xfrm>
        </p:grpSpPr>
        <p:sp>
          <p:nvSpPr>
            <p:cNvPr id="4763" name="Google Shape;4763;p79"/>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9"/>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79"/>
          <p:cNvGrpSpPr/>
          <p:nvPr/>
        </p:nvGrpSpPr>
        <p:grpSpPr>
          <a:xfrm>
            <a:off x="3066303" y="2262044"/>
            <a:ext cx="511602" cy="511602"/>
            <a:chOff x="5681300" y="2527788"/>
            <a:chExt cx="805800" cy="805800"/>
          </a:xfrm>
        </p:grpSpPr>
        <p:sp>
          <p:nvSpPr>
            <p:cNvPr id="4766" name="Google Shape;4766;p79"/>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9"/>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 name="Google Shape;4768;p79"/>
          <p:cNvGrpSpPr/>
          <p:nvPr/>
        </p:nvGrpSpPr>
        <p:grpSpPr>
          <a:xfrm>
            <a:off x="3063497" y="3028627"/>
            <a:ext cx="513021" cy="512935"/>
            <a:chOff x="4049800" y="640400"/>
            <a:chExt cx="858900" cy="858900"/>
          </a:xfrm>
        </p:grpSpPr>
        <p:sp>
          <p:nvSpPr>
            <p:cNvPr id="4769" name="Google Shape;4769;p79"/>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9"/>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79"/>
          <p:cNvGrpSpPr/>
          <p:nvPr/>
        </p:nvGrpSpPr>
        <p:grpSpPr>
          <a:xfrm>
            <a:off x="2980696" y="3680519"/>
            <a:ext cx="686489" cy="686585"/>
            <a:chOff x="5080188" y="927900"/>
            <a:chExt cx="961200" cy="961200"/>
          </a:xfrm>
        </p:grpSpPr>
        <p:sp>
          <p:nvSpPr>
            <p:cNvPr id="4772" name="Google Shape;4772;p79"/>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9"/>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9"/>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9"/>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9"/>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9"/>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9"/>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9"/>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0" name="Google Shape;4780;p79"/>
          <p:cNvGrpSpPr/>
          <p:nvPr/>
        </p:nvGrpSpPr>
        <p:grpSpPr>
          <a:xfrm>
            <a:off x="3763848" y="3773248"/>
            <a:ext cx="510373" cy="510937"/>
            <a:chOff x="7508249" y="1522825"/>
            <a:chExt cx="1326332" cy="1322987"/>
          </a:xfrm>
        </p:grpSpPr>
        <p:sp>
          <p:nvSpPr>
            <p:cNvPr id="4781" name="Google Shape;4781;p79"/>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9"/>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9"/>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9"/>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9"/>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9"/>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9"/>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9"/>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9"/>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9"/>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1" name="Google Shape;4791;p79"/>
          <p:cNvGrpSpPr/>
          <p:nvPr/>
        </p:nvGrpSpPr>
        <p:grpSpPr>
          <a:xfrm>
            <a:off x="4455441" y="3774653"/>
            <a:ext cx="492652" cy="503348"/>
            <a:chOff x="6039282" y="1042577"/>
            <a:chExt cx="734315" cy="731929"/>
          </a:xfrm>
        </p:grpSpPr>
        <p:sp>
          <p:nvSpPr>
            <p:cNvPr id="4792" name="Google Shape;4792;p79"/>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9"/>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9"/>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9"/>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9"/>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9"/>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9"/>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9"/>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9"/>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9"/>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9"/>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9"/>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9"/>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9"/>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9"/>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9"/>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9"/>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9"/>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9"/>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9"/>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9"/>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79"/>
          <p:cNvGrpSpPr/>
          <p:nvPr/>
        </p:nvGrpSpPr>
        <p:grpSpPr>
          <a:xfrm>
            <a:off x="5095855" y="2270694"/>
            <a:ext cx="483304" cy="504902"/>
            <a:chOff x="1825800" y="1651625"/>
            <a:chExt cx="568125" cy="591775"/>
          </a:xfrm>
        </p:grpSpPr>
        <p:sp>
          <p:nvSpPr>
            <p:cNvPr id="4814" name="Google Shape;4814;p79"/>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9"/>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9"/>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9"/>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9"/>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9"/>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20" name="Google Shape;4820;p79"/>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9"/>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9"/>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9"/>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9"/>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You can also look for more </a:t>
            </a:r>
            <a:r>
              <a:rPr lang="en" sz="1100" b="1" dirty="0">
                <a:solidFill>
                  <a:schemeClr val="dk2"/>
                </a:solidFill>
                <a:uFill>
                  <a:noFill/>
                </a:uFill>
              </a:rPr>
              <a:t>infographics</a:t>
            </a:r>
            <a:r>
              <a:rPr lang="en" sz="1100" b="1" dirty="0">
                <a:solidFill>
                  <a:schemeClr val="dk2"/>
                </a:solidFill>
              </a:rPr>
              <a:t> </a:t>
            </a:r>
            <a:r>
              <a:rPr lang="en" sz="1100" dirty="0">
                <a:solidFill>
                  <a:schemeClr val="lt1"/>
                </a:solidFill>
              </a:rPr>
              <a:t>on GreatPPT.</a:t>
            </a:r>
            <a:endParaRPr sz="1100" dirty="0">
              <a:solidFill>
                <a:schemeClr val="lt1"/>
              </a:solidFill>
            </a:endParaRPr>
          </a:p>
        </p:txBody>
      </p:sp>
      <p:sp>
        <p:nvSpPr>
          <p:cNvPr id="4825" name="Google Shape;4825;p7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829"/>
        <p:cNvGrpSpPr/>
        <p:nvPr/>
      </p:nvGrpSpPr>
      <p:grpSpPr>
        <a:xfrm>
          <a:off x="0" y="0"/>
          <a:ext cx="0" cy="0"/>
          <a:chOff x="0" y="0"/>
          <a:chExt cx="0" cy="0"/>
        </a:xfrm>
      </p:grpSpPr>
      <p:grpSp>
        <p:nvGrpSpPr>
          <p:cNvPr id="4830" name="Google Shape;4830;p80"/>
          <p:cNvGrpSpPr/>
          <p:nvPr/>
        </p:nvGrpSpPr>
        <p:grpSpPr>
          <a:xfrm>
            <a:off x="722059" y="955168"/>
            <a:ext cx="2492868" cy="1379876"/>
            <a:chOff x="2654821" y="2311071"/>
            <a:chExt cx="2279715" cy="1262120"/>
          </a:xfrm>
        </p:grpSpPr>
        <p:grpSp>
          <p:nvGrpSpPr>
            <p:cNvPr id="4831" name="Google Shape;4831;p80"/>
            <p:cNvGrpSpPr/>
            <p:nvPr/>
          </p:nvGrpSpPr>
          <p:grpSpPr>
            <a:xfrm>
              <a:off x="4034269" y="2840745"/>
              <a:ext cx="40212" cy="36437"/>
              <a:chOff x="4293400" y="2574725"/>
              <a:chExt cx="84425" cy="80100"/>
            </a:xfrm>
          </p:grpSpPr>
          <p:sp>
            <p:nvSpPr>
              <p:cNvPr id="4832" name="Google Shape;4832;p80"/>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zh-CN" altLang="en-US"/>
              </a:p>
            </p:txBody>
          </p:sp>
          <p:sp>
            <p:nvSpPr>
              <p:cNvPr id="4833" name="Google Shape;4833;p80"/>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80"/>
            <p:cNvGrpSpPr/>
            <p:nvPr/>
          </p:nvGrpSpPr>
          <p:grpSpPr>
            <a:xfrm>
              <a:off x="3894606" y="2334874"/>
              <a:ext cx="913198" cy="518984"/>
              <a:chOff x="4000175" y="1462675"/>
              <a:chExt cx="1917275" cy="1140875"/>
            </a:xfrm>
          </p:grpSpPr>
          <p:sp>
            <p:nvSpPr>
              <p:cNvPr id="4835" name="Google Shape;4835;p80"/>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zh-CN" altLang="en-US"/>
              </a:p>
            </p:txBody>
          </p:sp>
          <p:grpSp>
            <p:nvGrpSpPr>
              <p:cNvPr id="4836" name="Google Shape;4836;p80"/>
              <p:cNvGrpSpPr/>
              <p:nvPr/>
            </p:nvGrpSpPr>
            <p:grpSpPr>
              <a:xfrm>
                <a:off x="4000175" y="1462675"/>
                <a:ext cx="1917275" cy="1140875"/>
                <a:chOff x="4000175" y="1462675"/>
                <a:chExt cx="1917275" cy="1140875"/>
              </a:xfrm>
            </p:grpSpPr>
            <p:sp>
              <p:nvSpPr>
                <p:cNvPr id="4837" name="Google Shape;4837;p80"/>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zh-CN" altLang="en-US"/>
                </a:p>
              </p:txBody>
            </p:sp>
            <p:sp>
              <p:nvSpPr>
                <p:cNvPr id="4838" name="Google Shape;4838;p80"/>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80"/>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80"/>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80"/>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42" name="Google Shape;4842;p80"/>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43" name="Google Shape;4843;p80"/>
            <p:cNvGrpSpPr/>
            <p:nvPr/>
          </p:nvGrpSpPr>
          <p:grpSpPr>
            <a:xfrm>
              <a:off x="3875768" y="2846704"/>
              <a:ext cx="44796" cy="47366"/>
              <a:chOff x="3960625" y="2587825"/>
              <a:chExt cx="94050" cy="104125"/>
            </a:xfrm>
          </p:grpSpPr>
          <p:sp>
            <p:nvSpPr>
              <p:cNvPr id="4844" name="Google Shape;4844;p80"/>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zh-CN" altLang="en-US"/>
              </a:p>
            </p:txBody>
          </p:sp>
          <p:sp>
            <p:nvSpPr>
              <p:cNvPr id="4845" name="Google Shape;4845;p80"/>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 name="Google Shape;4846;p80"/>
            <p:cNvGrpSpPr/>
            <p:nvPr/>
          </p:nvGrpSpPr>
          <p:grpSpPr>
            <a:xfrm>
              <a:off x="3782759" y="2807162"/>
              <a:ext cx="82686" cy="85487"/>
              <a:chOff x="3765350" y="2500900"/>
              <a:chExt cx="173600" cy="187925"/>
            </a:xfrm>
          </p:grpSpPr>
          <p:sp>
            <p:nvSpPr>
              <p:cNvPr id="4847" name="Google Shape;4847;p80"/>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zh-CN" altLang="en-US"/>
              </a:p>
            </p:txBody>
          </p:sp>
          <p:sp>
            <p:nvSpPr>
              <p:cNvPr id="4848" name="Google Shape;4848;p80"/>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0"/>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0"/>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0"/>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80"/>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3" name="Google Shape;4853;p80"/>
            <p:cNvGrpSpPr/>
            <p:nvPr/>
          </p:nvGrpSpPr>
          <p:grpSpPr>
            <a:xfrm>
              <a:off x="3775674" y="2798496"/>
              <a:ext cx="40545" cy="23564"/>
              <a:chOff x="3750475" y="2481850"/>
              <a:chExt cx="85125" cy="51800"/>
            </a:xfrm>
          </p:grpSpPr>
          <p:sp>
            <p:nvSpPr>
              <p:cNvPr id="4854" name="Google Shape;4854;p80"/>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80"/>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zh-CN" altLang="en-US"/>
              </a:p>
            </p:txBody>
          </p:sp>
        </p:grpSp>
        <p:grpSp>
          <p:nvGrpSpPr>
            <p:cNvPr id="4856" name="Google Shape;4856;p80"/>
            <p:cNvGrpSpPr/>
            <p:nvPr/>
          </p:nvGrpSpPr>
          <p:grpSpPr>
            <a:xfrm>
              <a:off x="3716946" y="2776024"/>
              <a:ext cx="81971" cy="76912"/>
              <a:chOff x="3627175" y="2432450"/>
              <a:chExt cx="172100" cy="169075"/>
            </a:xfrm>
          </p:grpSpPr>
          <p:sp>
            <p:nvSpPr>
              <p:cNvPr id="4857" name="Google Shape;4857;p80"/>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80"/>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zh-CN" altLang="en-US"/>
              </a:p>
            </p:txBody>
          </p:sp>
          <p:sp>
            <p:nvSpPr>
              <p:cNvPr id="4859" name="Google Shape;4859;p80"/>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zh-CN" altLang="en-US"/>
              </a:p>
            </p:txBody>
          </p:sp>
        </p:grpSp>
        <p:grpSp>
          <p:nvGrpSpPr>
            <p:cNvPr id="4860" name="Google Shape;4860;p80"/>
            <p:cNvGrpSpPr/>
            <p:nvPr/>
          </p:nvGrpSpPr>
          <p:grpSpPr>
            <a:xfrm>
              <a:off x="3685682" y="2845624"/>
              <a:ext cx="29311" cy="45055"/>
              <a:chOff x="3561536" y="2585450"/>
              <a:chExt cx="61539" cy="99045"/>
            </a:xfrm>
          </p:grpSpPr>
          <p:sp>
            <p:nvSpPr>
              <p:cNvPr id="4861" name="Google Shape;4861;p80"/>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0"/>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zh-CN" altLang="en-US"/>
              </a:p>
            </p:txBody>
          </p:sp>
        </p:grpSp>
        <p:grpSp>
          <p:nvGrpSpPr>
            <p:cNvPr id="4863" name="Google Shape;4863;p80"/>
            <p:cNvGrpSpPr/>
            <p:nvPr/>
          </p:nvGrpSpPr>
          <p:grpSpPr>
            <a:xfrm>
              <a:off x="3849905" y="2572252"/>
              <a:ext cx="74339" cy="119559"/>
              <a:chOff x="3906325" y="1984500"/>
              <a:chExt cx="156075" cy="262825"/>
            </a:xfrm>
          </p:grpSpPr>
          <p:sp>
            <p:nvSpPr>
              <p:cNvPr id="4864" name="Google Shape;4864;p80"/>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zh-CN" altLang="en-US"/>
              </a:p>
            </p:txBody>
          </p:sp>
          <p:sp>
            <p:nvSpPr>
              <p:cNvPr id="4865" name="Google Shape;4865;p80"/>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6" name="Google Shape;4866;p80"/>
            <p:cNvGrpSpPr/>
            <p:nvPr/>
          </p:nvGrpSpPr>
          <p:grpSpPr>
            <a:xfrm>
              <a:off x="2654821" y="2414345"/>
              <a:ext cx="667570" cy="558731"/>
              <a:chOff x="1397225" y="1637375"/>
              <a:chExt cx="1401575" cy="1228250"/>
            </a:xfrm>
          </p:grpSpPr>
          <p:sp>
            <p:nvSpPr>
              <p:cNvPr id="4867" name="Google Shape;4867;p80"/>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zh-CN" altLang="en-US"/>
              </a:p>
            </p:txBody>
          </p:sp>
          <p:grpSp>
            <p:nvGrpSpPr>
              <p:cNvPr id="4868" name="Google Shape;4868;p80"/>
              <p:cNvGrpSpPr/>
              <p:nvPr/>
            </p:nvGrpSpPr>
            <p:grpSpPr>
              <a:xfrm>
                <a:off x="1397225" y="1637375"/>
                <a:ext cx="1398775" cy="1228250"/>
                <a:chOff x="1397225" y="1637375"/>
                <a:chExt cx="1398775" cy="1228250"/>
              </a:xfrm>
            </p:grpSpPr>
            <p:sp>
              <p:nvSpPr>
                <p:cNvPr id="4869" name="Google Shape;4869;p80"/>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80"/>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1" name="Google Shape;4871;p80"/>
            <p:cNvGrpSpPr/>
            <p:nvPr/>
          </p:nvGrpSpPr>
          <p:grpSpPr>
            <a:xfrm>
              <a:off x="3230417" y="3103734"/>
              <a:ext cx="282982" cy="280332"/>
              <a:chOff x="2605700" y="3152850"/>
              <a:chExt cx="594125" cy="616250"/>
            </a:xfrm>
          </p:grpSpPr>
          <p:sp>
            <p:nvSpPr>
              <p:cNvPr id="4872" name="Google Shape;4872;p80"/>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zh-CN" altLang="en-US"/>
              </a:p>
            </p:txBody>
          </p:sp>
          <p:sp>
            <p:nvSpPr>
              <p:cNvPr id="4873" name="Google Shape;4873;p80"/>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874" name="Google Shape;4874;p80"/>
            <p:cNvGrpSpPr/>
            <p:nvPr/>
          </p:nvGrpSpPr>
          <p:grpSpPr>
            <a:xfrm>
              <a:off x="3265985" y="3226989"/>
              <a:ext cx="87151" cy="346202"/>
              <a:chOff x="2680375" y="3423800"/>
              <a:chExt cx="182975" cy="761050"/>
            </a:xfrm>
          </p:grpSpPr>
          <p:sp>
            <p:nvSpPr>
              <p:cNvPr id="4875" name="Google Shape;4875;p80"/>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zh-CN" altLang="en-US"/>
              </a:p>
            </p:txBody>
          </p:sp>
          <p:sp>
            <p:nvSpPr>
              <p:cNvPr id="4876" name="Google Shape;4876;p80"/>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7" name="Google Shape;4877;p80"/>
            <p:cNvGrpSpPr/>
            <p:nvPr/>
          </p:nvGrpSpPr>
          <p:grpSpPr>
            <a:xfrm>
              <a:off x="3855466" y="3289811"/>
              <a:ext cx="112514" cy="94210"/>
              <a:chOff x="3918000" y="3561900"/>
              <a:chExt cx="236225" cy="207100"/>
            </a:xfrm>
          </p:grpSpPr>
          <p:sp>
            <p:nvSpPr>
              <p:cNvPr id="4878" name="Google Shape;4878;p80"/>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zh-CN" altLang="en-US"/>
              </a:p>
            </p:txBody>
          </p:sp>
          <p:sp>
            <p:nvSpPr>
              <p:cNvPr id="4879" name="Google Shape;4879;p80"/>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0" name="Google Shape;4880;p80"/>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80"/>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80"/>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883" name="Google Shape;4883;p80"/>
            <p:cNvGrpSpPr/>
            <p:nvPr/>
          </p:nvGrpSpPr>
          <p:grpSpPr>
            <a:xfrm>
              <a:off x="2905224" y="2311071"/>
              <a:ext cx="596721" cy="528992"/>
              <a:chOff x="1922950" y="1410350"/>
              <a:chExt cx="1252825" cy="1162875"/>
            </a:xfrm>
          </p:grpSpPr>
          <p:sp>
            <p:nvSpPr>
              <p:cNvPr id="4884" name="Google Shape;4884;p80"/>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80"/>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80"/>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80"/>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80"/>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80"/>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80"/>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0"/>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0"/>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80"/>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80"/>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0"/>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0"/>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0"/>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0"/>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0"/>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900" name="Google Shape;4900;p80"/>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0"/>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0"/>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0"/>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0"/>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0"/>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0"/>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0"/>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0"/>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0"/>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80"/>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0"/>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0"/>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0"/>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0"/>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0"/>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0"/>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0"/>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0"/>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0"/>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20" name="Google Shape;4920;p80"/>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21" name="Google Shape;4921;p80"/>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2" name="Google Shape;4922;p80"/>
            <p:cNvGrpSpPr/>
            <p:nvPr/>
          </p:nvGrpSpPr>
          <p:grpSpPr>
            <a:xfrm>
              <a:off x="3280929" y="3294542"/>
              <a:ext cx="109894" cy="272224"/>
              <a:chOff x="2711750" y="3572300"/>
              <a:chExt cx="230725" cy="598425"/>
            </a:xfrm>
          </p:grpSpPr>
          <p:sp>
            <p:nvSpPr>
              <p:cNvPr id="4923" name="Google Shape;4923;p80"/>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0"/>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5" name="Google Shape;4925;p80"/>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6" name="Google Shape;4926;p80"/>
            <p:cNvGrpSpPr/>
            <p:nvPr/>
          </p:nvGrpSpPr>
          <p:grpSpPr>
            <a:xfrm>
              <a:off x="3790439" y="2408636"/>
              <a:ext cx="73017" cy="75684"/>
              <a:chOff x="3781475" y="1624825"/>
              <a:chExt cx="153300" cy="166375"/>
            </a:xfrm>
          </p:grpSpPr>
          <p:sp>
            <p:nvSpPr>
              <p:cNvPr id="4927" name="Google Shape;4927;p80"/>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0"/>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0"/>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80"/>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1" name="Google Shape;4931;p80"/>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80"/>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80"/>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0"/>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80"/>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80"/>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80"/>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8" name="Google Shape;4938;p80"/>
            <p:cNvGrpSpPr/>
            <p:nvPr/>
          </p:nvGrpSpPr>
          <p:grpSpPr>
            <a:xfrm>
              <a:off x="4403342" y="3107749"/>
              <a:ext cx="316680" cy="101374"/>
              <a:chOff x="5068275" y="3161675"/>
              <a:chExt cx="664875" cy="222850"/>
            </a:xfrm>
          </p:grpSpPr>
          <p:sp>
            <p:nvSpPr>
              <p:cNvPr id="4939" name="Google Shape;4939;p80"/>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0"/>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80"/>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0"/>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3" name="Google Shape;4943;p80"/>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0"/>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0"/>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0"/>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0"/>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80"/>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80"/>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0"/>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0"/>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0"/>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80"/>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0"/>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0"/>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0"/>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0"/>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0"/>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0"/>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0"/>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0"/>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0"/>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0"/>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0"/>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0"/>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0"/>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0"/>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0"/>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0"/>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0"/>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0"/>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2" name="Google Shape;4972;p80"/>
            <p:cNvGrpSpPr/>
            <p:nvPr/>
          </p:nvGrpSpPr>
          <p:grpSpPr>
            <a:xfrm>
              <a:off x="3697513" y="2707266"/>
              <a:ext cx="59549" cy="79733"/>
              <a:chOff x="3586375" y="2281300"/>
              <a:chExt cx="125025" cy="175275"/>
            </a:xfrm>
          </p:grpSpPr>
          <p:sp>
            <p:nvSpPr>
              <p:cNvPr id="4973" name="Google Shape;4973;p80"/>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0"/>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5" name="Google Shape;4975;p80"/>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6" name="Google Shape;4976;p80"/>
            <p:cNvGrpSpPr/>
            <p:nvPr/>
          </p:nvGrpSpPr>
          <p:grpSpPr>
            <a:xfrm>
              <a:off x="4513224" y="3221724"/>
              <a:ext cx="274563" cy="280321"/>
              <a:chOff x="5298975" y="3412225"/>
              <a:chExt cx="576450" cy="616225"/>
            </a:xfrm>
          </p:grpSpPr>
          <p:sp>
            <p:nvSpPr>
              <p:cNvPr id="4977" name="Google Shape;4977;p80"/>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78" name="Google Shape;4978;p80"/>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9" name="Google Shape;4979;p80"/>
            <p:cNvGrpSpPr/>
            <p:nvPr/>
          </p:nvGrpSpPr>
          <p:grpSpPr>
            <a:xfrm>
              <a:off x="4824403" y="3421846"/>
              <a:ext cx="110132" cy="130647"/>
              <a:chOff x="5952300" y="3852150"/>
              <a:chExt cx="231225" cy="287200"/>
            </a:xfrm>
          </p:grpSpPr>
          <p:sp>
            <p:nvSpPr>
              <p:cNvPr id="4980" name="Google Shape;4980;p80"/>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0"/>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2" name="Google Shape;4982;p80"/>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80"/>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0"/>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80"/>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80"/>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80"/>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80"/>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80"/>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90" name="Google Shape;4990;p80"/>
            <p:cNvGrpSpPr/>
            <p:nvPr/>
          </p:nvGrpSpPr>
          <p:grpSpPr>
            <a:xfrm>
              <a:off x="4295710" y="3079670"/>
              <a:ext cx="14968" cy="27135"/>
              <a:chOff x="4842300" y="3099950"/>
              <a:chExt cx="31425" cy="59650"/>
            </a:xfrm>
          </p:grpSpPr>
          <p:sp>
            <p:nvSpPr>
              <p:cNvPr id="4991" name="Google Shape;4991;p80"/>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80"/>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0"/>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0"/>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5" name="Google Shape;4995;p80"/>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0"/>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0"/>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0"/>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0"/>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80"/>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80"/>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0"/>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3" name="Google Shape;5003;p80"/>
            <p:cNvGrpSpPr/>
            <p:nvPr/>
          </p:nvGrpSpPr>
          <p:grpSpPr>
            <a:xfrm>
              <a:off x="3831056" y="2816010"/>
              <a:ext cx="37378" cy="27612"/>
              <a:chOff x="3866750" y="2520350"/>
              <a:chExt cx="78475" cy="60700"/>
            </a:xfrm>
          </p:grpSpPr>
          <p:sp>
            <p:nvSpPr>
              <p:cNvPr id="5004" name="Google Shape;5004;p80"/>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80"/>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0"/>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0"/>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8" name="Google Shape;5008;p80"/>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0"/>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0"/>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0"/>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0"/>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80"/>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80"/>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0"/>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0"/>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0"/>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80"/>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0"/>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0"/>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0"/>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0"/>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0"/>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0"/>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25" name="Google Shape;5025;p80"/>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0"/>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0"/>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0"/>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0"/>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0"/>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0"/>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0"/>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0"/>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0"/>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80"/>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0"/>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37" name="Google Shape;5037;p80"/>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0"/>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0"/>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0"/>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0"/>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0"/>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0"/>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0"/>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0"/>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0"/>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80"/>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0"/>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0"/>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50" name="Google Shape;5050;p80"/>
            <p:cNvGrpSpPr/>
            <p:nvPr/>
          </p:nvGrpSpPr>
          <p:grpSpPr>
            <a:xfrm>
              <a:off x="3632736" y="3051591"/>
              <a:ext cx="63288" cy="45217"/>
              <a:chOff x="3450375" y="3038225"/>
              <a:chExt cx="132875" cy="99400"/>
            </a:xfrm>
          </p:grpSpPr>
          <p:sp>
            <p:nvSpPr>
              <p:cNvPr id="5051" name="Google Shape;5051;p80"/>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0"/>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53" name="Google Shape;5053;p80"/>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0"/>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0"/>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0"/>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0"/>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0"/>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0"/>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80"/>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80"/>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62" name="Google Shape;5062;p80"/>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80"/>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0"/>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0"/>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0"/>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0"/>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0"/>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0"/>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0"/>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0"/>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72" name="Google Shape;5072;p80"/>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0"/>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0"/>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0"/>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0"/>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0"/>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78" name="Google Shape;5078;p80"/>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0"/>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0"/>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80"/>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0"/>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0"/>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0"/>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0"/>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0"/>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8" name="Google Shape;5088;p80"/>
          <p:cNvGrpSpPr/>
          <p:nvPr/>
        </p:nvGrpSpPr>
        <p:grpSpPr>
          <a:xfrm>
            <a:off x="719116" y="2850945"/>
            <a:ext cx="2622876" cy="1333540"/>
            <a:chOff x="238125" y="1038125"/>
            <a:chExt cx="7146800" cy="3633625"/>
          </a:xfrm>
        </p:grpSpPr>
        <p:sp>
          <p:nvSpPr>
            <p:cNvPr id="5089" name="Google Shape;5089;p80"/>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0"/>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0"/>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0"/>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0"/>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0"/>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0"/>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0"/>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0"/>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80"/>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80"/>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0"/>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0"/>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0"/>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0"/>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0"/>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0"/>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0"/>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0"/>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0"/>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0"/>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0"/>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0"/>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0"/>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0"/>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0"/>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0"/>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0"/>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0"/>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0"/>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0"/>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0"/>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0"/>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0"/>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0"/>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0"/>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0"/>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0"/>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0"/>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0"/>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0"/>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0"/>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0"/>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0"/>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0"/>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0"/>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0"/>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0"/>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0"/>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0"/>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0"/>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0"/>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0"/>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0"/>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0"/>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0"/>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0"/>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0"/>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0"/>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0"/>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0"/>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0"/>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0"/>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0"/>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0"/>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0"/>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0"/>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0"/>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0"/>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0"/>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0"/>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0"/>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0"/>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0"/>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0"/>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0"/>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0"/>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0"/>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0"/>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0"/>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0"/>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0"/>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0"/>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0"/>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0"/>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0"/>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0"/>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0"/>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0"/>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0"/>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0"/>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0"/>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0"/>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0"/>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0"/>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0"/>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0"/>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0"/>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0"/>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0"/>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0"/>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0"/>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0"/>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0"/>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0"/>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0"/>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0"/>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0"/>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0"/>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0"/>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0"/>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0"/>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0"/>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0"/>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0"/>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0"/>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0"/>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0"/>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0"/>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0"/>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0"/>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0"/>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0"/>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0"/>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0"/>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0"/>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0"/>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0"/>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0"/>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0"/>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0"/>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0"/>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0"/>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0"/>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0"/>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0"/>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0"/>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0"/>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0"/>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0"/>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0"/>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0"/>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0"/>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0"/>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0"/>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0"/>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0"/>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0"/>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0"/>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0"/>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0"/>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0"/>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0"/>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0"/>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0"/>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0"/>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0"/>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0"/>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0"/>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0"/>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0"/>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0"/>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0"/>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0"/>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0"/>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0"/>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0"/>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0"/>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0"/>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0"/>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0"/>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0"/>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0"/>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0"/>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0"/>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0"/>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0"/>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0"/>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0"/>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0"/>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0"/>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0"/>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0"/>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0"/>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0"/>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0"/>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0"/>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0"/>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0"/>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0"/>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0"/>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0"/>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0"/>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0"/>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0"/>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0"/>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0"/>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0"/>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0"/>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0"/>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0"/>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0"/>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0"/>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0"/>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0"/>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0"/>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0"/>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0"/>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0"/>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0"/>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0"/>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0"/>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0"/>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0"/>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0"/>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0"/>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0"/>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0"/>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0"/>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0"/>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0"/>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0"/>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0"/>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0"/>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0"/>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0"/>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0"/>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0"/>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0"/>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0"/>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0"/>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0"/>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0"/>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0"/>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0"/>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0"/>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0"/>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0"/>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0"/>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0"/>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0"/>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0"/>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0"/>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0"/>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0"/>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0"/>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0"/>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0"/>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0"/>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0"/>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0"/>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0"/>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0"/>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0"/>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0"/>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0"/>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0"/>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0"/>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0"/>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0"/>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0"/>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0"/>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0"/>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0"/>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0"/>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0"/>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0"/>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0"/>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0"/>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0"/>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0"/>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0"/>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0"/>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0"/>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0"/>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0"/>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0"/>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0"/>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0"/>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0"/>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0"/>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0"/>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0"/>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0"/>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0"/>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0"/>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0"/>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0"/>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0"/>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0"/>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0"/>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0"/>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0"/>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0"/>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0"/>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0"/>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0"/>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0"/>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0"/>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0"/>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0"/>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0"/>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0"/>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0"/>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0"/>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0"/>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0"/>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0"/>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0"/>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0"/>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0"/>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0"/>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0"/>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0"/>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0"/>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0"/>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0"/>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0"/>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0"/>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0"/>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0"/>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0"/>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0"/>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0"/>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0"/>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0"/>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0"/>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0"/>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0"/>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0"/>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0"/>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0"/>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0"/>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0"/>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0"/>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0"/>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0"/>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0"/>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0"/>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0"/>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0"/>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0"/>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0"/>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0"/>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0"/>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0"/>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0"/>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0"/>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0"/>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0"/>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0"/>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0"/>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0"/>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0"/>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0"/>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0"/>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0"/>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0"/>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0"/>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0"/>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0"/>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0"/>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0"/>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0"/>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0"/>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0"/>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0"/>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0"/>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0"/>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0"/>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0"/>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0"/>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0"/>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0"/>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0"/>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0"/>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0"/>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0"/>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0"/>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0"/>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0"/>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0"/>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0"/>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0"/>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0"/>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0"/>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0"/>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0"/>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0"/>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0"/>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0"/>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0"/>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0"/>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0"/>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0"/>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0"/>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0"/>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0"/>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0"/>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0"/>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0"/>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0"/>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0"/>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0"/>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0"/>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0"/>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0"/>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0"/>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0"/>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0"/>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0"/>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0"/>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0"/>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0"/>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0"/>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0"/>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0"/>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0"/>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0"/>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0"/>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0"/>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0"/>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0"/>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0"/>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0"/>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0"/>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0"/>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0"/>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0"/>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0"/>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0"/>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0"/>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0"/>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0"/>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0"/>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0"/>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0"/>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0"/>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0"/>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0"/>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0"/>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0"/>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0"/>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0"/>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0"/>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0"/>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0"/>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0"/>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0"/>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0"/>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0"/>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0"/>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0"/>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0"/>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0"/>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0"/>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0"/>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0"/>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0"/>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0"/>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0"/>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0"/>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0"/>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0"/>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0"/>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0"/>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0"/>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0"/>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0"/>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0"/>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0"/>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0"/>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0"/>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0"/>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0"/>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0"/>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0"/>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0"/>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0"/>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0"/>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0"/>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0"/>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0"/>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0"/>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0"/>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0"/>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0"/>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0"/>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0"/>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0"/>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0"/>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0"/>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0"/>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0"/>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0"/>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0"/>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0"/>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0"/>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0"/>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0"/>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0"/>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0"/>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0"/>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0"/>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0"/>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0"/>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0"/>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0"/>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0"/>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0"/>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0"/>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0"/>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0"/>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0"/>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0"/>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0"/>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0"/>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0"/>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0"/>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0"/>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0"/>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0"/>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0"/>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0"/>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0"/>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0"/>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0"/>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0"/>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0"/>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0"/>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0"/>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0"/>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0"/>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0"/>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0"/>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0"/>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0"/>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0"/>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0"/>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0"/>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0"/>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0"/>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0"/>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0"/>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0"/>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0"/>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0"/>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0"/>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0"/>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0"/>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0"/>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0"/>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0"/>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0"/>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0"/>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0"/>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0"/>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0"/>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0"/>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0"/>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0"/>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0"/>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0"/>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0"/>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0"/>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0"/>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0"/>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0"/>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0"/>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0"/>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0"/>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0"/>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0"/>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0"/>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0"/>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0"/>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0"/>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0"/>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0"/>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0"/>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0"/>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0"/>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0"/>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0"/>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0"/>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0"/>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0"/>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0"/>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0"/>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0"/>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0"/>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0"/>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0"/>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0"/>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0"/>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0"/>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0"/>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0"/>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0"/>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0"/>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0"/>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0"/>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0"/>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0"/>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0"/>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0"/>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0"/>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0"/>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0"/>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0"/>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0"/>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0"/>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0"/>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0"/>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0"/>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0"/>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0"/>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0"/>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0"/>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0"/>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0"/>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0"/>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0"/>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0"/>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0"/>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0"/>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0"/>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0"/>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0"/>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0"/>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0"/>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0"/>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0"/>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0"/>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0"/>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0"/>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0"/>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0"/>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0"/>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0"/>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0"/>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0"/>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0"/>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0"/>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0"/>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0"/>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0"/>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0"/>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0"/>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0"/>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0"/>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0"/>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0"/>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0"/>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0"/>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0"/>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0"/>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0"/>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0"/>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0"/>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0"/>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0"/>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0"/>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0"/>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0"/>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0"/>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0"/>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0"/>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0"/>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0"/>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0"/>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0"/>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0"/>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0"/>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0"/>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0"/>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0"/>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0"/>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0"/>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0"/>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0"/>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0"/>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0"/>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0"/>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0"/>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0"/>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0"/>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0"/>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0"/>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0"/>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0"/>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0"/>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0"/>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0"/>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0"/>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0"/>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0"/>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0"/>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0"/>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0"/>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0"/>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0"/>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0"/>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0"/>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0"/>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0"/>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0"/>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0"/>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0"/>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0"/>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0"/>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0"/>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0"/>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0"/>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0"/>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0"/>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0"/>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0"/>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0"/>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0"/>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0"/>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0"/>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0"/>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0"/>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0"/>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0"/>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0"/>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0"/>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0"/>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0"/>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0"/>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0"/>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0"/>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0"/>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0"/>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0"/>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0"/>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0"/>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0"/>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0"/>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0"/>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0"/>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0"/>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0"/>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0"/>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0"/>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0"/>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0"/>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0"/>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0"/>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0"/>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0"/>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0"/>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0"/>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0"/>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0"/>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0"/>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0"/>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0"/>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0"/>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0"/>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0"/>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0"/>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0"/>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0"/>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0"/>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0"/>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0"/>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0"/>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0"/>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0"/>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0"/>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0"/>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0"/>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0"/>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0"/>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0"/>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0"/>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0"/>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0"/>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0"/>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0"/>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0"/>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0"/>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0"/>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0"/>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0"/>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0"/>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0"/>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0"/>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0"/>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0"/>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0"/>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0"/>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0"/>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0"/>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0"/>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0"/>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0"/>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0"/>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0"/>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0"/>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0"/>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0"/>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0"/>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0"/>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0"/>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0"/>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0"/>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0"/>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0"/>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0"/>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0"/>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0"/>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0"/>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0"/>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0"/>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0"/>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0"/>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0"/>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0"/>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0"/>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0"/>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0"/>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0"/>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0"/>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0"/>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0"/>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0"/>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0"/>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0"/>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0"/>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0"/>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0"/>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0"/>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0"/>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0"/>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0"/>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0"/>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0"/>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0"/>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0"/>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0"/>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0"/>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0"/>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0"/>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0"/>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0"/>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0"/>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0"/>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0"/>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0"/>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0"/>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0"/>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0"/>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0"/>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0"/>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0"/>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0"/>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0"/>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0"/>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0"/>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0"/>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0"/>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0"/>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0"/>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0"/>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0"/>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0"/>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0"/>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0"/>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0"/>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0"/>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0"/>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0"/>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0"/>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0"/>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0"/>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0"/>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0"/>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0"/>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0"/>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0"/>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0"/>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0"/>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0"/>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0"/>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0"/>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0"/>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0"/>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0"/>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0"/>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0"/>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0"/>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0"/>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0"/>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0"/>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0"/>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0"/>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0"/>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0"/>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0"/>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0"/>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0"/>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0"/>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0"/>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0"/>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0"/>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0"/>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0"/>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0"/>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0"/>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0"/>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0"/>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0"/>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0"/>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0"/>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0"/>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0"/>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0"/>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0"/>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0"/>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0"/>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0"/>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0"/>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0"/>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0"/>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0"/>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0"/>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0"/>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0"/>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0"/>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0"/>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0"/>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0"/>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0"/>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0"/>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0"/>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0"/>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0"/>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0"/>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0"/>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0"/>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0"/>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0"/>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0"/>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0"/>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0"/>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0"/>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0"/>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0"/>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0"/>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0"/>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0"/>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0"/>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0"/>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0"/>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0"/>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0"/>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0"/>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0"/>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0"/>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0"/>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0"/>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0"/>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0"/>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0"/>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0"/>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0"/>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0"/>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0"/>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0"/>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0"/>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0"/>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0"/>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0"/>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0"/>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0"/>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0"/>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0"/>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0"/>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0"/>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0"/>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0"/>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0"/>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0"/>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0"/>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0"/>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0"/>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0"/>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0"/>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0"/>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0"/>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0"/>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0"/>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0"/>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0"/>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0"/>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0"/>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0"/>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0"/>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0"/>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0"/>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0"/>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0"/>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0"/>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0"/>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0"/>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0"/>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0"/>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0"/>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0"/>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0"/>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0"/>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0"/>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0"/>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0"/>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0"/>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0"/>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0"/>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0"/>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0"/>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0"/>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0"/>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0"/>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0"/>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0"/>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0"/>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0"/>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0"/>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0"/>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0"/>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0"/>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0"/>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0"/>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0"/>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0"/>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0"/>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0"/>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0"/>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0"/>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0"/>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0"/>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0"/>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0"/>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0"/>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0"/>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0"/>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0"/>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0"/>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0"/>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0"/>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0"/>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0"/>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0"/>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0"/>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0"/>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0"/>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0"/>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0"/>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0"/>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0"/>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0"/>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0"/>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0"/>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0"/>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0"/>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0"/>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0"/>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0"/>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0"/>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0"/>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0"/>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0"/>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0"/>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0"/>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0"/>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0"/>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0"/>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0"/>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0"/>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0"/>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0"/>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0"/>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0"/>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0"/>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0"/>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0"/>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0"/>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0"/>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0"/>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0"/>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0"/>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0"/>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0"/>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0"/>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0"/>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0"/>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0"/>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0"/>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0"/>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0"/>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0"/>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0"/>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0"/>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0"/>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0"/>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0"/>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0"/>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0"/>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0"/>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0"/>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0"/>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0"/>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0"/>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0"/>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0"/>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0"/>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0"/>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0"/>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0"/>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0"/>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0"/>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0"/>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0"/>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0"/>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0"/>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0"/>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0"/>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0"/>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0"/>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0"/>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0"/>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0"/>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0"/>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0"/>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0"/>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0"/>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0"/>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0"/>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0"/>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0"/>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0"/>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0"/>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0"/>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0"/>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0"/>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0"/>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0"/>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0"/>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0"/>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0"/>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0"/>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0"/>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0"/>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0"/>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0"/>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0"/>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0"/>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0"/>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0"/>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0"/>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0"/>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0"/>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0"/>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0"/>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0"/>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0"/>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0"/>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0"/>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0"/>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0"/>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0"/>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0"/>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0"/>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0"/>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0"/>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0"/>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0"/>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0"/>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0"/>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0"/>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0"/>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0"/>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0"/>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0"/>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0"/>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0"/>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0"/>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0"/>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0"/>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0"/>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0"/>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0"/>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0"/>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0"/>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0"/>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0"/>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0"/>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0"/>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0"/>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0"/>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0"/>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0"/>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0"/>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0"/>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0"/>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0"/>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0"/>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0"/>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0"/>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0"/>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0"/>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0"/>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0"/>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0"/>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0"/>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0"/>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0"/>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0"/>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0"/>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0"/>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0"/>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0"/>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0"/>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0"/>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0"/>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0"/>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0"/>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0"/>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0"/>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0"/>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0"/>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0"/>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0"/>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0"/>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0"/>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0"/>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0"/>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0"/>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0"/>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0"/>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0"/>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0"/>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0"/>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0"/>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0"/>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0"/>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0"/>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0"/>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0"/>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0"/>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0"/>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0"/>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0"/>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0"/>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0"/>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0"/>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0"/>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0"/>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0"/>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0"/>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0"/>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0"/>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0"/>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0"/>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0"/>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0"/>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0"/>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0"/>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0"/>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0"/>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0"/>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0"/>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0"/>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0"/>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0"/>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0"/>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0"/>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0"/>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0"/>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0"/>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0"/>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0"/>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0"/>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0"/>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0"/>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0"/>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0"/>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0"/>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0"/>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0"/>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0"/>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0"/>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0"/>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0"/>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0"/>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0"/>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0"/>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0"/>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0"/>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0"/>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0"/>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0"/>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0"/>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0"/>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0"/>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0"/>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0"/>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0"/>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0"/>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0"/>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0"/>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0"/>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0"/>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0"/>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0"/>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0"/>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0"/>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0"/>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0"/>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0"/>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0"/>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0"/>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0"/>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0"/>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0"/>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0"/>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0"/>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0"/>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0"/>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0"/>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0"/>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0"/>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0"/>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0"/>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0"/>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0"/>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0"/>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0"/>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0"/>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0"/>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0"/>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0"/>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0"/>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0"/>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0"/>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0"/>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0"/>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0"/>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0"/>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0"/>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0"/>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0"/>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0"/>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0"/>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0"/>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0"/>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0"/>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0"/>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0"/>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0"/>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0"/>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0"/>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0"/>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0"/>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0"/>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0"/>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0"/>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0"/>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0"/>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0"/>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0"/>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0"/>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0"/>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0"/>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0"/>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0"/>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0"/>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0"/>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0"/>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0"/>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0"/>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0"/>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0"/>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0"/>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0"/>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0"/>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0"/>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0"/>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0"/>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0"/>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0"/>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0"/>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0"/>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0"/>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0"/>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0"/>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0"/>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0"/>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0"/>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0"/>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0"/>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0"/>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0"/>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0"/>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0"/>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0"/>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0"/>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0"/>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0"/>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0"/>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0"/>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0"/>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0"/>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0"/>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0"/>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0"/>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0"/>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0"/>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0"/>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0"/>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0"/>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0"/>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0"/>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0"/>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0"/>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0"/>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0"/>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0"/>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0"/>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0"/>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0"/>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0"/>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0"/>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0"/>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0"/>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0"/>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0"/>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0"/>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0"/>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0"/>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0"/>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0"/>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0"/>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0"/>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0"/>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0"/>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0"/>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0"/>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0"/>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0"/>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0"/>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0"/>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0"/>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0"/>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0"/>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0"/>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0"/>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0"/>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0"/>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0"/>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0"/>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0"/>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0"/>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0"/>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0"/>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0"/>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0"/>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0"/>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0"/>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0"/>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0"/>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0"/>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0"/>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0"/>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0"/>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0"/>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0"/>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0"/>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0"/>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0"/>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0"/>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0"/>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0"/>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0"/>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0"/>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0"/>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0"/>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0"/>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0"/>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0"/>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0"/>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0"/>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0"/>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0"/>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0"/>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0"/>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0"/>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0"/>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0"/>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0"/>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0"/>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0"/>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0"/>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0"/>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0"/>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0"/>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0"/>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0"/>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0"/>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0"/>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0"/>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0"/>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0"/>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0"/>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0"/>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0"/>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0"/>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0"/>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0"/>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0"/>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0"/>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0"/>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0"/>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0"/>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0"/>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0"/>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0"/>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0"/>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0"/>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0"/>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0"/>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0"/>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0"/>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1" name="Google Shape;6661;p80"/>
          <p:cNvGrpSpPr/>
          <p:nvPr/>
        </p:nvGrpSpPr>
        <p:grpSpPr>
          <a:xfrm>
            <a:off x="5834044" y="993055"/>
            <a:ext cx="2590840" cy="1380235"/>
            <a:chOff x="233350" y="949250"/>
            <a:chExt cx="7137300" cy="3802300"/>
          </a:xfrm>
        </p:grpSpPr>
        <p:sp>
          <p:nvSpPr>
            <p:cNvPr id="6662" name="Google Shape;6662;p80"/>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0"/>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0"/>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0"/>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0"/>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0"/>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0"/>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0"/>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0"/>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80"/>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80"/>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0"/>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0"/>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0"/>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0"/>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0"/>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0"/>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0"/>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0"/>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0"/>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0"/>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0"/>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0"/>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0"/>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0"/>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0"/>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0"/>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0"/>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0"/>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0"/>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0"/>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0"/>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0"/>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0"/>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0"/>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0"/>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0"/>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0"/>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0"/>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0"/>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0"/>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0"/>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0"/>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0"/>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0"/>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0"/>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0"/>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0"/>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0"/>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0"/>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0"/>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3" name="Google Shape;6713;p80"/>
          <p:cNvGrpSpPr/>
          <p:nvPr/>
        </p:nvGrpSpPr>
        <p:grpSpPr>
          <a:xfrm>
            <a:off x="7648473" y="3037828"/>
            <a:ext cx="104231" cy="320340"/>
            <a:chOff x="7564426" y="3224343"/>
            <a:chExt cx="119985" cy="368801"/>
          </a:xfrm>
        </p:grpSpPr>
        <p:sp>
          <p:nvSpPr>
            <p:cNvPr id="6714" name="Google Shape;6714;p80"/>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0"/>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6" name="Google Shape;6716;p80"/>
          <p:cNvGrpSpPr/>
          <p:nvPr/>
        </p:nvGrpSpPr>
        <p:grpSpPr>
          <a:xfrm>
            <a:off x="7347962" y="3031929"/>
            <a:ext cx="189489" cy="332132"/>
            <a:chOff x="8370831" y="3202002"/>
            <a:chExt cx="218129" cy="382376"/>
          </a:xfrm>
        </p:grpSpPr>
        <p:sp>
          <p:nvSpPr>
            <p:cNvPr id="6717" name="Google Shape;6717;p80"/>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0"/>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9" name="Google Shape;6719;p80"/>
          <p:cNvGrpSpPr/>
          <p:nvPr/>
        </p:nvGrpSpPr>
        <p:grpSpPr>
          <a:xfrm>
            <a:off x="8071351" y="3443061"/>
            <a:ext cx="309429" cy="267000"/>
            <a:chOff x="6742064" y="3750480"/>
            <a:chExt cx="399315" cy="344560"/>
          </a:xfrm>
        </p:grpSpPr>
        <p:sp>
          <p:nvSpPr>
            <p:cNvPr id="6720" name="Google Shape;6720;p80"/>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0"/>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2" name="Google Shape;6722;p80"/>
          <p:cNvGrpSpPr/>
          <p:nvPr/>
        </p:nvGrpSpPr>
        <p:grpSpPr>
          <a:xfrm>
            <a:off x="7610370" y="3794109"/>
            <a:ext cx="180437" cy="281608"/>
            <a:chOff x="7248525" y="3739696"/>
            <a:chExt cx="230531" cy="359790"/>
          </a:xfrm>
        </p:grpSpPr>
        <p:sp>
          <p:nvSpPr>
            <p:cNvPr id="6723" name="Google Shape;6723;p80"/>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80"/>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5" name="Google Shape;6725;p80"/>
          <p:cNvGrpSpPr/>
          <p:nvPr/>
        </p:nvGrpSpPr>
        <p:grpSpPr>
          <a:xfrm>
            <a:off x="7856289" y="3437333"/>
            <a:ext cx="162896" cy="278710"/>
            <a:chOff x="7601242" y="3729267"/>
            <a:chExt cx="222566" cy="380803"/>
          </a:xfrm>
        </p:grpSpPr>
        <p:sp>
          <p:nvSpPr>
            <p:cNvPr id="6726" name="Google Shape;6726;p80"/>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80"/>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28" name="Google Shape;6728;p80"/>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9" name="Google Shape;6729;p80"/>
          <p:cNvGrpSpPr/>
          <p:nvPr/>
        </p:nvGrpSpPr>
        <p:grpSpPr>
          <a:xfrm>
            <a:off x="7345935" y="3438473"/>
            <a:ext cx="193543" cy="275990"/>
            <a:chOff x="8304647" y="3738687"/>
            <a:chExt cx="225076" cy="320956"/>
          </a:xfrm>
        </p:grpSpPr>
        <p:sp>
          <p:nvSpPr>
            <p:cNvPr id="6730" name="Google Shape;6730;p80"/>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0"/>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80"/>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80"/>
          <p:cNvGrpSpPr/>
          <p:nvPr/>
        </p:nvGrpSpPr>
        <p:grpSpPr>
          <a:xfrm>
            <a:off x="7618427" y="3438473"/>
            <a:ext cx="178492" cy="275990"/>
            <a:chOff x="8615101" y="3738687"/>
            <a:chExt cx="207573" cy="320956"/>
          </a:xfrm>
        </p:grpSpPr>
        <p:sp>
          <p:nvSpPr>
            <p:cNvPr id="6734" name="Google Shape;6734;p80"/>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0"/>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80"/>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7" name="Google Shape;6737;p80"/>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8" name="Google Shape;6738;p80"/>
          <p:cNvGrpSpPr/>
          <p:nvPr/>
        </p:nvGrpSpPr>
        <p:grpSpPr>
          <a:xfrm>
            <a:off x="6013132" y="3559961"/>
            <a:ext cx="557671" cy="511283"/>
            <a:chOff x="6015419" y="3716859"/>
            <a:chExt cx="557671" cy="511283"/>
          </a:xfrm>
        </p:grpSpPr>
        <p:sp>
          <p:nvSpPr>
            <p:cNvPr id="6739" name="Google Shape;6739;p80"/>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0" name="Google Shape;6740;p80"/>
            <p:cNvGrpSpPr/>
            <p:nvPr/>
          </p:nvGrpSpPr>
          <p:grpSpPr>
            <a:xfrm>
              <a:off x="6036094" y="3716980"/>
              <a:ext cx="529860" cy="510468"/>
              <a:chOff x="6036094" y="3716980"/>
              <a:chExt cx="529860" cy="510468"/>
            </a:xfrm>
          </p:grpSpPr>
          <p:sp>
            <p:nvSpPr>
              <p:cNvPr id="6741" name="Google Shape;6741;p80"/>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0"/>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0"/>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80"/>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0"/>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0"/>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80"/>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80"/>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80"/>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80"/>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51" name="Google Shape;6751;p80"/>
          <p:cNvGrpSpPr/>
          <p:nvPr/>
        </p:nvGrpSpPr>
        <p:grpSpPr>
          <a:xfrm>
            <a:off x="6642017" y="2916730"/>
            <a:ext cx="576302" cy="511871"/>
            <a:chOff x="6644304" y="3073628"/>
            <a:chExt cx="576302" cy="511871"/>
          </a:xfrm>
        </p:grpSpPr>
        <p:sp>
          <p:nvSpPr>
            <p:cNvPr id="6752" name="Google Shape;6752;p80"/>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3" name="Google Shape;6753;p80"/>
            <p:cNvGrpSpPr/>
            <p:nvPr/>
          </p:nvGrpSpPr>
          <p:grpSpPr>
            <a:xfrm>
              <a:off x="6712169" y="3085440"/>
              <a:ext cx="481622" cy="494913"/>
              <a:chOff x="6712169" y="3085440"/>
              <a:chExt cx="481622" cy="494913"/>
            </a:xfrm>
          </p:grpSpPr>
          <p:sp>
            <p:nvSpPr>
              <p:cNvPr id="6754" name="Google Shape;6754;p80"/>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0"/>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0"/>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0"/>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0"/>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9" name="Google Shape;6759;p80"/>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0"/>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0"/>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2" name="Google Shape;6762;p80"/>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3" name="Google Shape;6763;p80"/>
          <p:cNvGrpSpPr/>
          <p:nvPr/>
        </p:nvGrpSpPr>
        <p:grpSpPr>
          <a:xfrm>
            <a:off x="6649868" y="3559725"/>
            <a:ext cx="560631" cy="511352"/>
            <a:chOff x="6652154" y="3716623"/>
            <a:chExt cx="560631" cy="511352"/>
          </a:xfrm>
        </p:grpSpPr>
        <p:sp>
          <p:nvSpPr>
            <p:cNvPr id="6764" name="Google Shape;6764;p80"/>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5" name="Google Shape;6765;p80"/>
            <p:cNvGrpSpPr/>
            <p:nvPr/>
          </p:nvGrpSpPr>
          <p:grpSpPr>
            <a:xfrm>
              <a:off x="6669657" y="3716715"/>
              <a:ext cx="466779" cy="464290"/>
              <a:chOff x="6669657" y="3716715"/>
              <a:chExt cx="466779" cy="464290"/>
            </a:xfrm>
          </p:grpSpPr>
          <p:sp>
            <p:nvSpPr>
              <p:cNvPr id="6766" name="Google Shape;6766;p80"/>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0"/>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0"/>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80"/>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0"/>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0"/>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80"/>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80"/>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80"/>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0"/>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80"/>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0"/>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0"/>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79" name="Google Shape;6779;p80"/>
          <p:cNvGrpSpPr/>
          <p:nvPr/>
        </p:nvGrpSpPr>
        <p:grpSpPr>
          <a:xfrm>
            <a:off x="7843959" y="3841134"/>
            <a:ext cx="187557" cy="187557"/>
            <a:chOff x="8565775" y="671075"/>
            <a:chExt cx="441000" cy="441000"/>
          </a:xfrm>
        </p:grpSpPr>
        <p:sp>
          <p:nvSpPr>
            <p:cNvPr id="6780" name="Google Shape;6780;p80"/>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0"/>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2" name="Google Shape;6782;p80"/>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0"/>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4" name="Google Shape;6784;p80"/>
          <p:cNvGrpSpPr/>
          <p:nvPr/>
        </p:nvGrpSpPr>
        <p:grpSpPr>
          <a:xfrm>
            <a:off x="5997814" y="2919352"/>
            <a:ext cx="587871" cy="512373"/>
            <a:chOff x="6000100" y="3076250"/>
            <a:chExt cx="587871" cy="512373"/>
          </a:xfrm>
        </p:grpSpPr>
        <p:sp>
          <p:nvSpPr>
            <p:cNvPr id="6785" name="Google Shape;6785;p80"/>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6" name="Google Shape;6786;p80"/>
            <p:cNvGrpSpPr/>
            <p:nvPr/>
          </p:nvGrpSpPr>
          <p:grpSpPr>
            <a:xfrm>
              <a:off x="6031360" y="3076713"/>
              <a:ext cx="539107" cy="480965"/>
              <a:chOff x="6031360" y="3076713"/>
              <a:chExt cx="539107" cy="480965"/>
            </a:xfrm>
          </p:grpSpPr>
          <p:sp>
            <p:nvSpPr>
              <p:cNvPr id="6787" name="Google Shape;6787;p80"/>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0"/>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80"/>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80"/>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0"/>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0"/>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0"/>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94" name="Google Shape;6794;p80"/>
          <p:cNvGrpSpPr/>
          <p:nvPr/>
        </p:nvGrpSpPr>
        <p:grpSpPr>
          <a:xfrm>
            <a:off x="3369305" y="938716"/>
            <a:ext cx="2310381" cy="1488888"/>
            <a:chOff x="229225" y="549050"/>
            <a:chExt cx="7161750" cy="4615275"/>
          </a:xfrm>
        </p:grpSpPr>
        <p:sp>
          <p:nvSpPr>
            <p:cNvPr id="6795" name="Google Shape;6795;p80"/>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0"/>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80"/>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0"/>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0"/>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0"/>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0"/>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0"/>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0"/>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0"/>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80"/>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0"/>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0"/>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0"/>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0"/>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0"/>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0"/>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0"/>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0"/>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0"/>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0"/>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0"/>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0"/>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0"/>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0"/>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0"/>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0"/>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0"/>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0"/>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0"/>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0"/>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0"/>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0"/>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0"/>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0"/>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0"/>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0"/>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0"/>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0"/>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0"/>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0"/>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0"/>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0"/>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0"/>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0"/>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0"/>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0"/>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0"/>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0"/>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0"/>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0"/>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0"/>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0"/>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0"/>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0"/>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0"/>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0"/>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0"/>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0"/>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0"/>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0"/>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0"/>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0"/>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0"/>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0"/>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0"/>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0"/>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0"/>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0"/>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0"/>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0"/>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0"/>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0"/>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0"/>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0"/>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0"/>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0"/>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0"/>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0"/>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0"/>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0"/>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0"/>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0"/>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0"/>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0"/>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0"/>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0"/>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0"/>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0"/>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0"/>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0"/>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0"/>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0"/>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0"/>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0"/>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0"/>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0"/>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0"/>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0"/>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0"/>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0"/>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0"/>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0"/>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0"/>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0"/>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0"/>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0"/>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0"/>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0"/>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0"/>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0"/>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0"/>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0"/>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0"/>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0"/>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0"/>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0"/>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80"/>
          <p:cNvGrpSpPr/>
          <p:nvPr/>
        </p:nvGrpSpPr>
        <p:grpSpPr>
          <a:xfrm>
            <a:off x="3514723" y="2830563"/>
            <a:ext cx="2310282" cy="1374222"/>
            <a:chOff x="238125" y="732525"/>
            <a:chExt cx="7130500" cy="4241425"/>
          </a:xfrm>
        </p:grpSpPr>
        <p:sp>
          <p:nvSpPr>
            <p:cNvPr id="6913" name="Google Shape;6913;p80"/>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0"/>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0"/>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0"/>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0"/>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0"/>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0"/>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0"/>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0"/>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0"/>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0"/>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0"/>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0"/>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0"/>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0"/>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0"/>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0"/>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0"/>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0"/>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0"/>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0"/>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0"/>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0"/>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0"/>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0"/>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0"/>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0"/>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0"/>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0"/>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0"/>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0"/>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0"/>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0"/>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0"/>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0"/>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0"/>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0"/>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0"/>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0"/>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0"/>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0"/>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0"/>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0"/>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0"/>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0"/>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0"/>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0"/>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0"/>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0"/>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0"/>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0"/>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0"/>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0"/>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0"/>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0"/>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0"/>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0"/>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0"/>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0"/>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0"/>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0"/>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0"/>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0"/>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0"/>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0"/>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0"/>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0"/>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0"/>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0"/>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0"/>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0"/>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0"/>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0"/>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0"/>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0"/>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0"/>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0"/>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0"/>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0"/>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0"/>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0"/>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0"/>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0"/>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0"/>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0"/>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0"/>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0"/>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0"/>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0"/>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0"/>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0"/>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0"/>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0"/>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0"/>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0"/>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0"/>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0"/>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0"/>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0"/>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0"/>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0"/>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0"/>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0"/>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0"/>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0"/>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0"/>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0"/>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0"/>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0"/>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0"/>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0"/>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0"/>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0"/>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0"/>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030"/>
        <p:cNvGrpSpPr/>
        <p:nvPr/>
      </p:nvGrpSpPr>
      <p:grpSpPr>
        <a:xfrm>
          <a:off x="0" y="0"/>
          <a:ext cx="0" cy="0"/>
          <a:chOff x="0" y="0"/>
          <a:chExt cx="0" cy="0"/>
        </a:xfrm>
      </p:grpSpPr>
      <p:grpSp>
        <p:nvGrpSpPr>
          <p:cNvPr id="7031" name="Google Shape;7031;p81"/>
          <p:cNvGrpSpPr/>
          <p:nvPr/>
        </p:nvGrpSpPr>
        <p:grpSpPr>
          <a:xfrm>
            <a:off x="725414" y="969763"/>
            <a:ext cx="2507799" cy="206239"/>
            <a:chOff x="106648" y="895722"/>
            <a:chExt cx="4481413" cy="374300"/>
          </a:xfrm>
        </p:grpSpPr>
        <p:grpSp>
          <p:nvGrpSpPr>
            <p:cNvPr id="7032" name="Google Shape;7032;p81"/>
            <p:cNvGrpSpPr/>
            <p:nvPr/>
          </p:nvGrpSpPr>
          <p:grpSpPr>
            <a:xfrm>
              <a:off x="2233276" y="895722"/>
              <a:ext cx="1082667" cy="223591"/>
              <a:chOff x="4808316" y="2800065"/>
              <a:chExt cx="1999386" cy="412910"/>
            </a:xfrm>
          </p:grpSpPr>
          <p:sp>
            <p:nvSpPr>
              <p:cNvPr id="7033" name="Google Shape;7033;p81"/>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4" name="Google Shape;7034;p81"/>
              <p:cNvGrpSpPr/>
              <p:nvPr/>
            </p:nvGrpSpPr>
            <p:grpSpPr>
              <a:xfrm>
                <a:off x="4808316" y="2800065"/>
                <a:ext cx="92400" cy="411825"/>
                <a:chOff x="845575" y="2563700"/>
                <a:chExt cx="92400" cy="411825"/>
              </a:xfrm>
            </p:grpSpPr>
            <p:cxnSp>
              <p:nvCxnSpPr>
                <p:cNvPr id="7035" name="Google Shape;7035;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36" name="Google Shape;7036;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37" name="Google Shape;7037;p81"/>
            <p:cNvGrpSpPr/>
            <p:nvPr/>
          </p:nvGrpSpPr>
          <p:grpSpPr>
            <a:xfrm>
              <a:off x="106648" y="895722"/>
              <a:ext cx="1088401" cy="223591"/>
              <a:chOff x="881025" y="2800065"/>
              <a:chExt cx="2009975" cy="412910"/>
            </a:xfrm>
          </p:grpSpPr>
          <p:sp>
            <p:nvSpPr>
              <p:cNvPr id="7038" name="Google Shape;7038;p81"/>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9" name="Google Shape;7039;p81"/>
              <p:cNvGrpSpPr/>
              <p:nvPr/>
            </p:nvGrpSpPr>
            <p:grpSpPr>
              <a:xfrm>
                <a:off x="881025" y="2800065"/>
                <a:ext cx="92400" cy="411825"/>
                <a:chOff x="845575" y="2563700"/>
                <a:chExt cx="92400" cy="411825"/>
              </a:xfrm>
            </p:grpSpPr>
            <p:cxnSp>
              <p:nvCxnSpPr>
                <p:cNvPr id="7040" name="Google Shape;7040;p81"/>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41" name="Google Shape;7041;p81"/>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2" name="Google Shape;7042;p81"/>
            <p:cNvGrpSpPr/>
            <p:nvPr/>
          </p:nvGrpSpPr>
          <p:grpSpPr>
            <a:xfrm>
              <a:off x="1172346" y="1047018"/>
              <a:ext cx="1083151" cy="223003"/>
              <a:chOff x="2849073" y="3079467"/>
              <a:chExt cx="2000279" cy="411825"/>
            </a:xfrm>
          </p:grpSpPr>
          <p:sp>
            <p:nvSpPr>
              <p:cNvPr id="7043" name="Google Shape;7043;p81"/>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4" name="Google Shape;7044;p81"/>
              <p:cNvGrpSpPr/>
              <p:nvPr/>
            </p:nvGrpSpPr>
            <p:grpSpPr>
              <a:xfrm rot="10800000">
                <a:off x="2849073" y="3079467"/>
                <a:ext cx="92400" cy="411825"/>
                <a:chOff x="2070100" y="2563700"/>
                <a:chExt cx="92400" cy="411825"/>
              </a:xfrm>
            </p:grpSpPr>
            <p:cxnSp>
              <p:nvCxnSpPr>
                <p:cNvPr id="7045" name="Google Shape;7045;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46" name="Google Shape;7046;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7" name="Google Shape;7047;p81"/>
            <p:cNvGrpSpPr/>
            <p:nvPr/>
          </p:nvGrpSpPr>
          <p:grpSpPr>
            <a:xfrm>
              <a:off x="3290132" y="1047018"/>
              <a:ext cx="1297929" cy="223003"/>
              <a:chOff x="6760035" y="3079467"/>
              <a:chExt cx="2396914" cy="411825"/>
            </a:xfrm>
          </p:grpSpPr>
          <p:sp>
            <p:nvSpPr>
              <p:cNvPr id="7048" name="Google Shape;7048;p81"/>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9" name="Google Shape;7049;p81"/>
              <p:cNvGrpSpPr/>
              <p:nvPr/>
            </p:nvGrpSpPr>
            <p:grpSpPr>
              <a:xfrm rot="10800000">
                <a:off x="6760035" y="3079467"/>
                <a:ext cx="92400" cy="411825"/>
                <a:chOff x="2070100" y="2563700"/>
                <a:chExt cx="92400" cy="411825"/>
              </a:xfrm>
            </p:grpSpPr>
            <p:cxnSp>
              <p:nvCxnSpPr>
                <p:cNvPr id="7050" name="Google Shape;7050;p81"/>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51" name="Google Shape;7051;p81"/>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52" name="Google Shape;7052;p81"/>
          <p:cNvGrpSpPr/>
          <p:nvPr/>
        </p:nvGrpSpPr>
        <p:grpSpPr>
          <a:xfrm>
            <a:off x="2143176" y="3369134"/>
            <a:ext cx="1086701" cy="799429"/>
            <a:chOff x="2183288" y="3555572"/>
            <a:chExt cx="1136241" cy="835873"/>
          </a:xfrm>
        </p:grpSpPr>
        <p:sp>
          <p:nvSpPr>
            <p:cNvPr id="7053" name="Google Shape;7053;p81"/>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81"/>
            <p:cNvGrpSpPr/>
            <p:nvPr/>
          </p:nvGrpSpPr>
          <p:grpSpPr>
            <a:xfrm>
              <a:off x="2205895" y="3637269"/>
              <a:ext cx="1089848" cy="724993"/>
              <a:chOff x="2205895" y="3637269"/>
              <a:chExt cx="1089848" cy="724993"/>
            </a:xfrm>
          </p:grpSpPr>
          <p:sp>
            <p:nvSpPr>
              <p:cNvPr id="7055" name="Google Shape;7055;p81"/>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1"/>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81"/>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81"/>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1"/>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1"/>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1" name="Google Shape;7061;p81"/>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62" name="Google Shape;7062;p81"/>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063" name="Google Shape;7063;p81"/>
            <p:cNvGrpSpPr/>
            <p:nvPr/>
          </p:nvGrpSpPr>
          <p:grpSpPr>
            <a:xfrm>
              <a:off x="3173850" y="3779426"/>
              <a:ext cx="145679" cy="70048"/>
              <a:chOff x="3173850" y="3779426"/>
              <a:chExt cx="145679" cy="70048"/>
            </a:xfrm>
          </p:grpSpPr>
          <p:cxnSp>
            <p:nvCxnSpPr>
              <p:cNvPr id="7064" name="Google Shape;7064;p81"/>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065" name="Google Shape;7065;p81"/>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6" name="Google Shape;7066;p81"/>
            <p:cNvGrpSpPr/>
            <p:nvPr/>
          </p:nvGrpSpPr>
          <p:grpSpPr>
            <a:xfrm>
              <a:off x="2183288" y="4139483"/>
              <a:ext cx="145133" cy="70048"/>
              <a:chOff x="2183288" y="4139483"/>
              <a:chExt cx="145133" cy="70048"/>
            </a:xfrm>
          </p:grpSpPr>
          <p:cxnSp>
            <p:nvCxnSpPr>
              <p:cNvPr id="7067" name="Google Shape;7067;p81"/>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068" name="Google Shape;7068;p81"/>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9" name="Google Shape;7069;p81"/>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70" name="Google Shape;7070;p81"/>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071" name="Google Shape;7071;p81"/>
            <p:cNvGrpSpPr/>
            <p:nvPr/>
          </p:nvGrpSpPr>
          <p:grpSpPr>
            <a:xfrm>
              <a:off x="2943836" y="4268886"/>
              <a:ext cx="60717" cy="122559"/>
              <a:chOff x="2943836" y="4268886"/>
              <a:chExt cx="60717" cy="122559"/>
            </a:xfrm>
          </p:grpSpPr>
          <p:sp>
            <p:nvSpPr>
              <p:cNvPr id="7072" name="Google Shape;7072;p81"/>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73" name="Google Shape;7073;p81"/>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074" name="Google Shape;7074;p81"/>
          <p:cNvGrpSpPr/>
          <p:nvPr/>
        </p:nvGrpSpPr>
        <p:grpSpPr>
          <a:xfrm>
            <a:off x="3406121" y="1290134"/>
            <a:ext cx="1675870" cy="758251"/>
            <a:chOff x="3530532" y="1496185"/>
            <a:chExt cx="1562000" cy="706730"/>
          </a:xfrm>
        </p:grpSpPr>
        <p:cxnSp>
          <p:nvCxnSpPr>
            <p:cNvPr id="7075" name="Google Shape;7075;p81"/>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076" name="Google Shape;7076;p81"/>
            <p:cNvGrpSpPr/>
            <p:nvPr/>
          </p:nvGrpSpPr>
          <p:grpSpPr>
            <a:xfrm>
              <a:off x="3530532" y="1496185"/>
              <a:ext cx="323430" cy="463587"/>
              <a:chOff x="3530532" y="1496185"/>
              <a:chExt cx="323430" cy="463587"/>
            </a:xfrm>
          </p:grpSpPr>
          <p:grpSp>
            <p:nvGrpSpPr>
              <p:cNvPr id="7077" name="Google Shape;7077;p81"/>
              <p:cNvGrpSpPr/>
              <p:nvPr/>
            </p:nvGrpSpPr>
            <p:grpSpPr>
              <a:xfrm>
                <a:off x="3567462" y="1496185"/>
                <a:ext cx="286500" cy="361376"/>
                <a:chOff x="3567462" y="1496185"/>
                <a:chExt cx="286500" cy="361376"/>
              </a:xfrm>
            </p:grpSpPr>
            <p:cxnSp>
              <p:nvCxnSpPr>
                <p:cNvPr id="7078" name="Google Shape;7078;p81"/>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079" name="Google Shape;7079;p81"/>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0" name="Google Shape;7080;p81"/>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81"/>
            <p:cNvGrpSpPr/>
            <p:nvPr/>
          </p:nvGrpSpPr>
          <p:grpSpPr>
            <a:xfrm>
              <a:off x="3891569" y="1779209"/>
              <a:ext cx="323945" cy="423706"/>
              <a:chOff x="3891569" y="1779209"/>
              <a:chExt cx="323945" cy="423706"/>
            </a:xfrm>
          </p:grpSpPr>
          <p:grpSp>
            <p:nvGrpSpPr>
              <p:cNvPr id="7082" name="Google Shape;7082;p81"/>
              <p:cNvGrpSpPr/>
              <p:nvPr/>
            </p:nvGrpSpPr>
            <p:grpSpPr>
              <a:xfrm>
                <a:off x="3929014" y="1881638"/>
                <a:ext cx="286500" cy="321278"/>
                <a:chOff x="3929014" y="1881638"/>
                <a:chExt cx="286500" cy="321278"/>
              </a:xfrm>
            </p:grpSpPr>
            <p:cxnSp>
              <p:nvCxnSpPr>
                <p:cNvPr id="7083" name="Google Shape;7083;p81"/>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084" name="Google Shape;7084;p81"/>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5" name="Google Shape;7085;p81"/>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6" name="Google Shape;7086;p81"/>
            <p:cNvGrpSpPr/>
            <p:nvPr/>
          </p:nvGrpSpPr>
          <p:grpSpPr>
            <a:xfrm>
              <a:off x="4252606" y="1496185"/>
              <a:ext cx="324721" cy="463587"/>
              <a:chOff x="4252606" y="1496185"/>
              <a:chExt cx="324721" cy="463587"/>
            </a:xfrm>
          </p:grpSpPr>
          <p:grpSp>
            <p:nvGrpSpPr>
              <p:cNvPr id="7087" name="Google Shape;7087;p81"/>
              <p:cNvGrpSpPr/>
              <p:nvPr/>
            </p:nvGrpSpPr>
            <p:grpSpPr>
              <a:xfrm>
                <a:off x="4290828" y="1496185"/>
                <a:ext cx="286500" cy="361376"/>
                <a:chOff x="4290828" y="1496185"/>
                <a:chExt cx="286500" cy="361376"/>
              </a:xfrm>
            </p:grpSpPr>
            <p:cxnSp>
              <p:nvCxnSpPr>
                <p:cNvPr id="7088" name="Google Shape;7088;p81"/>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089" name="Google Shape;7089;p81"/>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0" name="Google Shape;7090;p81"/>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81"/>
            <p:cNvGrpSpPr/>
            <p:nvPr/>
          </p:nvGrpSpPr>
          <p:grpSpPr>
            <a:xfrm>
              <a:off x="4613643" y="1763716"/>
              <a:ext cx="325308" cy="439200"/>
              <a:chOff x="4613643" y="1763716"/>
              <a:chExt cx="325308" cy="439200"/>
            </a:xfrm>
          </p:grpSpPr>
          <p:grpSp>
            <p:nvGrpSpPr>
              <p:cNvPr id="7092" name="Google Shape;7092;p81"/>
              <p:cNvGrpSpPr/>
              <p:nvPr/>
            </p:nvGrpSpPr>
            <p:grpSpPr>
              <a:xfrm>
                <a:off x="4652451" y="1879538"/>
                <a:ext cx="286500" cy="323378"/>
                <a:chOff x="4652451" y="1879538"/>
                <a:chExt cx="286500" cy="323378"/>
              </a:xfrm>
            </p:grpSpPr>
            <p:cxnSp>
              <p:nvCxnSpPr>
                <p:cNvPr id="7093" name="Google Shape;7093;p81"/>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094" name="Google Shape;7094;p81"/>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5" name="Google Shape;7095;p81"/>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6" name="Google Shape;7096;p81"/>
          <p:cNvGrpSpPr/>
          <p:nvPr/>
        </p:nvGrpSpPr>
        <p:grpSpPr>
          <a:xfrm>
            <a:off x="3417981" y="2143759"/>
            <a:ext cx="1652173" cy="391517"/>
            <a:chOff x="3512551" y="2358270"/>
            <a:chExt cx="1597383" cy="378533"/>
          </a:xfrm>
        </p:grpSpPr>
        <p:cxnSp>
          <p:nvCxnSpPr>
            <p:cNvPr id="7097" name="Google Shape;7097;p81"/>
            <p:cNvCxnSpPr>
              <a:stCxn id="7098" idx="6"/>
              <a:endCxn id="7099"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100" name="Google Shape;7100;p81"/>
            <p:cNvGrpSpPr/>
            <p:nvPr/>
          </p:nvGrpSpPr>
          <p:grpSpPr>
            <a:xfrm>
              <a:off x="3512551" y="2358270"/>
              <a:ext cx="225647" cy="307714"/>
              <a:chOff x="2182679" y="2004714"/>
              <a:chExt cx="792300" cy="1080458"/>
            </a:xfrm>
          </p:grpSpPr>
          <p:cxnSp>
            <p:nvCxnSpPr>
              <p:cNvPr id="7101" name="Google Shape;7101;p81"/>
              <p:cNvCxnSpPr>
                <a:stCxn id="7102"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098" name="Google Shape;7098;p81"/>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1"/>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3" name="Google Shape;7103;p81"/>
            <p:cNvGrpSpPr/>
            <p:nvPr/>
          </p:nvGrpSpPr>
          <p:grpSpPr>
            <a:xfrm>
              <a:off x="3969644" y="2440153"/>
              <a:ext cx="225853" cy="296651"/>
              <a:chOff x="3775710" y="1729289"/>
              <a:chExt cx="136500" cy="179289"/>
            </a:xfrm>
          </p:grpSpPr>
          <p:cxnSp>
            <p:nvCxnSpPr>
              <p:cNvPr id="7104" name="Google Shape;7104;p81"/>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105" name="Google Shape;7105;p81"/>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1"/>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81"/>
            <p:cNvGrpSpPr/>
            <p:nvPr/>
          </p:nvGrpSpPr>
          <p:grpSpPr>
            <a:xfrm>
              <a:off x="4427051" y="2358270"/>
              <a:ext cx="225647" cy="307714"/>
              <a:chOff x="5393704" y="2004714"/>
              <a:chExt cx="792300" cy="1080458"/>
            </a:xfrm>
          </p:grpSpPr>
          <p:cxnSp>
            <p:nvCxnSpPr>
              <p:cNvPr id="7108" name="Google Shape;7108;p81"/>
              <p:cNvCxnSpPr>
                <a:stCxn id="7109"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110" name="Google Shape;7110;p81"/>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81"/>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1" name="Google Shape;7111;p81"/>
            <p:cNvGrpSpPr/>
            <p:nvPr/>
          </p:nvGrpSpPr>
          <p:grpSpPr>
            <a:xfrm>
              <a:off x="4884287" y="2440252"/>
              <a:ext cx="225647" cy="296532"/>
              <a:chOff x="6999166" y="2292572"/>
              <a:chExt cx="792300" cy="1041192"/>
            </a:xfrm>
          </p:grpSpPr>
          <p:cxnSp>
            <p:nvCxnSpPr>
              <p:cNvPr id="7112" name="Google Shape;7112;p81"/>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099" name="Google Shape;7099;p81"/>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81"/>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4" name="Google Shape;7114;p81"/>
          <p:cNvGrpSpPr/>
          <p:nvPr/>
        </p:nvGrpSpPr>
        <p:grpSpPr>
          <a:xfrm>
            <a:off x="6838789" y="979959"/>
            <a:ext cx="1581844" cy="732818"/>
            <a:chOff x="634175" y="2986275"/>
            <a:chExt cx="3147949" cy="1458344"/>
          </a:xfrm>
        </p:grpSpPr>
        <p:cxnSp>
          <p:nvCxnSpPr>
            <p:cNvPr id="7115" name="Google Shape;7115;p81"/>
            <p:cNvCxnSpPr>
              <a:stCxn id="7116" idx="4"/>
              <a:endCxn id="7117"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118" name="Google Shape;7118;p81"/>
            <p:cNvCxnSpPr>
              <a:stCxn id="7117" idx="0"/>
              <a:endCxn id="711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120" name="Google Shape;7120;p81"/>
            <p:cNvCxnSpPr>
              <a:stCxn id="7119" idx="4"/>
              <a:endCxn id="712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122" name="Google Shape;7122;p81"/>
            <p:cNvCxnSpPr>
              <a:stCxn id="7121" idx="0"/>
              <a:endCxn id="7123"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123" name="Google Shape;7123;p81"/>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19" name="Google Shape;7119;p81"/>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16" name="Google Shape;7116;p81"/>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21" name="Google Shape;7121;p81"/>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17" name="Google Shape;7117;p81"/>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124" name="Google Shape;7124;p81"/>
          <p:cNvGrpSpPr/>
          <p:nvPr/>
        </p:nvGrpSpPr>
        <p:grpSpPr>
          <a:xfrm>
            <a:off x="3406504" y="2674269"/>
            <a:ext cx="1675128" cy="313674"/>
            <a:chOff x="998425" y="1182125"/>
            <a:chExt cx="1065400" cy="199500"/>
          </a:xfrm>
        </p:grpSpPr>
        <p:sp>
          <p:nvSpPr>
            <p:cNvPr id="7125" name="Google Shape;7125;p81"/>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81"/>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1"/>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1"/>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1"/>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0" name="Google Shape;7130;p81"/>
          <p:cNvGrpSpPr/>
          <p:nvPr/>
        </p:nvGrpSpPr>
        <p:grpSpPr>
          <a:xfrm>
            <a:off x="3406503" y="3630235"/>
            <a:ext cx="1675129" cy="525345"/>
            <a:chOff x="5194708" y="3484366"/>
            <a:chExt cx="3148148" cy="987304"/>
          </a:xfrm>
        </p:grpSpPr>
        <p:grpSp>
          <p:nvGrpSpPr>
            <p:cNvPr id="7131" name="Google Shape;7131;p81"/>
            <p:cNvGrpSpPr/>
            <p:nvPr/>
          </p:nvGrpSpPr>
          <p:grpSpPr>
            <a:xfrm>
              <a:off x="7531521" y="3484366"/>
              <a:ext cx="811335" cy="987304"/>
              <a:chOff x="3379425" y="1617275"/>
              <a:chExt cx="1090650" cy="1327200"/>
            </a:xfrm>
          </p:grpSpPr>
          <p:sp>
            <p:nvSpPr>
              <p:cNvPr id="7132" name="Google Shape;7132;p81"/>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1"/>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1"/>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81"/>
            <p:cNvGrpSpPr/>
            <p:nvPr/>
          </p:nvGrpSpPr>
          <p:grpSpPr>
            <a:xfrm>
              <a:off x="6752546" y="3484366"/>
              <a:ext cx="811428" cy="987304"/>
              <a:chOff x="2332275" y="1617275"/>
              <a:chExt cx="1090775" cy="1327200"/>
            </a:xfrm>
          </p:grpSpPr>
          <p:sp>
            <p:nvSpPr>
              <p:cNvPr id="7136" name="Google Shape;7136;p81"/>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1"/>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1"/>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81"/>
            <p:cNvGrpSpPr/>
            <p:nvPr/>
          </p:nvGrpSpPr>
          <p:grpSpPr>
            <a:xfrm>
              <a:off x="5973664" y="3484366"/>
              <a:ext cx="811335" cy="987304"/>
              <a:chOff x="1285250" y="1617275"/>
              <a:chExt cx="1090650" cy="1327200"/>
            </a:xfrm>
          </p:grpSpPr>
          <p:sp>
            <p:nvSpPr>
              <p:cNvPr id="7140" name="Google Shape;7140;p81"/>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1"/>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1"/>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81"/>
            <p:cNvGrpSpPr/>
            <p:nvPr/>
          </p:nvGrpSpPr>
          <p:grpSpPr>
            <a:xfrm>
              <a:off x="5194708" y="3484366"/>
              <a:ext cx="811409" cy="987304"/>
              <a:chOff x="238125" y="1617275"/>
              <a:chExt cx="1090750" cy="1327200"/>
            </a:xfrm>
          </p:grpSpPr>
          <p:sp>
            <p:nvSpPr>
              <p:cNvPr id="7144" name="Google Shape;7144;p81"/>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1"/>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81"/>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7" name="Google Shape;7147;p81"/>
          <p:cNvGrpSpPr/>
          <p:nvPr/>
        </p:nvGrpSpPr>
        <p:grpSpPr>
          <a:xfrm>
            <a:off x="6840188" y="2276124"/>
            <a:ext cx="1579046" cy="522230"/>
            <a:chOff x="6853641" y="2534077"/>
            <a:chExt cx="1515545" cy="501229"/>
          </a:xfrm>
        </p:grpSpPr>
        <p:grpSp>
          <p:nvGrpSpPr>
            <p:cNvPr id="7148" name="Google Shape;7148;p81"/>
            <p:cNvGrpSpPr/>
            <p:nvPr/>
          </p:nvGrpSpPr>
          <p:grpSpPr>
            <a:xfrm>
              <a:off x="6853641" y="2618923"/>
              <a:ext cx="1515545" cy="324556"/>
              <a:chOff x="6853641" y="2618923"/>
              <a:chExt cx="1515545" cy="324556"/>
            </a:xfrm>
          </p:grpSpPr>
          <p:sp>
            <p:nvSpPr>
              <p:cNvPr id="7149" name="Google Shape;7149;p81"/>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1"/>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1"/>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1"/>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1"/>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4" name="Google Shape;7154;p81"/>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1"/>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1"/>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81"/>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1"/>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9" name="Google Shape;7159;p81"/>
          <p:cNvGrpSpPr/>
          <p:nvPr/>
        </p:nvGrpSpPr>
        <p:grpSpPr>
          <a:xfrm>
            <a:off x="3435080" y="3151165"/>
            <a:ext cx="1617976" cy="346616"/>
            <a:chOff x="1808063" y="4294338"/>
            <a:chExt cx="3370782" cy="721817"/>
          </a:xfrm>
        </p:grpSpPr>
        <p:sp>
          <p:nvSpPr>
            <p:cNvPr id="7160" name="Google Shape;7160;p81"/>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1"/>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1"/>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1"/>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81"/>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1"/>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1"/>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1"/>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1"/>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1"/>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81"/>
          <p:cNvGrpSpPr/>
          <p:nvPr/>
        </p:nvGrpSpPr>
        <p:grpSpPr>
          <a:xfrm>
            <a:off x="5261076" y="3817915"/>
            <a:ext cx="1417067" cy="350605"/>
            <a:chOff x="4234950" y="2101012"/>
            <a:chExt cx="4219974" cy="1044090"/>
          </a:xfrm>
        </p:grpSpPr>
        <p:sp>
          <p:nvSpPr>
            <p:cNvPr id="7171" name="Google Shape;7171;p81"/>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1"/>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1"/>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1"/>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1"/>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1"/>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1"/>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1"/>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1"/>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81"/>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1"/>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1"/>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1"/>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1"/>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1"/>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1"/>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7" name="Google Shape;7187;p81"/>
          <p:cNvGrpSpPr/>
          <p:nvPr/>
        </p:nvGrpSpPr>
        <p:grpSpPr>
          <a:xfrm>
            <a:off x="6836548" y="1808672"/>
            <a:ext cx="1586327" cy="371557"/>
            <a:chOff x="1247650" y="2075423"/>
            <a:chExt cx="6648477" cy="1557238"/>
          </a:xfrm>
        </p:grpSpPr>
        <p:sp>
          <p:nvSpPr>
            <p:cNvPr id="7188" name="Google Shape;7188;p81"/>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1"/>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1"/>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1"/>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1"/>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1"/>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4" name="Google Shape;7194;p81"/>
          <p:cNvGrpSpPr/>
          <p:nvPr/>
        </p:nvGrpSpPr>
        <p:grpSpPr>
          <a:xfrm>
            <a:off x="5267818" y="961862"/>
            <a:ext cx="1415601" cy="1648533"/>
            <a:chOff x="1839112" y="2209163"/>
            <a:chExt cx="1918159" cy="2233784"/>
          </a:xfrm>
        </p:grpSpPr>
        <p:sp>
          <p:nvSpPr>
            <p:cNvPr id="7195" name="Google Shape;7195;p81"/>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1"/>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81"/>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198" name="Google Shape;7198;p81"/>
            <p:cNvCxnSpPr>
              <a:stCxn id="7195" idx="6"/>
              <a:endCxn id="7196"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199" name="Google Shape;7199;p81"/>
            <p:cNvCxnSpPr>
              <a:stCxn id="7196" idx="4"/>
              <a:endCxn id="7200"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201" name="Google Shape;7201;p81"/>
            <p:cNvCxnSpPr>
              <a:stCxn id="7200" idx="6"/>
              <a:endCxn id="7197"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202" name="Google Shape;7202;p81"/>
            <p:cNvCxnSpPr>
              <a:stCxn id="7197" idx="4"/>
              <a:endCxn id="7203"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200" name="Google Shape;7200;p81"/>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1"/>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81"/>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05" name="Google Shape;7205;p81"/>
            <p:cNvCxnSpPr>
              <a:endCxn id="7204"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206" name="Google Shape;7206;p81"/>
          <p:cNvGrpSpPr/>
          <p:nvPr/>
        </p:nvGrpSpPr>
        <p:grpSpPr>
          <a:xfrm>
            <a:off x="3425084" y="979946"/>
            <a:ext cx="1637968" cy="154942"/>
            <a:chOff x="238125" y="2506075"/>
            <a:chExt cx="7115411" cy="673075"/>
          </a:xfrm>
        </p:grpSpPr>
        <p:sp>
          <p:nvSpPr>
            <p:cNvPr id="7207" name="Google Shape;7207;p81"/>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1"/>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81"/>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81"/>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81"/>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2" name="Google Shape;7212;p81"/>
          <p:cNvGrpSpPr/>
          <p:nvPr/>
        </p:nvGrpSpPr>
        <p:grpSpPr>
          <a:xfrm>
            <a:off x="1965820" y="1294664"/>
            <a:ext cx="1262932" cy="785408"/>
            <a:chOff x="548861" y="389676"/>
            <a:chExt cx="3843371" cy="2390163"/>
          </a:xfrm>
        </p:grpSpPr>
        <p:cxnSp>
          <p:nvCxnSpPr>
            <p:cNvPr id="7213" name="Google Shape;7213;p81"/>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14" name="Google Shape;7214;p81"/>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15" name="Google Shape;7215;p81"/>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16" name="Google Shape;7216;p81"/>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217" name="Google Shape;7217;p81"/>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218" name="Google Shape;7218;p81"/>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9" name="Google Shape;7219;p81"/>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20" name="Google Shape;7220;p81"/>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1"/>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1"/>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1"/>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1"/>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81"/>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81"/>
          <p:cNvGrpSpPr/>
          <p:nvPr/>
        </p:nvGrpSpPr>
        <p:grpSpPr>
          <a:xfrm>
            <a:off x="753952" y="2401541"/>
            <a:ext cx="1412054" cy="633562"/>
            <a:chOff x="1187400" y="2529299"/>
            <a:chExt cx="6769193" cy="2241903"/>
          </a:xfrm>
        </p:grpSpPr>
        <p:sp>
          <p:nvSpPr>
            <p:cNvPr id="7227" name="Google Shape;7227;p81"/>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228" name="Google Shape;7228;p81"/>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29" name="Google Shape;7229;p81"/>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30" name="Google Shape;7230;p81"/>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31" name="Google Shape;7231;p81"/>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32" name="Google Shape;7232;p81"/>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33" name="Google Shape;7233;p81"/>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234" name="Google Shape;7234;p81"/>
            <p:cNvCxnSpPr>
              <a:stCxn id="7227" idx="2"/>
              <a:endCxn id="7228"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35" name="Google Shape;7235;p81"/>
            <p:cNvCxnSpPr>
              <a:stCxn id="7229" idx="0"/>
              <a:endCxn id="7227"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36" name="Google Shape;7236;p81"/>
            <p:cNvCxnSpPr>
              <a:stCxn id="7229" idx="2"/>
              <a:endCxn id="7231"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37" name="Google Shape;7237;p81"/>
            <p:cNvCxnSpPr>
              <a:stCxn id="7230" idx="0"/>
              <a:endCxn id="7229"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38" name="Google Shape;7238;p81"/>
            <p:cNvCxnSpPr>
              <a:stCxn id="7228" idx="2"/>
              <a:endCxn id="7233"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39" name="Google Shape;7239;p81"/>
            <p:cNvCxnSpPr>
              <a:stCxn id="7232" idx="0"/>
              <a:endCxn id="7228"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240" name="Google Shape;7240;p81"/>
          <p:cNvGrpSpPr/>
          <p:nvPr/>
        </p:nvGrpSpPr>
        <p:grpSpPr>
          <a:xfrm>
            <a:off x="6840198" y="2894250"/>
            <a:ext cx="1579035" cy="540873"/>
            <a:chOff x="6895650" y="3126697"/>
            <a:chExt cx="1436662" cy="492105"/>
          </a:xfrm>
        </p:grpSpPr>
        <p:sp>
          <p:nvSpPr>
            <p:cNvPr id="7241" name="Google Shape;7241;p81"/>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81"/>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1"/>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1"/>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81"/>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46" name="Google Shape;7246;p81"/>
            <p:cNvGrpSpPr/>
            <p:nvPr/>
          </p:nvGrpSpPr>
          <p:grpSpPr>
            <a:xfrm>
              <a:off x="6995957" y="3335810"/>
              <a:ext cx="1230393" cy="71754"/>
              <a:chOff x="6995957" y="3287964"/>
              <a:chExt cx="1230393" cy="71754"/>
            </a:xfrm>
          </p:grpSpPr>
          <p:sp>
            <p:nvSpPr>
              <p:cNvPr id="7247" name="Google Shape;7247;p81"/>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1"/>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1"/>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81"/>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81"/>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52" name="Google Shape;7252;p81"/>
          <p:cNvGrpSpPr/>
          <p:nvPr/>
        </p:nvGrpSpPr>
        <p:grpSpPr>
          <a:xfrm>
            <a:off x="6838780" y="3531013"/>
            <a:ext cx="1581862" cy="650625"/>
            <a:chOff x="6777990" y="3710194"/>
            <a:chExt cx="1646915" cy="677382"/>
          </a:xfrm>
        </p:grpSpPr>
        <p:grpSp>
          <p:nvGrpSpPr>
            <p:cNvPr id="7253" name="Google Shape;7253;p81"/>
            <p:cNvGrpSpPr/>
            <p:nvPr/>
          </p:nvGrpSpPr>
          <p:grpSpPr>
            <a:xfrm>
              <a:off x="6777990" y="3874492"/>
              <a:ext cx="411129" cy="513083"/>
              <a:chOff x="6777990" y="3874492"/>
              <a:chExt cx="411129" cy="513083"/>
            </a:xfrm>
          </p:grpSpPr>
          <p:cxnSp>
            <p:nvCxnSpPr>
              <p:cNvPr id="7254" name="Google Shape;7254;p81"/>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255" name="Google Shape;7255;p81"/>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81"/>
            <p:cNvGrpSpPr/>
            <p:nvPr/>
          </p:nvGrpSpPr>
          <p:grpSpPr>
            <a:xfrm>
              <a:off x="7188425" y="3710194"/>
              <a:ext cx="411123" cy="520535"/>
              <a:chOff x="7188425" y="3710194"/>
              <a:chExt cx="411123" cy="520535"/>
            </a:xfrm>
          </p:grpSpPr>
          <p:cxnSp>
            <p:nvCxnSpPr>
              <p:cNvPr id="7257" name="Google Shape;7257;p81"/>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258" name="Google Shape;7258;p81"/>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9" name="Google Shape;7259;p81"/>
            <p:cNvGrpSpPr/>
            <p:nvPr/>
          </p:nvGrpSpPr>
          <p:grpSpPr>
            <a:xfrm>
              <a:off x="7603341" y="3874492"/>
              <a:ext cx="411474" cy="513083"/>
              <a:chOff x="7603341" y="3874492"/>
              <a:chExt cx="411474" cy="513083"/>
            </a:xfrm>
          </p:grpSpPr>
          <p:cxnSp>
            <p:nvCxnSpPr>
              <p:cNvPr id="7260" name="Google Shape;7260;p81"/>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261" name="Google Shape;7261;p81"/>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81"/>
            <p:cNvGrpSpPr/>
            <p:nvPr/>
          </p:nvGrpSpPr>
          <p:grpSpPr>
            <a:xfrm>
              <a:off x="8013776" y="3722847"/>
              <a:ext cx="411129" cy="507881"/>
              <a:chOff x="8013776" y="3722847"/>
              <a:chExt cx="411129" cy="507881"/>
            </a:xfrm>
          </p:grpSpPr>
          <p:cxnSp>
            <p:nvCxnSpPr>
              <p:cNvPr id="7263" name="Google Shape;7263;p81"/>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264" name="Google Shape;7264;p81"/>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5" name="Google Shape;7265;p81"/>
          <p:cNvGrpSpPr/>
          <p:nvPr/>
        </p:nvGrpSpPr>
        <p:grpSpPr>
          <a:xfrm>
            <a:off x="5258295" y="2703853"/>
            <a:ext cx="1421889" cy="1020603"/>
            <a:chOff x="5190863" y="2824811"/>
            <a:chExt cx="1544860" cy="1108869"/>
          </a:xfrm>
        </p:grpSpPr>
        <p:grpSp>
          <p:nvGrpSpPr>
            <p:cNvPr id="7266" name="Google Shape;7266;p81"/>
            <p:cNvGrpSpPr/>
            <p:nvPr/>
          </p:nvGrpSpPr>
          <p:grpSpPr>
            <a:xfrm>
              <a:off x="5938695" y="3176919"/>
              <a:ext cx="685761" cy="404739"/>
              <a:chOff x="5938695" y="3176919"/>
              <a:chExt cx="685761" cy="404739"/>
            </a:xfrm>
          </p:grpSpPr>
          <p:grpSp>
            <p:nvGrpSpPr>
              <p:cNvPr id="7267" name="Google Shape;7267;p81"/>
              <p:cNvGrpSpPr/>
              <p:nvPr/>
            </p:nvGrpSpPr>
            <p:grpSpPr>
              <a:xfrm>
                <a:off x="5938695" y="3176919"/>
                <a:ext cx="685761" cy="404739"/>
                <a:chOff x="5938695" y="3176919"/>
                <a:chExt cx="685761" cy="404739"/>
              </a:xfrm>
            </p:grpSpPr>
            <p:sp>
              <p:nvSpPr>
                <p:cNvPr id="7268" name="Google Shape;7268;p81"/>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1"/>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0" name="Google Shape;7270;p81"/>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81"/>
            <p:cNvGrpSpPr/>
            <p:nvPr/>
          </p:nvGrpSpPr>
          <p:grpSpPr>
            <a:xfrm>
              <a:off x="5305233" y="3176835"/>
              <a:ext cx="685971" cy="404655"/>
              <a:chOff x="5305233" y="3176835"/>
              <a:chExt cx="685971" cy="404655"/>
            </a:xfrm>
          </p:grpSpPr>
          <p:grpSp>
            <p:nvGrpSpPr>
              <p:cNvPr id="7272" name="Google Shape;7272;p81"/>
              <p:cNvGrpSpPr/>
              <p:nvPr/>
            </p:nvGrpSpPr>
            <p:grpSpPr>
              <a:xfrm>
                <a:off x="5305233" y="3176835"/>
                <a:ext cx="685971" cy="404655"/>
                <a:chOff x="5305233" y="3176835"/>
                <a:chExt cx="685971" cy="404655"/>
              </a:xfrm>
            </p:grpSpPr>
            <p:sp>
              <p:nvSpPr>
                <p:cNvPr id="7273" name="Google Shape;7273;p81"/>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81"/>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5" name="Google Shape;7275;p81"/>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6" name="Google Shape;7276;p81"/>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7" name="Google Shape;7277;p81"/>
            <p:cNvGrpSpPr/>
            <p:nvPr/>
          </p:nvGrpSpPr>
          <p:grpSpPr>
            <a:xfrm>
              <a:off x="5657361" y="2824811"/>
              <a:ext cx="1078361" cy="404655"/>
              <a:chOff x="5657361" y="2824811"/>
              <a:chExt cx="1078361" cy="404655"/>
            </a:xfrm>
          </p:grpSpPr>
          <p:grpSp>
            <p:nvGrpSpPr>
              <p:cNvPr id="7278" name="Google Shape;7278;p81"/>
              <p:cNvGrpSpPr/>
              <p:nvPr/>
            </p:nvGrpSpPr>
            <p:grpSpPr>
              <a:xfrm>
                <a:off x="5657361" y="2824811"/>
                <a:ext cx="1078361" cy="404655"/>
                <a:chOff x="5657361" y="2824811"/>
                <a:chExt cx="1078361" cy="404655"/>
              </a:xfrm>
            </p:grpSpPr>
            <p:grpSp>
              <p:nvGrpSpPr>
                <p:cNvPr id="7279" name="Google Shape;7279;p81"/>
                <p:cNvGrpSpPr/>
                <p:nvPr/>
              </p:nvGrpSpPr>
              <p:grpSpPr>
                <a:xfrm>
                  <a:off x="5938485" y="2824811"/>
                  <a:ext cx="797237" cy="404655"/>
                  <a:chOff x="5938485" y="2824811"/>
                  <a:chExt cx="797237" cy="404655"/>
                </a:xfrm>
              </p:grpSpPr>
              <p:sp>
                <p:nvSpPr>
                  <p:cNvPr id="7280" name="Google Shape;7280;p81"/>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1"/>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2" name="Google Shape;7282;p81"/>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3" name="Google Shape;7283;p81"/>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4" name="Google Shape;7284;p81"/>
            <p:cNvGrpSpPr/>
            <p:nvPr/>
          </p:nvGrpSpPr>
          <p:grpSpPr>
            <a:xfrm>
              <a:off x="5190863" y="3528942"/>
              <a:ext cx="1078026" cy="404739"/>
              <a:chOff x="5190863" y="3528942"/>
              <a:chExt cx="1078026" cy="404739"/>
            </a:xfrm>
          </p:grpSpPr>
          <p:sp>
            <p:nvSpPr>
              <p:cNvPr id="7285" name="Google Shape;7285;p81"/>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6" name="Google Shape;7286;p81"/>
              <p:cNvGrpSpPr/>
              <p:nvPr/>
            </p:nvGrpSpPr>
            <p:grpSpPr>
              <a:xfrm>
                <a:off x="5190863" y="3528942"/>
                <a:ext cx="1078026" cy="404739"/>
                <a:chOff x="5190863" y="3528942"/>
                <a:chExt cx="1078026" cy="404739"/>
              </a:xfrm>
            </p:grpSpPr>
            <p:sp>
              <p:nvSpPr>
                <p:cNvPr id="7287" name="Google Shape;7287;p81"/>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81"/>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89" name="Google Shape;7289;p81"/>
          <p:cNvGrpSpPr/>
          <p:nvPr/>
        </p:nvGrpSpPr>
        <p:grpSpPr>
          <a:xfrm>
            <a:off x="724302" y="1268321"/>
            <a:ext cx="1086719" cy="879487"/>
            <a:chOff x="803162" y="1474292"/>
            <a:chExt cx="1086719" cy="879487"/>
          </a:xfrm>
        </p:grpSpPr>
        <p:grpSp>
          <p:nvGrpSpPr>
            <p:cNvPr id="7290" name="Google Shape;7290;p81"/>
            <p:cNvGrpSpPr/>
            <p:nvPr/>
          </p:nvGrpSpPr>
          <p:grpSpPr>
            <a:xfrm>
              <a:off x="803162" y="1625948"/>
              <a:ext cx="445856" cy="576579"/>
              <a:chOff x="803162" y="1625948"/>
              <a:chExt cx="445856" cy="576579"/>
            </a:xfrm>
          </p:grpSpPr>
          <p:sp>
            <p:nvSpPr>
              <p:cNvPr id="7291" name="Google Shape;7291;p81"/>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2" name="Google Shape;7292;p81"/>
              <p:cNvGrpSpPr/>
              <p:nvPr/>
            </p:nvGrpSpPr>
            <p:grpSpPr>
              <a:xfrm>
                <a:off x="1056023" y="1625948"/>
                <a:ext cx="192995" cy="576579"/>
                <a:chOff x="1056023" y="1625948"/>
                <a:chExt cx="192995" cy="576579"/>
              </a:xfrm>
            </p:grpSpPr>
            <p:sp>
              <p:nvSpPr>
                <p:cNvPr id="7293" name="Google Shape;7293;p81"/>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1"/>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1"/>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81"/>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81"/>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98" name="Google Shape;7298;p81"/>
            <p:cNvGrpSpPr/>
            <p:nvPr/>
          </p:nvGrpSpPr>
          <p:grpSpPr>
            <a:xfrm>
              <a:off x="1371406" y="1474292"/>
              <a:ext cx="518475" cy="879487"/>
              <a:chOff x="1398231" y="1474292"/>
              <a:chExt cx="518475" cy="879487"/>
            </a:xfrm>
          </p:grpSpPr>
          <p:grpSp>
            <p:nvGrpSpPr>
              <p:cNvPr id="7299" name="Google Shape;7299;p81"/>
              <p:cNvGrpSpPr/>
              <p:nvPr/>
            </p:nvGrpSpPr>
            <p:grpSpPr>
              <a:xfrm>
                <a:off x="1398231" y="1474292"/>
                <a:ext cx="518475" cy="341643"/>
                <a:chOff x="1398231" y="1474292"/>
                <a:chExt cx="518475" cy="341643"/>
              </a:xfrm>
            </p:grpSpPr>
            <p:sp>
              <p:nvSpPr>
                <p:cNvPr id="7300" name="Google Shape;7300;p81"/>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1" name="Google Shape;7301;p81"/>
                <p:cNvGrpSpPr/>
                <p:nvPr/>
              </p:nvGrpSpPr>
              <p:grpSpPr>
                <a:xfrm>
                  <a:off x="1616453" y="1474292"/>
                  <a:ext cx="300253" cy="341643"/>
                  <a:chOff x="1616453" y="1475379"/>
                  <a:chExt cx="300253" cy="341643"/>
                </a:xfrm>
              </p:grpSpPr>
              <p:sp>
                <p:nvSpPr>
                  <p:cNvPr id="7302" name="Google Shape;7302;p81"/>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81"/>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1"/>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1"/>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1"/>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1"/>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81"/>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9" name="Google Shape;7309;p81"/>
                  <p:cNvGrpSpPr/>
                  <p:nvPr/>
                </p:nvGrpSpPr>
                <p:grpSpPr>
                  <a:xfrm>
                    <a:off x="1839639" y="1475379"/>
                    <a:ext cx="77067" cy="341643"/>
                    <a:chOff x="1839639" y="1475379"/>
                    <a:chExt cx="77067" cy="341643"/>
                  </a:xfrm>
                </p:grpSpPr>
                <p:sp>
                  <p:nvSpPr>
                    <p:cNvPr id="7310" name="Google Shape;7310;p81"/>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1"/>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12" name="Google Shape;7312;p81"/>
              <p:cNvGrpSpPr/>
              <p:nvPr/>
            </p:nvGrpSpPr>
            <p:grpSpPr>
              <a:xfrm>
                <a:off x="1398451" y="2012951"/>
                <a:ext cx="518255" cy="340828"/>
                <a:chOff x="1398451" y="2012951"/>
                <a:chExt cx="518255" cy="340828"/>
              </a:xfrm>
            </p:grpSpPr>
            <p:sp>
              <p:nvSpPr>
                <p:cNvPr id="7313" name="Google Shape;7313;p81"/>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4" name="Google Shape;7314;p81"/>
                <p:cNvGrpSpPr/>
                <p:nvPr/>
              </p:nvGrpSpPr>
              <p:grpSpPr>
                <a:xfrm>
                  <a:off x="1616453" y="2012951"/>
                  <a:ext cx="300253" cy="340828"/>
                  <a:chOff x="1616453" y="2013538"/>
                  <a:chExt cx="300253" cy="340828"/>
                </a:xfrm>
              </p:grpSpPr>
              <p:sp>
                <p:nvSpPr>
                  <p:cNvPr id="7315" name="Google Shape;7315;p81"/>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1"/>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1"/>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1"/>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81"/>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81"/>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1"/>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2" name="Google Shape;7322;p81"/>
                  <p:cNvGrpSpPr/>
                  <p:nvPr/>
                </p:nvGrpSpPr>
                <p:grpSpPr>
                  <a:xfrm>
                    <a:off x="1839639" y="2013538"/>
                    <a:ext cx="77067" cy="340828"/>
                    <a:chOff x="1839639" y="2013538"/>
                    <a:chExt cx="77067" cy="340828"/>
                  </a:xfrm>
                </p:grpSpPr>
                <p:sp>
                  <p:nvSpPr>
                    <p:cNvPr id="7323" name="Google Shape;7323;p81"/>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1"/>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325" name="Google Shape;7325;p81"/>
          <p:cNvGrpSpPr/>
          <p:nvPr/>
        </p:nvGrpSpPr>
        <p:grpSpPr>
          <a:xfrm>
            <a:off x="721126" y="3399508"/>
            <a:ext cx="1368681" cy="682918"/>
            <a:chOff x="724986" y="3605478"/>
            <a:chExt cx="1368681" cy="682918"/>
          </a:xfrm>
        </p:grpSpPr>
        <p:grpSp>
          <p:nvGrpSpPr>
            <p:cNvPr id="7326" name="Google Shape;7326;p81"/>
            <p:cNvGrpSpPr/>
            <p:nvPr/>
          </p:nvGrpSpPr>
          <p:grpSpPr>
            <a:xfrm>
              <a:off x="1289102" y="3823629"/>
              <a:ext cx="240442" cy="250435"/>
              <a:chOff x="-165066" y="3843615"/>
              <a:chExt cx="221259" cy="230455"/>
            </a:xfrm>
          </p:grpSpPr>
          <p:sp>
            <p:nvSpPr>
              <p:cNvPr id="7327" name="Google Shape;7327;p81"/>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1"/>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1"/>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1"/>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1"/>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1"/>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81"/>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1"/>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1"/>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1"/>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81"/>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1"/>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1"/>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1"/>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1"/>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1"/>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1"/>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1"/>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1"/>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1"/>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7" name="Google Shape;7347;p81"/>
            <p:cNvGrpSpPr/>
            <p:nvPr/>
          </p:nvGrpSpPr>
          <p:grpSpPr>
            <a:xfrm>
              <a:off x="724986" y="3605478"/>
              <a:ext cx="1368681" cy="682918"/>
              <a:chOff x="724986" y="3605478"/>
              <a:chExt cx="1368681" cy="682918"/>
            </a:xfrm>
          </p:grpSpPr>
          <p:grpSp>
            <p:nvGrpSpPr>
              <p:cNvPr id="7348" name="Google Shape;7348;p81"/>
              <p:cNvGrpSpPr/>
              <p:nvPr/>
            </p:nvGrpSpPr>
            <p:grpSpPr>
              <a:xfrm>
                <a:off x="1498221" y="4047614"/>
                <a:ext cx="529172" cy="240783"/>
                <a:chOff x="1498221" y="4047614"/>
                <a:chExt cx="529172" cy="240783"/>
              </a:xfrm>
            </p:grpSpPr>
            <p:grpSp>
              <p:nvGrpSpPr>
                <p:cNvPr id="7349" name="Google Shape;7349;p81"/>
                <p:cNvGrpSpPr/>
                <p:nvPr/>
              </p:nvGrpSpPr>
              <p:grpSpPr>
                <a:xfrm>
                  <a:off x="1826655" y="4224370"/>
                  <a:ext cx="200738" cy="25631"/>
                  <a:chOff x="1826655" y="4224370"/>
                  <a:chExt cx="200738" cy="25631"/>
                </a:xfrm>
              </p:grpSpPr>
              <p:sp>
                <p:nvSpPr>
                  <p:cNvPr id="7350" name="Google Shape;7350;p81"/>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1"/>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81"/>
                <p:cNvGrpSpPr/>
                <p:nvPr/>
              </p:nvGrpSpPr>
              <p:grpSpPr>
                <a:xfrm>
                  <a:off x="1498221" y="4047614"/>
                  <a:ext cx="328444" cy="240783"/>
                  <a:chOff x="1498221" y="4047614"/>
                  <a:chExt cx="328444" cy="240783"/>
                </a:xfrm>
              </p:grpSpPr>
              <p:sp>
                <p:nvSpPr>
                  <p:cNvPr id="7353" name="Google Shape;7353;p81"/>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4" name="Google Shape;7354;p81"/>
                  <p:cNvGrpSpPr/>
                  <p:nvPr/>
                </p:nvGrpSpPr>
                <p:grpSpPr>
                  <a:xfrm>
                    <a:off x="1498221" y="4047614"/>
                    <a:ext cx="150566" cy="190416"/>
                    <a:chOff x="1498221" y="4047614"/>
                    <a:chExt cx="150566" cy="190416"/>
                  </a:xfrm>
                </p:grpSpPr>
                <p:sp>
                  <p:nvSpPr>
                    <p:cNvPr id="7355" name="Google Shape;7355;p81"/>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1"/>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57" name="Google Shape;7357;p81"/>
              <p:cNvGrpSpPr/>
              <p:nvPr/>
            </p:nvGrpSpPr>
            <p:grpSpPr>
              <a:xfrm>
                <a:off x="1560718" y="3800594"/>
                <a:ext cx="532948" cy="302090"/>
                <a:chOff x="1560718" y="3800594"/>
                <a:chExt cx="532948" cy="302090"/>
              </a:xfrm>
            </p:grpSpPr>
            <p:grpSp>
              <p:nvGrpSpPr>
                <p:cNvPr id="7358" name="Google Shape;7358;p81"/>
                <p:cNvGrpSpPr/>
                <p:nvPr/>
              </p:nvGrpSpPr>
              <p:grpSpPr>
                <a:xfrm>
                  <a:off x="1912179" y="3827344"/>
                  <a:ext cx="181487" cy="25631"/>
                  <a:chOff x="1912179" y="3827344"/>
                  <a:chExt cx="181487" cy="25631"/>
                </a:xfrm>
              </p:grpSpPr>
              <p:sp>
                <p:nvSpPr>
                  <p:cNvPr id="7359" name="Google Shape;7359;p81"/>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1"/>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81"/>
                <p:cNvGrpSpPr/>
                <p:nvPr/>
              </p:nvGrpSpPr>
              <p:grpSpPr>
                <a:xfrm>
                  <a:off x="1912179" y="4044505"/>
                  <a:ext cx="181487" cy="25622"/>
                  <a:chOff x="1912179" y="4044506"/>
                  <a:chExt cx="181487" cy="25622"/>
                </a:xfrm>
              </p:grpSpPr>
              <p:sp>
                <p:nvSpPr>
                  <p:cNvPr id="7362" name="Google Shape;7362;p81"/>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81"/>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81"/>
                <p:cNvGrpSpPr/>
                <p:nvPr/>
              </p:nvGrpSpPr>
              <p:grpSpPr>
                <a:xfrm>
                  <a:off x="1560718" y="3800594"/>
                  <a:ext cx="351472" cy="302090"/>
                  <a:chOff x="1560718" y="3800594"/>
                  <a:chExt cx="351472" cy="302090"/>
                </a:xfrm>
              </p:grpSpPr>
              <p:grpSp>
                <p:nvGrpSpPr>
                  <p:cNvPr id="7365" name="Google Shape;7365;p81"/>
                  <p:cNvGrpSpPr/>
                  <p:nvPr/>
                </p:nvGrpSpPr>
                <p:grpSpPr>
                  <a:xfrm>
                    <a:off x="1560718" y="3842857"/>
                    <a:ext cx="173586" cy="217131"/>
                    <a:chOff x="1560718" y="3842857"/>
                    <a:chExt cx="173586" cy="217131"/>
                  </a:xfrm>
                </p:grpSpPr>
                <p:sp>
                  <p:nvSpPr>
                    <p:cNvPr id="7366" name="Google Shape;7366;p81"/>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1"/>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1"/>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9" name="Google Shape;7369;p81"/>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1"/>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71" name="Google Shape;7371;p81"/>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2" name="Google Shape;7372;p81"/>
              <p:cNvGrpSpPr/>
              <p:nvPr/>
            </p:nvGrpSpPr>
            <p:grpSpPr>
              <a:xfrm>
                <a:off x="785350" y="3605478"/>
                <a:ext cx="535311" cy="249245"/>
                <a:chOff x="785350" y="3605478"/>
                <a:chExt cx="535311" cy="249245"/>
              </a:xfrm>
            </p:grpSpPr>
            <p:grpSp>
              <p:nvGrpSpPr>
                <p:cNvPr id="7373" name="Google Shape;7373;p81"/>
                <p:cNvGrpSpPr/>
                <p:nvPr/>
              </p:nvGrpSpPr>
              <p:grpSpPr>
                <a:xfrm>
                  <a:off x="785350" y="3605478"/>
                  <a:ext cx="376191" cy="102736"/>
                  <a:chOff x="785350" y="3605478"/>
                  <a:chExt cx="376191" cy="102736"/>
                </a:xfrm>
              </p:grpSpPr>
              <p:sp>
                <p:nvSpPr>
                  <p:cNvPr id="7374" name="Google Shape;7374;p81"/>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1"/>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1"/>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81"/>
                <p:cNvGrpSpPr/>
                <p:nvPr/>
              </p:nvGrpSpPr>
              <p:grpSpPr>
                <a:xfrm>
                  <a:off x="1161530" y="3655851"/>
                  <a:ext cx="159131" cy="198872"/>
                  <a:chOff x="1161530" y="3655851"/>
                  <a:chExt cx="159131" cy="198872"/>
                </a:xfrm>
              </p:grpSpPr>
              <p:sp>
                <p:nvSpPr>
                  <p:cNvPr id="7378" name="Google Shape;7378;p81"/>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1"/>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0" name="Google Shape;7380;p81"/>
              <p:cNvGrpSpPr/>
              <p:nvPr/>
            </p:nvGrpSpPr>
            <p:grpSpPr>
              <a:xfrm>
                <a:off x="785350" y="4047614"/>
                <a:ext cx="535311" cy="240783"/>
                <a:chOff x="785350" y="4047614"/>
                <a:chExt cx="535311" cy="240783"/>
              </a:xfrm>
            </p:grpSpPr>
            <p:grpSp>
              <p:nvGrpSpPr>
                <p:cNvPr id="7381" name="Google Shape;7381;p81"/>
                <p:cNvGrpSpPr/>
                <p:nvPr/>
              </p:nvGrpSpPr>
              <p:grpSpPr>
                <a:xfrm>
                  <a:off x="1161636" y="4047614"/>
                  <a:ext cx="159025" cy="190415"/>
                  <a:chOff x="1161636" y="4047614"/>
                  <a:chExt cx="159025" cy="190415"/>
                </a:xfrm>
              </p:grpSpPr>
              <p:sp>
                <p:nvSpPr>
                  <p:cNvPr id="7382" name="Google Shape;7382;p81"/>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1"/>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81"/>
                <p:cNvGrpSpPr/>
                <p:nvPr/>
              </p:nvGrpSpPr>
              <p:grpSpPr>
                <a:xfrm>
                  <a:off x="785350" y="4185661"/>
                  <a:ext cx="376191" cy="102736"/>
                  <a:chOff x="785350" y="4185661"/>
                  <a:chExt cx="376191" cy="102736"/>
                </a:xfrm>
              </p:grpSpPr>
              <p:sp>
                <p:nvSpPr>
                  <p:cNvPr id="7385" name="Google Shape;7385;p81"/>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1"/>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1"/>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8" name="Google Shape;7388;p81"/>
              <p:cNvGrpSpPr/>
              <p:nvPr/>
            </p:nvGrpSpPr>
            <p:grpSpPr>
              <a:xfrm>
                <a:off x="1501054" y="3605478"/>
                <a:ext cx="526340" cy="249240"/>
                <a:chOff x="1501054" y="3605478"/>
                <a:chExt cx="526340" cy="249240"/>
              </a:xfrm>
            </p:grpSpPr>
            <p:grpSp>
              <p:nvGrpSpPr>
                <p:cNvPr id="7389" name="Google Shape;7389;p81"/>
                <p:cNvGrpSpPr/>
                <p:nvPr/>
              </p:nvGrpSpPr>
              <p:grpSpPr>
                <a:xfrm>
                  <a:off x="1834208" y="3643867"/>
                  <a:ext cx="193185" cy="25622"/>
                  <a:chOff x="1834208" y="3643867"/>
                  <a:chExt cx="193185" cy="25622"/>
                </a:xfrm>
              </p:grpSpPr>
              <p:sp>
                <p:nvSpPr>
                  <p:cNvPr id="7390" name="Google Shape;7390;p81"/>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1"/>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81"/>
                <p:cNvGrpSpPr/>
                <p:nvPr/>
              </p:nvGrpSpPr>
              <p:grpSpPr>
                <a:xfrm>
                  <a:off x="1501054" y="3605478"/>
                  <a:ext cx="333165" cy="249240"/>
                  <a:chOff x="1501054" y="3605478"/>
                  <a:chExt cx="333165" cy="249240"/>
                </a:xfrm>
              </p:grpSpPr>
              <p:sp>
                <p:nvSpPr>
                  <p:cNvPr id="7393" name="Google Shape;7393;p81"/>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94" name="Google Shape;7394;p81"/>
                  <p:cNvGrpSpPr/>
                  <p:nvPr/>
                </p:nvGrpSpPr>
                <p:grpSpPr>
                  <a:xfrm>
                    <a:off x="1501054" y="3655851"/>
                    <a:ext cx="155286" cy="198867"/>
                    <a:chOff x="1501054" y="3655851"/>
                    <a:chExt cx="155286" cy="198867"/>
                  </a:xfrm>
                </p:grpSpPr>
                <p:sp>
                  <p:nvSpPr>
                    <p:cNvPr id="7395" name="Google Shape;7395;p81"/>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1"/>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97" name="Google Shape;7397;p81"/>
              <p:cNvGrpSpPr/>
              <p:nvPr/>
            </p:nvGrpSpPr>
            <p:grpSpPr>
              <a:xfrm>
                <a:off x="724986" y="3800594"/>
                <a:ext cx="532950" cy="302090"/>
                <a:chOff x="724986" y="3800594"/>
                <a:chExt cx="532950" cy="302090"/>
              </a:xfrm>
            </p:grpSpPr>
            <p:grpSp>
              <p:nvGrpSpPr>
                <p:cNvPr id="7398" name="Google Shape;7398;p81"/>
                <p:cNvGrpSpPr/>
                <p:nvPr/>
              </p:nvGrpSpPr>
              <p:grpSpPr>
                <a:xfrm>
                  <a:off x="724986" y="4044367"/>
                  <a:ext cx="181314" cy="25626"/>
                  <a:chOff x="724986" y="4044367"/>
                  <a:chExt cx="181314" cy="25626"/>
                </a:xfrm>
              </p:grpSpPr>
              <p:sp>
                <p:nvSpPr>
                  <p:cNvPr id="7399" name="Google Shape;7399;p81"/>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1"/>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81"/>
                <p:cNvGrpSpPr/>
                <p:nvPr/>
              </p:nvGrpSpPr>
              <p:grpSpPr>
                <a:xfrm>
                  <a:off x="906290" y="3800594"/>
                  <a:ext cx="351646" cy="302090"/>
                  <a:chOff x="906290" y="3800594"/>
                  <a:chExt cx="351646" cy="302090"/>
                </a:xfrm>
              </p:grpSpPr>
              <p:grpSp>
                <p:nvGrpSpPr>
                  <p:cNvPr id="7402" name="Google Shape;7402;p81"/>
                  <p:cNvGrpSpPr/>
                  <p:nvPr/>
                </p:nvGrpSpPr>
                <p:grpSpPr>
                  <a:xfrm>
                    <a:off x="1084172" y="3842857"/>
                    <a:ext cx="173764" cy="217131"/>
                    <a:chOff x="1084172" y="3842857"/>
                    <a:chExt cx="173764" cy="217131"/>
                  </a:xfrm>
                </p:grpSpPr>
                <p:grpSp>
                  <p:nvGrpSpPr>
                    <p:cNvPr id="7403" name="Google Shape;7403;p81"/>
                    <p:cNvGrpSpPr/>
                    <p:nvPr/>
                  </p:nvGrpSpPr>
                  <p:grpSpPr>
                    <a:xfrm>
                      <a:off x="1156862" y="3936509"/>
                      <a:ext cx="101073" cy="25622"/>
                      <a:chOff x="1156862" y="3936509"/>
                      <a:chExt cx="101073" cy="25622"/>
                    </a:xfrm>
                  </p:grpSpPr>
                  <p:sp>
                    <p:nvSpPr>
                      <p:cNvPr id="7404" name="Google Shape;7404;p81"/>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81"/>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6" name="Google Shape;7406;p81"/>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07" name="Google Shape;7407;p81"/>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1"/>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81"/>
                <p:cNvGrpSpPr/>
                <p:nvPr/>
              </p:nvGrpSpPr>
              <p:grpSpPr>
                <a:xfrm>
                  <a:off x="724986" y="3830189"/>
                  <a:ext cx="189533" cy="25626"/>
                  <a:chOff x="724986" y="3830189"/>
                  <a:chExt cx="189533" cy="25626"/>
                </a:xfrm>
              </p:grpSpPr>
              <p:sp>
                <p:nvSpPr>
                  <p:cNvPr id="7410" name="Google Shape;7410;p81"/>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1"/>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412" name="Google Shape;7412;p81"/>
          <p:cNvGrpSpPr/>
          <p:nvPr/>
        </p:nvGrpSpPr>
        <p:grpSpPr>
          <a:xfrm>
            <a:off x="2249438" y="2249669"/>
            <a:ext cx="948701" cy="935378"/>
            <a:chOff x="2253298" y="2428317"/>
            <a:chExt cx="948701" cy="935378"/>
          </a:xfrm>
        </p:grpSpPr>
        <p:sp>
          <p:nvSpPr>
            <p:cNvPr id="7413" name="Google Shape;7413;p81"/>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1"/>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1"/>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81"/>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1"/>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1"/>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1"/>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1"/>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1"/>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1"/>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1"/>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1"/>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1"/>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1"/>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1"/>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1"/>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1"/>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1"/>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1"/>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1"/>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1"/>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1"/>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1"/>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1"/>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1"/>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1"/>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1"/>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1"/>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1"/>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1"/>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1"/>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1"/>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1"/>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449"/>
        <p:cNvGrpSpPr/>
        <p:nvPr/>
      </p:nvGrpSpPr>
      <p:grpSpPr>
        <a:xfrm>
          <a:off x="0" y="0"/>
          <a:ext cx="0" cy="0"/>
          <a:chOff x="0" y="0"/>
          <a:chExt cx="0" cy="0"/>
        </a:xfrm>
      </p:grpSpPr>
      <p:grpSp>
        <p:nvGrpSpPr>
          <p:cNvPr id="7450" name="Google Shape;7450;p82"/>
          <p:cNvGrpSpPr/>
          <p:nvPr/>
        </p:nvGrpSpPr>
        <p:grpSpPr>
          <a:xfrm>
            <a:off x="3339745" y="952988"/>
            <a:ext cx="2363393" cy="1017867"/>
            <a:chOff x="3292400" y="1219146"/>
            <a:chExt cx="2615240" cy="1110239"/>
          </a:xfrm>
        </p:grpSpPr>
        <p:sp>
          <p:nvSpPr>
            <p:cNvPr id="7451" name="Google Shape;7451;p82"/>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7452" name="Google Shape;7452;p82"/>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53" name="Google Shape;7453;p82"/>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454" name="Google Shape;7454;p82"/>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455" name="Google Shape;7455;p82"/>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456" name="Google Shape;7456;p82"/>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457" name="Google Shape;7457;p82"/>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458" name="Google Shape;7458;p82"/>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459" name="Google Shape;7459;p82"/>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460" name="Google Shape;7460;p82"/>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461" name="Google Shape;7461;p82"/>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462" name="Google Shape;7462;p82"/>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463" name="Google Shape;7463;p82"/>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464" name="Google Shape;7464;p82"/>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465" name="Google Shape;7465;p82"/>
            <p:cNvGrpSpPr/>
            <p:nvPr/>
          </p:nvGrpSpPr>
          <p:grpSpPr>
            <a:xfrm>
              <a:off x="3748438" y="1378608"/>
              <a:ext cx="2159202" cy="903971"/>
              <a:chOff x="1683525" y="2179850"/>
              <a:chExt cx="4519050" cy="2134525"/>
            </a:xfrm>
          </p:grpSpPr>
          <p:sp>
            <p:nvSpPr>
              <p:cNvPr id="7466" name="Google Shape;7466;p82"/>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67" name="Google Shape;7467;p82"/>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68" name="Google Shape;7468;p82"/>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69" name="Google Shape;7469;p82"/>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0" name="Google Shape;7470;p82"/>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1" name="Google Shape;7471;p82"/>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2" name="Google Shape;7472;p82"/>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3" name="Google Shape;7473;p82"/>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4" name="Google Shape;7474;p82"/>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5" name="Google Shape;7475;p82"/>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6" name="Google Shape;7476;p82"/>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7" name="Google Shape;7477;p82"/>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7478" name="Google Shape;7478;p82"/>
          <p:cNvGraphicFramePr/>
          <p:nvPr/>
        </p:nvGraphicFramePr>
        <p:xfrm>
          <a:off x="5935838" y="2130461"/>
          <a:ext cx="2491300" cy="868600"/>
        </p:xfrm>
        <a:graphic>
          <a:graphicData uri="http://schemas.openxmlformats.org/drawingml/2006/table">
            <a:tbl>
              <a:tblPr>
                <a:noFill/>
                <a:tableStyleId>{36252E23-D853-43D2-87DA-FCD190AE7324}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479" name="Google Shape;7479;p82"/>
          <p:cNvGrpSpPr/>
          <p:nvPr/>
        </p:nvGrpSpPr>
        <p:grpSpPr>
          <a:xfrm>
            <a:off x="5935948" y="3189058"/>
            <a:ext cx="2496964" cy="1001454"/>
            <a:chOff x="1919611" y="789980"/>
            <a:chExt cx="1474179" cy="606868"/>
          </a:xfrm>
        </p:grpSpPr>
        <p:cxnSp>
          <p:nvCxnSpPr>
            <p:cNvPr id="7480" name="Google Shape;7480;p82"/>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481" name="Google Shape;7481;p82"/>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482" name="Google Shape;7482;p82"/>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483" name="Google Shape;7483;p82"/>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484" name="Google Shape;7484;p82"/>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485" name="Google Shape;7485;p82"/>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486" name="Google Shape;7486;p82"/>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487" name="Google Shape;7487;p82"/>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2"/>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2"/>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82"/>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82"/>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2"/>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2"/>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494" name="Google Shape;7494;p82"/>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495" name="Google Shape;7495;p82"/>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496" name="Google Shape;7496;p82"/>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82"/>
          <p:cNvGrpSpPr/>
          <p:nvPr/>
        </p:nvGrpSpPr>
        <p:grpSpPr>
          <a:xfrm>
            <a:off x="712562" y="998017"/>
            <a:ext cx="2394370" cy="976502"/>
            <a:chOff x="749309" y="1112739"/>
            <a:chExt cx="2371603" cy="976502"/>
          </a:xfrm>
        </p:grpSpPr>
        <p:sp>
          <p:nvSpPr>
            <p:cNvPr id="7498" name="Google Shape;7498;p82"/>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2"/>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2"/>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2"/>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2"/>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2"/>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2"/>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2"/>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2"/>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2"/>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2"/>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2"/>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2"/>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2"/>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2"/>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2"/>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2"/>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2"/>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2"/>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2"/>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2"/>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2"/>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2"/>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2"/>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2"/>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2"/>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2"/>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2"/>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2"/>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2"/>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2"/>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2"/>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530" name="Google Shape;7530;p82"/>
          <p:cNvGraphicFramePr/>
          <p:nvPr/>
        </p:nvGraphicFramePr>
        <p:xfrm>
          <a:off x="5935863" y="996311"/>
          <a:ext cx="2491300" cy="976425"/>
        </p:xfrm>
        <a:graphic>
          <a:graphicData uri="http://schemas.openxmlformats.org/drawingml/2006/table">
            <a:tbl>
              <a:tblPr>
                <a:noFill/>
                <a:tableStyleId>{36252E23-D853-43D2-87DA-FCD190AE7324}</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531" name="Google Shape;7531;p82"/>
          <p:cNvGraphicFramePr/>
          <p:nvPr/>
        </p:nvGraphicFramePr>
        <p:xfrm>
          <a:off x="3342575" y="2130461"/>
          <a:ext cx="2363400" cy="868575"/>
        </p:xfrm>
        <a:graphic>
          <a:graphicData uri="http://schemas.openxmlformats.org/drawingml/2006/table">
            <a:tbl>
              <a:tblPr>
                <a:noFill/>
                <a:tableStyleId>{36252E23-D853-43D2-87DA-FCD190AE7324}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532" name="Google Shape;7532;p82"/>
          <p:cNvGrpSpPr/>
          <p:nvPr/>
        </p:nvGrpSpPr>
        <p:grpSpPr>
          <a:xfrm>
            <a:off x="4086505" y="2517104"/>
            <a:ext cx="1517436" cy="74460"/>
            <a:chOff x="3980086" y="2804397"/>
            <a:chExt cx="1227600" cy="66900"/>
          </a:xfrm>
        </p:grpSpPr>
        <p:sp>
          <p:nvSpPr>
            <p:cNvPr id="7533" name="Google Shape;7533;p8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5" name="Google Shape;7535;p82"/>
          <p:cNvGrpSpPr/>
          <p:nvPr/>
        </p:nvGrpSpPr>
        <p:grpSpPr>
          <a:xfrm>
            <a:off x="4711569" y="2809692"/>
            <a:ext cx="892956" cy="74460"/>
            <a:chOff x="3980086" y="2804397"/>
            <a:chExt cx="1227600" cy="66900"/>
          </a:xfrm>
        </p:grpSpPr>
        <p:sp>
          <p:nvSpPr>
            <p:cNvPr id="7536" name="Google Shape;7536;p82"/>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2"/>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8" name="Google Shape;7538;p82"/>
          <p:cNvGrpSpPr/>
          <p:nvPr/>
        </p:nvGrpSpPr>
        <p:grpSpPr>
          <a:xfrm>
            <a:off x="3344661" y="3168575"/>
            <a:ext cx="2363244" cy="1005943"/>
            <a:chOff x="3358415" y="3361302"/>
            <a:chExt cx="2363244" cy="1024695"/>
          </a:xfrm>
        </p:grpSpPr>
        <p:grpSp>
          <p:nvGrpSpPr>
            <p:cNvPr id="7539" name="Google Shape;7539;p82"/>
            <p:cNvGrpSpPr/>
            <p:nvPr/>
          </p:nvGrpSpPr>
          <p:grpSpPr>
            <a:xfrm>
              <a:off x="3358415" y="3361302"/>
              <a:ext cx="441300" cy="1024695"/>
              <a:chOff x="3358415" y="3361302"/>
              <a:chExt cx="441300" cy="1024695"/>
            </a:xfrm>
          </p:grpSpPr>
          <p:sp>
            <p:nvSpPr>
              <p:cNvPr id="7540" name="Google Shape;7540;p82"/>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2"/>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82"/>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82"/>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2"/>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2"/>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6" name="Google Shape;7546;p82"/>
            <p:cNvGrpSpPr/>
            <p:nvPr/>
          </p:nvGrpSpPr>
          <p:grpSpPr>
            <a:xfrm>
              <a:off x="3838901" y="3361302"/>
              <a:ext cx="441300" cy="1024695"/>
              <a:chOff x="3838901" y="3361302"/>
              <a:chExt cx="441300" cy="1024695"/>
            </a:xfrm>
          </p:grpSpPr>
          <p:sp>
            <p:nvSpPr>
              <p:cNvPr id="7547" name="Google Shape;7547;p82"/>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82"/>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2"/>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2"/>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2"/>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2"/>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3" name="Google Shape;7553;p82"/>
            <p:cNvGrpSpPr/>
            <p:nvPr/>
          </p:nvGrpSpPr>
          <p:grpSpPr>
            <a:xfrm>
              <a:off x="4319387" y="3361302"/>
              <a:ext cx="441300" cy="1024695"/>
              <a:chOff x="4319387" y="3361302"/>
              <a:chExt cx="441300" cy="1024695"/>
            </a:xfrm>
          </p:grpSpPr>
          <p:sp>
            <p:nvSpPr>
              <p:cNvPr id="7554" name="Google Shape;7554;p82"/>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2"/>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82"/>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2"/>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2"/>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2"/>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0" name="Google Shape;7560;p82"/>
            <p:cNvGrpSpPr/>
            <p:nvPr/>
          </p:nvGrpSpPr>
          <p:grpSpPr>
            <a:xfrm>
              <a:off x="4799873" y="3361302"/>
              <a:ext cx="441300" cy="1024695"/>
              <a:chOff x="4799873" y="3361302"/>
              <a:chExt cx="441300" cy="1024695"/>
            </a:xfrm>
          </p:grpSpPr>
          <p:sp>
            <p:nvSpPr>
              <p:cNvPr id="7561" name="Google Shape;7561;p82"/>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2"/>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82"/>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2"/>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2"/>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2"/>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7" name="Google Shape;7567;p82"/>
            <p:cNvGrpSpPr/>
            <p:nvPr/>
          </p:nvGrpSpPr>
          <p:grpSpPr>
            <a:xfrm>
              <a:off x="5280360" y="3361302"/>
              <a:ext cx="441300" cy="1024695"/>
              <a:chOff x="5280360" y="3361302"/>
              <a:chExt cx="441300" cy="1024695"/>
            </a:xfrm>
          </p:grpSpPr>
          <p:sp>
            <p:nvSpPr>
              <p:cNvPr id="7568" name="Google Shape;7568;p82"/>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2"/>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2"/>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2"/>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2"/>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2"/>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574" name="Google Shape;7574;p82"/>
          <p:cNvGraphicFramePr/>
          <p:nvPr/>
        </p:nvGraphicFramePr>
        <p:xfrm>
          <a:off x="711088" y="2130461"/>
          <a:ext cx="2403600" cy="881400"/>
        </p:xfrm>
        <a:graphic>
          <a:graphicData uri="http://schemas.openxmlformats.org/drawingml/2006/table">
            <a:tbl>
              <a:tblPr>
                <a:noFill/>
                <a:tableStyleId>{36252E23-D853-43D2-87DA-FCD190AE7324}</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575" name="Google Shape;7575;p82"/>
          <p:cNvGrpSpPr/>
          <p:nvPr/>
        </p:nvGrpSpPr>
        <p:grpSpPr>
          <a:xfrm>
            <a:off x="712613" y="3180186"/>
            <a:ext cx="2403614" cy="1005900"/>
            <a:chOff x="726450" y="3372825"/>
            <a:chExt cx="2403614" cy="1005900"/>
          </a:xfrm>
        </p:grpSpPr>
        <p:grpSp>
          <p:nvGrpSpPr>
            <p:cNvPr id="7576" name="Google Shape;7576;p82"/>
            <p:cNvGrpSpPr/>
            <p:nvPr/>
          </p:nvGrpSpPr>
          <p:grpSpPr>
            <a:xfrm>
              <a:off x="726450" y="3696000"/>
              <a:ext cx="2403614" cy="500898"/>
              <a:chOff x="726450" y="3696000"/>
              <a:chExt cx="2403614" cy="500898"/>
            </a:xfrm>
          </p:grpSpPr>
          <p:sp>
            <p:nvSpPr>
              <p:cNvPr id="7577" name="Google Shape;7577;p82"/>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78" name="Google Shape;7578;p82"/>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79" name="Google Shape;7579;p82"/>
            <p:cNvGrpSpPr/>
            <p:nvPr/>
          </p:nvGrpSpPr>
          <p:grpSpPr>
            <a:xfrm>
              <a:off x="1348050" y="3372825"/>
              <a:ext cx="1720425" cy="1005900"/>
              <a:chOff x="1348050" y="3372825"/>
              <a:chExt cx="1720425" cy="1005900"/>
            </a:xfrm>
          </p:grpSpPr>
          <p:sp>
            <p:nvSpPr>
              <p:cNvPr id="7580" name="Google Shape;7580;p82"/>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1" name="Google Shape;7581;p82"/>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2" name="Google Shape;7582;p82"/>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3" name="Google Shape;7583;p82"/>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4" name="Google Shape;7584;p82"/>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85" name="Google Shape;7585;p82"/>
            <p:cNvGrpSpPr/>
            <p:nvPr/>
          </p:nvGrpSpPr>
          <p:grpSpPr>
            <a:xfrm>
              <a:off x="1455707" y="3731058"/>
              <a:ext cx="1491150" cy="417657"/>
              <a:chOff x="1455707" y="3731058"/>
              <a:chExt cx="1491150" cy="417657"/>
            </a:xfrm>
          </p:grpSpPr>
          <p:grpSp>
            <p:nvGrpSpPr>
              <p:cNvPr id="7586" name="Google Shape;7586;p82"/>
              <p:cNvGrpSpPr/>
              <p:nvPr/>
            </p:nvGrpSpPr>
            <p:grpSpPr>
              <a:xfrm>
                <a:off x="1472938" y="3745828"/>
                <a:ext cx="72126" cy="53788"/>
                <a:chOff x="1472938" y="3745828"/>
                <a:chExt cx="72126" cy="53788"/>
              </a:xfrm>
            </p:grpSpPr>
            <p:sp>
              <p:nvSpPr>
                <p:cNvPr id="7587" name="Google Shape;7587;p82"/>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2"/>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9" name="Google Shape;7589;p82"/>
              <p:cNvGrpSpPr/>
              <p:nvPr/>
            </p:nvGrpSpPr>
            <p:grpSpPr>
              <a:xfrm>
                <a:off x="1819181" y="4089633"/>
                <a:ext cx="72126" cy="53788"/>
                <a:chOff x="1819181" y="4089633"/>
                <a:chExt cx="72126" cy="53788"/>
              </a:xfrm>
            </p:grpSpPr>
            <p:sp>
              <p:nvSpPr>
                <p:cNvPr id="7590" name="Google Shape;7590;p82"/>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82"/>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2" name="Google Shape;7592;p82"/>
              <p:cNvGrpSpPr/>
              <p:nvPr/>
            </p:nvGrpSpPr>
            <p:grpSpPr>
              <a:xfrm>
                <a:off x="1455707" y="4084171"/>
                <a:ext cx="64321" cy="64544"/>
                <a:chOff x="1455707" y="4084171"/>
                <a:chExt cx="64321" cy="64544"/>
              </a:xfrm>
            </p:grpSpPr>
            <p:sp>
              <p:nvSpPr>
                <p:cNvPr id="7593" name="Google Shape;7593;p82"/>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2"/>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82"/>
              <p:cNvGrpSpPr/>
              <p:nvPr/>
            </p:nvGrpSpPr>
            <p:grpSpPr>
              <a:xfrm>
                <a:off x="1818610" y="3731058"/>
                <a:ext cx="64321" cy="64544"/>
                <a:chOff x="1818610" y="3731058"/>
                <a:chExt cx="64321" cy="64544"/>
              </a:xfrm>
            </p:grpSpPr>
            <p:sp>
              <p:nvSpPr>
                <p:cNvPr id="7596" name="Google Shape;7596;p82"/>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2"/>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8" name="Google Shape;7598;p82"/>
              <p:cNvGrpSpPr/>
              <p:nvPr/>
            </p:nvGrpSpPr>
            <p:grpSpPr>
              <a:xfrm>
                <a:off x="2172491" y="4089633"/>
                <a:ext cx="72126" cy="53788"/>
                <a:chOff x="2172491" y="4089633"/>
                <a:chExt cx="72126" cy="53788"/>
              </a:xfrm>
            </p:grpSpPr>
            <p:sp>
              <p:nvSpPr>
                <p:cNvPr id="7599" name="Google Shape;7599;p82"/>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2"/>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82"/>
              <p:cNvGrpSpPr/>
              <p:nvPr/>
            </p:nvGrpSpPr>
            <p:grpSpPr>
              <a:xfrm>
                <a:off x="2171920" y="3731058"/>
                <a:ext cx="64321" cy="64544"/>
                <a:chOff x="2171920" y="3731058"/>
                <a:chExt cx="64321" cy="64544"/>
              </a:xfrm>
            </p:grpSpPr>
            <p:sp>
              <p:nvSpPr>
                <p:cNvPr id="7602" name="Google Shape;7602;p82"/>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2"/>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4" name="Google Shape;7604;p82"/>
              <p:cNvGrpSpPr/>
              <p:nvPr/>
            </p:nvGrpSpPr>
            <p:grpSpPr>
              <a:xfrm>
                <a:off x="2874730" y="3745828"/>
                <a:ext cx="72126" cy="53788"/>
                <a:chOff x="2874730" y="3745828"/>
                <a:chExt cx="72126" cy="53788"/>
              </a:xfrm>
            </p:grpSpPr>
            <p:sp>
              <p:nvSpPr>
                <p:cNvPr id="7605" name="Google Shape;7605;p82"/>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2"/>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82"/>
              <p:cNvGrpSpPr/>
              <p:nvPr/>
            </p:nvGrpSpPr>
            <p:grpSpPr>
              <a:xfrm>
                <a:off x="2878589" y="4081481"/>
                <a:ext cx="64321" cy="64544"/>
                <a:chOff x="2878589" y="4081481"/>
                <a:chExt cx="64321" cy="64544"/>
              </a:xfrm>
            </p:grpSpPr>
            <p:sp>
              <p:nvSpPr>
                <p:cNvPr id="7608" name="Google Shape;7608;p82"/>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82"/>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0" name="Google Shape;7610;p82"/>
              <p:cNvGrpSpPr/>
              <p:nvPr/>
            </p:nvGrpSpPr>
            <p:grpSpPr>
              <a:xfrm>
                <a:off x="2525796" y="4089633"/>
                <a:ext cx="72126" cy="53788"/>
                <a:chOff x="2525796" y="4089633"/>
                <a:chExt cx="72126" cy="53788"/>
              </a:xfrm>
            </p:grpSpPr>
            <p:sp>
              <p:nvSpPr>
                <p:cNvPr id="7611" name="Google Shape;7611;p82"/>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2"/>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3" name="Google Shape;7613;p82"/>
              <p:cNvGrpSpPr/>
              <p:nvPr/>
            </p:nvGrpSpPr>
            <p:grpSpPr>
              <a:xfrm>
                <a:off x="2525225" y="3731058"/>
                <a:ext cx="64321" cy="64544"/>
                <a:chOff x="2525225" y="3731058"/>
                <a:chExt cx="64321" cy="64544"/>
              </a:xfrm>
            </p:grpSpPr>
            <p:sp>
              <p:nvSpPr>
                <p:cNvPr id="7614" name="Google Shape;7614;p82"/>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2"/>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730"/>
        <p:cNvGrpSpPr/>
        <p:nvPr/>
      </p:nvGrpSpPr>
      <p:grpSpPr>
        <a:xfrm>
          <a:off x="0" y="0"/>
          <a:ext cx="0" cy="0"/>
          <a:chOff x="0" y="0"/>
          <a:chExt cx="0" cy="0"/>
        </a:xfrm>
      </p:grpSpPr>
      <p:sp>
        <p:nvSpPr>
          <p:cNvPr id="3731" name="Google Shape;3731;p42"/>
          <p:cNvSpPr txBox="1">
            <a:spLocks noGrp="1"/>
          </p:cNvSpPr>
          <p:nvPr>
            <p:ph type="title"/>
          </p:nvPr>
        </p:nvSpPr>
        <p:spPr>
          <a:xfrm>
            <a:off x="1291500" y="2702525"/>
            <a:ext cx="4357500" cy="888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Introduction</a:t>
            </a:r>
            <a:endParaRPr/>
          </a:p>
        </p:txBody>
      </p:sp>
      <p:sp>
        <p:nvSpPr>
          <p:cNvPr id="3732" name="Google Shape;3732;p42"/>
          <p:cNvSpPr txBox="1">
            <a:spLocks noGrp="1"/>
          </p:cNvSpPr>
          <p:nvPr>
            <p:ph type="title" idx="2"/>
          </p:nvPr>
        </p:nvSpPr>
        <p:spPr>
          <a:xfrm>
            <a:off x="1291500" y="1698725"/>
            <a:ext cx="1116300" cy="9159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01</a:t>
            </a:r>
            <a:endParaRPr/>
          </a:p>
        </p:txBody>
      </p:sp>
      <p:sp>
        <p:nvSpPr>
          <p:cNvPr id="3733" name="Google Shape;3733;p42"/>
          <p:cNvSpPr txBox="1">
            <a:spLocks noGrp="1"/>
          </p:cNvSpPr>
          <p:nvPr>
            <p:ph type="subTitle" idx="1"/>
          </p:nvPr>
        </p:nvSpPr>
        <p:spPr>
          <a:xfrm>
            <a:off x="1291500" y="3589325"/>
            <a:ext cx="3232800" cy="624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enter a subtitle here if you need it</a:t>
            </a:r>
            <a:endParaRPr/>
          </a:p>
        </p:txBody>
      </p:sp>
      <p:grpSp>
        <p:nvGrpSpPr>
          <p:cNvPr id="3734" name="Google Shape;3734;p42"/>
          <p:cNvGrpSpPr/>
          <p:nvPr/>
        </p:nvGrpSpPr>
        <p:grpSpPr>
          <a:xfrm rot="-9919634">
            <a:off x="853149" y="1599450"/>
            <a:ext cx="1668812" cy="1125396"/>
            <a:chOff x="1962675" y="3108125"/>
            <a:chExt cx="1431450" cy="654800"/>
          </a:xfrm>
        </p:grpSpPr>
        <p:sp>
          <p:nvSpPr>
            <p:cNvPr id="3735" name="Google Shape;3735;p42"/>
            <p:cNvSpPr/>
            <p:nvPr/>
          </p:nvSpPr>
          <p:spPr>
            <a:xfrm>
              <a:off x="2539100" y="3131800"/>
              <a:ext cx="564800" cy="70275"/>
            </a:xfrm>
            <a:custGeom>
              <a:avLst/>
              <a:gdLst/>
              <a:ahLst/>
              <a:cxnLst/>
              <a:rect l="l" t="t" r="r" b="b"/>
              <a:pathLst>
                <a:path w="22592" h="2811" extrusionOk="0">
                  <a:moveTo>
                    <a:pt x="21197" y="1"/>
                  </a:moveTo>
                  <a:cubicBezTo>
                    <a:pt x="18429" y="1"/>
                    <a:pt x="15625" y="220"/>
                    <a:pt x="12808" y="556"/>
                  </a:cubicBezTo>
                  <a:cubicBezTo>
                    <a:pt x="9534" y="932"/>
                    <a:pt x="6243" y="1487"/>
                    <a:pt x="2988" y="2130"/>
                  </a:cubicBezTo>
                  <a:cubicBezTo>
                    <a:pt x="2558" y="2256"/>
                    <a:pt x="805" y="2596"/>
                    <a:pt x="0" y="2810"/>
                  </a:cubicBezTo>
                  <a:cubicBezTo>
                    <a:pt x="1808" y="2430"/>
                    <a:pt x="3410" y="2112"/>
                    <a:pt x="5070" y="1811"/>
                  </a:cubicBezTo>
                  <a:lnTo>
                    <a:pt x="5070" y="1811"/>
                  </a:lnTo>
                  <a:cubicBezTo>
                    <a:pt x="4146" y="1984"/>
                    <a:pt x="3224" y="2169"/>
                    <a:pt x="2308" y="2363"/>
                  </a:cubicBezTo>
                  <a:cubicBezTo>
                    <a:pt x="3646" y="2088"/>
                    <a:pt x="5032" y="1819"/>
                    <a:pt x="6451" y="1566"/>
                  </a:cubicBezTo>
                  <a:lnTo>
                    <a:pt x="6451" y="1566"/>
                  </a:lnTo>
                  <a:cubicBezTo>
                    <a:pt x="6845" y="1498"/>
                    <a:pt x="7245" y="1430"/>
                    <a:pt x="7656" y="1361"/>
                  </a:cubicBezTo>
                  <a:lnTo>
                    <a:pt x="7656" y="1361"/>
                  </a:lnTo>
                  <a:cubicBezTo>
                    <a:pt x="7461" y="1393"/>
                    <a:pt x="7265" y="1425"/>
                    <a:pt x="7070" y="1457"/>
                  </a:cubicBezTo>
                  <a:lnTo>
                    <a:pt x="7070" y="1457"/>
                  </a:lnTo>
                  <a:cubicBezTo>
                    <a:pt x="10166" y="919"/>
                    <a:pt x="13404" y="462"/>
                    <a:pt x="16636" y="181"/>
                  </a:cubicBezTo>
                  <a:cubicBezTo>
                    <a:pt x="17548" y="109"/>
                    <a:pt x="18388" y="91"/>
                    <a:pt x="19337" y="73"/>
                  </a:cubicBezTo>
                  <a:cubicBezTo>
                    <a:pt x="20285" y="56"/>
                    <a:pt x="21304" y="56"/>
                    <a:pt x="22592" y="20"/>
                  </a:cubicBezTo>
                  <a:cubicBezTo>
                    <a:pt x="22128" y="7"/>
                    <a:pt x="21663" y="1"/>
                    <a:pt x="2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42"/>
            <p:cNvSpPr/>
            <p:nvPr/>
          </p:nvSpPr>
          <p:spPr>
            <a:xfrm>
              <a:off x="2359775" y="3231550"/>
              <a:ext cx="47425" cy="12550"/>
            </a:xfrm>
            <a:custGeom>
              <a:avLst/>
              <a:gdLst/>
              <a:ahLst/>
              <a:cxnLst/>
              <a:rect l="l" t="t" r="r" b="b"/>
              <a:pathLst>
                <a:path w="1897" h="502" extrusionOk="0">
                  <a:moveTo>
                    <a:pt x="1897" y="1"/>
                  </a:moveTo>
                  <a:lnTo>
                    <a:pt x="1897" y="1"/>
                  </a:lnTo>
                  <a:cubicBezTo>
                    <a:pt x="1363" y="138"/>
                    <a:pt x="830" y="275"/>
                    <a:pt x="285" y="423"/>
                  </a:cubicBezTo>
                  <a:lnTo>
                    <a:pt x="285" y="423"/>
                  </a:lnTo>
                  <a:cubicBezTo>
                    <a:pt x="787" y="288"/>
                    <a:pt x="1342" y="151"/>
                    <a:pt x="1897" y="1"/>
                  </a:cubicBezTo>
                  <a:close/>
                  <a:moveTo>
                    <a:pt x="285" y="423"/>
                  </a:moveTo>
                  <a:cubicBezTo>
                    <a:pt x="188" y="450"/>
                    <a:pt x="93" y="476"/>
                    <a:pt x="1" y="502"/>
                  </a:cubicBezTo>
                  <a:cubicBezTo>
                    <a:pt x="96" y="475"/>
                    <a:pt x="191" y="449"/>
                    <a:pt x="285" y="4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42"/>
            <p:cNvSpPr/>
            <p:nvPr/>
          </p:nvSpPr>
          <p:spPr>
            <a:xfrm>
              <a:off x="2844975" y="3605400"/>
              <a:ext cx="53225" cy="19700"/>
            </a:xfrm>
            <a:custGeom>
              <a:avLst/>
              <a:gdLst/>
              <a:ahLst/>
              <a:cxnLst/>
              <a:rect l="l" t="t" r="r" b="b"/>
              <a:pathLst>
                <a:path w="2129" h="788" extrusionOk="0">
                  <a:moveTo>
                    <a:pt x="2129" y="1"/>
                  </a:moveTo>
                  <a:lnTo>
                    <a:pt x="2129" y="1"/>
                  </a:lnTo>
                  <a:cubicBezTo>
                    <a:pt x="1413" y="269"/>
                    <a:pt x="698" y="519"/>
                    <a:pt x="0" y="788"/>
                  </a:cubicBezTo>
                  <a:cubicBezTo>
                    <a:pt x="698" y="537"/>
                    <a:pt x="1413" y="287"/>
                    <a:pt x="21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2"/>
            <p:cNvSpPr/>
            <p:nvPr/>
          </p:nvSpPr>
          <p:spPr>
            <a:xfrm>
              <a:off x="3172300" y="3130500"/>
              <a:ext cx="200825" cy="125675"/>
            </a:xfrm>
            <a:custGeom>
              <a:avLst/>
              <a:gdLst/>
              <a:ahLst/>
              <a:cxnLst/>
              <a:rect l="l" t="t" r="r" b="b"/>
              <a:pathLst>
                <a:path w="8033" h="5027" extrusionOk="0">
                  <a:moveTo>
                    <a:pt x="1" y="0"/>
                  </a:moveTo>
                  <a:lnTo>
                    <a:pt x="1" y="0"/>
                  </a:lnTo>
                  <a:cubicBezTo>
                    <a:pt x="1682" y="197"/>
                    <a:pt x="3435" y="519"/>
                    <a:pt x="5009" y="1270"/>
                  </a:cubicBezTo>
                  <a:cubicBezTo>
                    <a:pt x="5796" y="1646"/>
                    <a:pt x="6530" y="2129"/>
                    <a:pt x="7066" y="2773"/>
                  </a:cubicBezTo>
                  <a:lnTo>
                    <a:pt x="7280" y="3022"/>
                  </a:lnTo>
                  <a:lnTo>
                    <a:pt x="7280" y="3022"/>
                  </a:lnTo>
                  <a:cubicBezTo>
                    <a:pt x="7263" y="2998"/>
                    <a:pt x="7245" y="2975"/>
                    <a:pt x="7227" y="2952"/>
                  </a:cubicBezTo>
                  <a:cubicBezTo>
                    <a:pt x="6780" y="2361"/>
                    <a:pt x="6172" y="1878"/>
                    <a:pt x="5528" y="1503"/>
                  </a:cubicBezTo>
                  <a:cubicBezTo>
                    <a:pt x="4866" y="1127"/>
                    <a:pt x="4151" y="859"/>
                    <a:pt x="3417" y="626"/>
                  </a:cubicBezTo>
                  <a:cubicBezTo>
                    <a:pt x="2684" y="412"/>
                    <a:pt x="1933" y="251"/>
                    <a:pt x="1181" y="125"/>
                  </a:cubicBezTo>
                  <a:cubicBezTo>
                    <a:pt x="788" y="72"/>
                    <a:pt x="394" y="18"/>
                    <a:pt x="1" y="0"/>
                  </a:cubicBezTo>
                  <a:close/>
                  <a:moveTo>
                    <a:pt x="7280" y="3022"/>
                  </a:moveTo>
                  <a:lnTo>
                    <a:pt x="7280" y="3022"/>
                  </a:lnTo>
                  <a:cubicBezTo>
                    <a:pt x="7280" y="3023"/>
                    <a:pt x="7281" y="3024"/>
                    <a:pt x="7282" y="3025"/>
                  </a:cubicBezTo>
                  <a:lnTo>
                    <a:pt x="7282" y="3025"/>
                  </a:lnTo>
                  <a:lnTo>
                    <a:pt x="7281" y="3023"/>
                  </a:lnTo>
                  <a:lnTo>
                    <a:pt x="7280" y="3022"/>
                  </a:lnTo>
                  <a:close/>
                  <a:moveTo>
                    <a:pt x="7282" y="3025"/>
                  </a:moveTo>
                  <a:lnTo>
                    <a:pt x="7442" y="3291"/>
                  </a:lnTo>
                  <a:lnTo>
                    <a:pt x="7531" y="3417"/>
                  </a:lnTo>
                  <a:lnTo>
                    <a:pt x="7603" y="3560"/>
                  </a:lnTo>
                  <a:lnTo>
                    <a:pt x="7690" y="3724"/>
                  </a:lnTo>
                  <a:lnTo>
                    <a:pt x="7690" y="3724"/>
                  </a:lnTo>
                  <a:cubicBezTo>
                    <a:pt x="7685" y="3711"/>
                    <a:pt x="7680" y="3698"/>
                    <a:pt x="7674" y="3685"/>
                  </a:cubicBezTo>
                  <a:lnTo>
                    <a:pt x="7549" y="3435"/>
                  </a:lnTo>
                  <a:cubicBezTo>
                    <a:pt x="7458" y="3298"/>
                    <a:pt x="7380" y="3161"/>
                    <a:pt x="7282" y="3025"/>
                  </a:cubicBezTo>
                  <a:close/>
                  <a:moveTo>
                    <a:pt x="7690" y="3724"/>
                  </a:moveTo>
                  <a:lnTo>
                    <a:pt x="7690" y="3724"/>
                  </a:lnTo>
                  <a:cubicBezTo>
                    <a:pt x="7721" y="3796"/>
                    <a:pt x="7751" y="3859"/>
                    <a:pt x="7782" y="3935"/>
                  </a:cubicBezTo>
                  <a:cubicBezTo>
                    <a:pt x="7789" y="3953"/>
                    <a:pt x="7796" y="3971"/>
                    <a:pt x="7803" y="3989"/>
                  </a:cubicBezTo>
                  <a:lnTo>
                    <a:pt x="7803" y="3989"/>
                  </a:lnTo>
                  <a:lnTo>
                    <a:pt x="7746" y="3828"/>
                  </a:lnTo>
                  <a:lnTo>
                    <a:pt x="7690" y="3724"/>
                  </a:lnTo>
                  <a:close/>
                  <a:moveTo>
                    <a:pt x="7803" y="3989"/>
                  </a:moveTo>
                  <a:lnTo>
                    <a:pt x="7853" y="4132"/>
                  </a:lnTo>
                  <a:lnTo>
                    <a:pt x="7869" y="4174"/>
                  </a:lnTo>
                  <a:lnTo>
                    <a:pt x="7869" y="4174"/>
                  </a:lnTo>
                  <a:cubicBezTo>
                    <a:pt x="7848" y="4112"/>
                    <a:pt x="7826" y="4050"/>
                    <a:pt x="7803" y="3989"/>
                  </a:cubicBezTo>
                  <a:close/>
                  <a:moveTo>
                    <a:pt x="7869" y="4174"/>
                  </a:moveTo>
                  <a:cubicBezTo>
                    <a:pt x="7924" y="4340"/>
                    <a:pt x="7966" y="4507"/>
                    <a:pt x="7995" y="4677"/>
                  </a:cubicBezTo>
                  <a:lnTo>
                    <a:pt x="7995" y="4677"/>
                  </a:lnTo>
                  <a:cubicBezTo>
                    <a:pt x="7982" y="4589"/>
                    <a:pt x="7966" y="4502"/>
                    <a:pt x="7943" y="4418"/>
                  </a:cubicBezTo>
                  <a:lnTo>
                    <a:pt x="7907" y="4275"/>
                  </a:lnTo>
                  <a:lnTo>
                    <a:pt x="7869" y="4174"/>
                  </a:lnTo>
                  <a:close/>
                  <a:moveTo>
                    <a:pt x="7995" y="4677"/>
                  </a:moveTo>
                  <a:cubicBezTo>
                    <a:pt x="8012" y="4795"/>
                    <a:pt x="8022" y="4914"/>
                    <a:pt x="8032" y="5027"/>
                  </a:cubicBezTo>
                  <a:cubicBezTo>
                    <a:pt x="8027" y="4908"/>
                    <a:pt x="8014" y="4792"/>
                    <a:pt x="7995" y="467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42"/>
            <p:cNvSpPr/>
            <p:nvPr/>
          </p:nvSpPr>
          <p:spPr>
            <a:xfrm>
              <a:off x="2859275" y="3123625"/>
              <a:ext cx="230775" cy="13600"/>
            </a:xfrm>
            <a:custGeom>
              <a:avLst/>
              <a:gdLst/>
              <a:ahLst/>
              <a:cxnLst/>
              <a:rect l="l" t="t" r="r" b="b"/>
              <a:pathLst>
                <a:path w="9231" h="544" extrusionOk="0">
                  <a:moveTo>
                    <a:pt x="8406" y="0"/>
                  </a:moveTo>
                  <a:cubicBezTo>
                    <a:pt x="5510" y="0"/>
                    <a:pt x="2681" y="249"/>
                    <a:pt x="1" y="544"/>
                  </a:cubicBezTo>
                  <a:cubicBezTo>
                    <a:pt x="2746" y="242"/>
                    <a:pt x="5696" y="3"/>
                    <a:pt x="8629" y="3"/>
                  </a:cubicBezTo>
                  <a:cubicBezTo>
                    <a:pt x="8829" y="3"/>
                    <a:pt x="9030" y="5"/>
                    <a:pt x="9230" y="7"/>
                  </a:cubicBezTo>
                  <a:cubicBezTo>
                    <a:pt x="8955" y="2"/>
                    <a:pt x="8681" y="0"/>
                    <a:pt x="8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42"/>
            <p:cNvSpPr/>
            <p:nvPr/>
          </p:nvSpPr>
          <p:spPr>
            <a:xfrm>
              <a:off x="2228300" y="3755200"/>
              <a:ext cx="105200" cy="6750"/>
            </a:xfrm>
            <a:custGeom>
              <a:avLst/>
              <a:gdLst/>
              <a:ahLst/>
              <a:cxnLst/>
              <a:rect l="l" t="t" r="r" b="b"/>
              <a:pathLst>
                <a:path w="4208" h="270" extrusionOk="0">
                  <a:moveTo>
                    <a:pt x="4204" y="1"/>
                  </a:moveTo>
                  <a:lnTo>
                    <a:pt x="4204" y="10"/>
                  </a:lnTo>
                  <a:lnTo>
                    <a:pt x="4204" y="10"/>
                  </a:lnTo>
                  <a:cubicBezTo>
                    <a:pt x="4208" y="8"/>
                    <a:pt x="4208" y="5"/>
                    <a:pt x="4204" y="1"/>
                  </a:cubicBezTo>
                  <a:close/>
                  <a:moveTo>
                    <a:pt x="4204" y="10"/>
                  </a:moveTo>
                  <a:cubicBezTo>
                    <a:pt x="4193" y="18"/>
                    <a:pt x="4146" y="22"/>
                    <a:pt x="4087" y="32"/>
                  </a:cubicBezTo>
                  <a:lnTo>
                    <a:pt x="4087" y="32"/>
                  </a:lnTo>
                  <a:cubicBezTo>
                    <a:pt x="4126" y="28"/>
                    <a:pt x="4164" y="23"/>
                    <a:pt x="4204" y="19"/>
                  </a:cubicBezTo>
                  <a:lnTo>
                    <a:pt x="4204" y="10"/>
                  </a:lnTo>
                  <a:close/>
                  <a:moveTo>
                    <a:pt x="4087" y="32"/>
                  </a:moveTo>
                  <a:cubicBezTo>
                    <a:pt x="3370" y="110"/>
                    <a:pt x="2930" y="128"/>
                    <a:pt x="2505" y="162"/>
                  </a:cubicBezTo>
                  <a:cubicBezTo>
                    <a:pt x="2058" y="180"/>
                    <a:pt x="1646" y="198"/>
                    <a:pt x="931" y="215"/>
                  </a:cubicBezTo>
                  <a:cubicBezTo>
                    <a:pt x="609" y="233"/>
                    <a:pt x="323" y="251"/>
                    <a:pt x="1" y="269"/>
                  </a:cubicBezTo>
                  <a:cubicBezTo>
                    <a:pt x="1289" y="251"/>
                    <a:pt x="2559" y="180"/>
                    <a:pt x="3829" y="72"/>
                  </a:cubicBezTo>
                  <a:cubicBezTo>
                    <a:pt x="3900" y="72"/>
                    <a:pt x="3972" y="54"/>
                    <a:pt x="4061" y="37"/>
                  </a:cubicBezTo>
                  <a:cubicBezTo>
                    <a:pt x="4070" y="35"/>
                    <a:pt x="4079" y="33"/>
                    <a:pt x="4087" y="3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42"/>
            <p:cNvSpPr/>
            <p:nvPr/>
          </p:nvSpPr>
          <p:spPr>
            <a:xfrm>
              <a:off x="2918300" y="3589300"/>
              <a:ext cx="21950" cy="8975"/>
            </a:xfrm>
            <a:custGeom>
              <a:avLst/>
              <a:gdLst/>
              <a:ahLst/>
              <a:cxnLst/>
              <a:rect l="l" t="t" r="r" b="b"/>
              <a:pathLst>
                <a:path w="878" h="359" extrusionOk="0">
                  <a:moveTo>
                    <a:pt x="877" y="1"/>
                  </a:moveTo>
                  <a:cubicBezTo>
                    <a:pt x="868" y="5"/>
                    <a:pt x="859" y="8"/>
                    <a:pt x="850" y="12"/>
                  </a:cubicBezTo>
                  <a:lnTo>
                    <a:pt x="850" y="12"/>
                  </a:lnTo>
                  <a:cubicBezTo>
                    <a:pt x="858" y="9"/>
                    <a:pt x="867" y="6"/>
                    <a:pt x="877" y="1"/>
                  </a:cubicBezTo>
                  <a:close/>
                  <a:moveTo>
                    <a:pt x="850" y="12"/>
                  </a:moveTo>
                  <a:lnTo>
                    <a:pt x="850" y="12"/>
                  </a:lnTo>
                  <a:cubicBezTo>
                    <a:pt x="830" y="20"/>
                    <a:pt x="813" y="24"/>
                    <a:pt x="788" y="36"/>
                  </a:cubicBezTo>
                  <a:cubicBezTo>
                    <a:pt x="555" y="126"/>
                    <a:pt x="305" y="215"/>
                    <a:pt x="72" y="323"/>
                  </a:cubicBezTo>
                  <a:lnTo>
                    <a:pt x="1" y="358"/>
                  </a:lnTo>
                  <a:cubicBezTo>
                    <a:pt x="278" y="237"/>
                    <a:pt x="572" y="133"/>
                    <a:pt x="850" y="1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42"/>
            <p:cNvSpPr/>
            <p:nvPr/>
          </p:nvSpPr>
          <p:spPr>
            <a:xfrm>
              <a:off x="2324000" y="3750725"/>
              <a:ext cx="53700" cy="6300"/>
            </a:xfrm>
            <a:custGeom>
              <a:avLst/>
              <a:gdLst/>
              <a:ahLst/>
              <a:cxnLst/>
              <a:rect l="l" t="t" r="r" b="b"/>
              <a:pathLst>
                <a:path w="2148" h="252" extrusionOk="0">
                  <a:moveTo>
                    <a:pt x="2147" y="19"/>
                  </a:moveTo>
                  <a:cubicBezTo>
                    <a:pt x="2130" y="21"/>
                    <a:pt x="2113" y="23"/>
                    <a:pt x="2096" y="25"/>
                  </a:cubicBezTo>
                  <a:lnTo>
                    <a:pt x="2096" y="25"/>
                  </a:lnTo>
                  <a:cubicBezTo>
                    <a:pt x="2111" y="24"/>
                    <a:pt x="2128" y="22"/>
                    <a:pt x="2147" y="19"/>
                  </a:cubicBezTo>
                  <a:close/>
                  <a:moveTo>
                    <a:pt x="1986" y="1"/>
                  </a:moveTo>
                  <a:cubicBezTo>
                    <a:pt x="1449" y="90"/>
                    <a:pt x="716" y="162"/>
                    <a:pt x="233" y="216"/>
                  </a:cubicBezTo>
                  <a:cubicBezTo>
                    <a:pt x="179" y="233"/>
                    <a:pt x="90" y="233"/>
                    <a:pt x="1" y="251"/>
                  </a:cubicBezTo>
                  <a:cubicBezTo>
                    <a:pt x="699" y="199"/>
                    <a:pt x="1398" y="112"/>
                    <a:pt x="2096" y="25"/>
                  </a:cubicBezTo>
                  <a:lnTo>
                    <a:pt x="2096" y="25"/>
                  </a:lnTo>
                  <a:cubicBezTo>
                    <a:pt x="2087" y="26"/>
                    <a:pt x="2078" y="26"/>
                    <a:pt x="2070" y="26"/>
                  </a:cubicBezTo>
                  <a:cubicBezTo>
                    <a:pt x="2020" y="26"/>
                    <a:pt x="1999" y="14"/>
                    <a:pt x="19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42"/>
            <p:cNvSpPr/>
            <p:nvPr/>
          </p:nvSpPr>
          <p:spPr>
            <a:xfrm>
              <a:off x="2706800" y="3609875"/>
              <a:ext cx="224500" cy="73800"/>
            </a:xfrm>
            <a:custGeom>
              <a:avLst/>
              <a:gdLst/>
              <a:ahLst/>
              <a:cxnLst/>
              <a:rect l="l" t="t" r="r" b="b"/>
              <a:pathLst>
                <a:path w="8980" h="2952" extrusionOk="0">
                  <a:moveTo>
                    <a:pt x="8979" y="0"/>
                  </a:moveTo>
                  <a:cubicBezTo>
                    <a:pt x="8693" y="108"/>
                    <a:pt x="8425" y="197"/>
                    <a:pt x="8192" y="269"/>
                  </a:cubicBezTo>
                  <a:cubicBezTo>
                    <a:pt x="7788" y="427"/>
                    <a:pt x="7367" y="585"/>
                    <a:pt x="7166" y="675"/>
                  </a:cubicBezTo>
                  <a:lnTo>
                    <a:pt x="7166" y="675"/>
                  </a:lnTo>
                  <a:cubicBezTo>
                    <a:pt x="7775" y="456"/>
                    <a:pt x="8380" y="231"/>
                    <a:pt x="8979" y="0"/>
                  </a:cubicBezTo>
                  <a:close/>
                  <a:moveTo>
                    <a:pt x="7166" y="675"/>
                  </a:moveTo>
                  <a:cubicBezTo>
                    <a:pt x="7122" y="691"/>
                    <a:pt x="7079" y="707"/>
                    <a:pt x="7035" y="722"/>
                  </a:cubicBezTo>
                  <a:lnTo>
                    <a:pt x="7035" y="722"/>
                  </a:lnTo>
                  <a:cubicBezTo>
                    <a:pt x="7075" y="708"/>
                    <a:pt x="7115" y="694"/>
                    <a:pt x="7155" y="680"/>
                  </a:cubicBezTo>
                  <a:cubicBezTo>
                    <a:pt x="7158" y="679"/>
                    <a:pt x="7162" y="677"/>
                    <a:pt x="7166" y="675"/>
                  </a:cubicBezTo>
                  <a:close/>
                  <a:moveTo>
                    <a:pt x="7035" y="722"/>
                  </a:moveTo>
                  <a:lnTo>
                    <a:pt x="7035" y="722"/>
                  </a:lnTo>
                  <a:cubicBezTo>
                    <a:pt x="5763" y="1167"/>
                    <a:pt x="4670" y="1513"/>
                    <a:pt x="3578" y="1843"/>
                  </a:cubicBezTo>
                  <a:cubicBezTo>
                    <a:pt x="3381" y="1914"/>
                    <a:pt x="3005" y="2057"/>
                    <a:pt x="2558" y="2201"/>
                  </a:cubicBezTo>
                  <a:cubicBezTo>
                    <a:pt x="1681" y="2469"/>
                    <a:pt x="823" y="2719"/>
                    <a:pt x="0" y="2952"/>
                  </a:cubicBezTo>
                  <a:cubicBezTo>
                    <a:pt x="2418" y="2271"/>
                    <a:pt x="4760" y="1536"/>
                    <a:pt x="7035" y="7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42"/>
            <p:cNvSpPr/>
            <p:nvPr/>
          </p:nvSpPr>
          <p:spPr>
            <a:xfrm>
              <a:off x="1962675" y="3131375"/>
              <a:ext cx="1416250" cy="631550"/>
            </a:xfrm>
            <a:custGeom>
              <a:avLst/>
              <a:gdLst/>
              <a:ahLst/>
              <a:cxnLst/>
              <a:rect l="l" t="t" r="r" b="b"/>
              <a:pathLst>
                <a:path w="56650" h="25262" extrusionOk="0">
                  <a:moveTo>
                    <a:pt x="54664" y="2344"/>
                  </a:moveTo>
                  <a:cubicBezTo>
                    <a:pt x="55004" y="2623"/>
                    <a:pt x="55302" y="2943"/>
                    <a:pt x="55543" y="3299"/>
                  </a:cubicBezTo>
                  <a:lnTo>
                    <a:pt x="55543" y="3299"/>
                  </a:lnTo>
                  <a:cubicBezTo>
                    <a:pt x="55310" y="2946"/>
                    <a:pt x="55014" y="2616"/>
                    <a:pt x="54664" y="2344"/>
                  </a:cubicBezTo>
                  <a:close/>
                  <a:moveTo>
                    <a:pt x="55543" y="3299"/>
                  </a:moveTo>
                  <a:cubicBezTo>
                    <a:pt x="55739" y="3597"/>
                    <a:pt x="55890" y="3911"/>
                    <a:pt x="55988" y="4222"/>
                  </a:cubicBezTo>
                  <a:cubicBezTo>
                    <a:pt x="55968" y="4149"/>
                    <a:pt x="55945" y="4077"/>
                    <a:pt x="55920" y="4007"/>
                  </a:cubicBezTo>
                  <a:lnTo>
                    <a:pt x="55920" y="4007"/>
                  </a:lnTo>
                  <a:cubicBezTo>
                    <a:pt x="55897" y="3947"/>
                    <a:pt x="55872" y="3888"/>
                    <a:pt x="55845" y="3829"/>
                  </a:cubicBezTo>
                  <a:cubicBezTo>
                    <a:pt x="55758" y="3645"/>
                    <a:pt x="55657" y="3468"/>
                    <a:pt x="55543" y="3299"/>
                  </a:cubicBezTo>
                  <a:close/>
                  <a:moveTo>
                    <a:pt x="54253" y="9070"/>
                  </a:moveTo>
                  <a:lnTo>
                    <a:pt x="54253" y="9070"/>
                  </a:lnTo>
                  <a:cubicBezTo>
                    <a:pt x="54246" y="9076"/>
                    <a:pt x="54242" y="9080"/>
                    <a:pt x="54240" y="9084"/>
                  </a:cubicBezTo>
                  <a:lnTo>
                    <a:pt x="54240" y="9084"/>
                  </a:lnTo>
                  <a:cubicBezTo>
                    <a:pt x="54244" y="9079"/>
                    <a:pt x="54248" y="9075"/>
                    <a:pt x="54253" y="9070"/>
                  </a:cubicBezTo>
                  <a:close/>
                  <a:moveTo>
                    <a:pt x="53029" y="10144"/>
                  </a:moveTo>
                  <a:lnTo>
                    <a:pt x="53029" y="10144"/>
                  </a:lnTo>
                  <a:cubicBezTo>
                    <a:pt x="52298" y="10775"/>
                    <a:pt x="51507" y="11366"/>
                    <a:pt x="50640" y="11968"/>
                  </a:cubicBezTo>
                  <a:lnTo>
                    <a:pt x="50640" y="11968"/>
                  </a:lnTo>
                  <a:cubicBezTo>
                    <a:pt x="51391" y="11467"/>
                    <a:pt x="52106" y="10930"/>
                    <a:pt x="52786" y="10358"/>
                  </a:cubicBezTo>
                  <a:cubicBezTo>
                    <a:pt x="52867" y="10287"/>
                    <a:pt x="52948" y="10216"/>
                    <a:pt x="53029" y="10144"/>
                  </a:cubicBezTo>
                  <a:close/>
                  <a:moveTo>
                    <a:pt x="33755" y="19959"/>
                  </a:moveTo>
                  <a:cubicBezTo>
                    <a:pt x="33695" y="19979"/>
                    <a:pt x="33635" y="19998"/>
                    <a:pt x="33575" y="20017"/>
                  </a:cubicBezTo>
                  <a:cubicBezTo>
                    <a:pt x="33635" y="19998"/>
                    <a:pt x="33695" y="19979"/>
                    <a:pt x="33755" y="19959"/>
                  </a:cubicBezTo>
                  <a:close/>
                  <a:moveTo>
                    <a:pt x="662" y="19570"/>
                  </a:moveTo>
                  <a:lnTo>
                    <a:pt x="662" y="19570"/>
                  </a:lnTo>
                  <a:cubicBezTo>
                    <a:pt x="609" y="20285"/>
                    <a:pt x="716" y="21054"/>
                    <a:pt x="1056" y="21698"/>
                  </a:cubicBezTo>
                  <a:cubicBezTo>
                    <a:pt x="716" y="21054"/>
                    <a:pt x="591" y="20267"/>
                    <a:pt x="662" y="19570"/>
                  </a:cubicBezTo>
                  <a:close/>
                  <a:moveTo>
                    <a:pt x="35221" y="19677"/>
                  </a:moveTo>
                  <a:cubicBezTo>
                    <a:pt x="30427" y="21323"/>
                    <a:pt x="25544" y="22646"/>
                    <a:pt x="20607" y="23576"/>
                  </a:cubicBezTo>
                  <a:cubicBezTo>
                    <a:pt x="21018" y="23469"/>
                    <a:pt x="21501" y="23380"/>
                    <a:pt x="22020" y="23255"/>
                  </a:cubicBezTo>
                  <a:lnTo>
                    <a:pt x="22020" y="23255"/>
                  </a:lnTo>
                  <a:cubicBezTo>
                    <a:pt x="20285" y="23612"/>
                    <a:pt x="18550" y="23916"/>
                    <a:pt x="16797" y="24167"/>
                  </a:cubicBezTo>
                  <a:cubicBezTo>
                    <a:pt x="18031" y="23970"/>
                    <a:pt x="19247" y="23755"/>
                    <a:pt x="20499" y="23523"/>
                  </a:cubicBezTo>
                  <a:cubicBezTo>
                    <a:pt x="21877" y="23272"/>
                    <a:pt x="23254" y="22986"/>
                    <a:pt x="24614" y="22682"/>
                  </a:cubicBezTo>
                  <a:lnTo>
                    <a:pt x="25401" y="22485"/>
                  </a:lnTo>
                  <a:lnTo>
                    <a:pt x="25401" y="22485"/>
                  </a:lnTo>
                  <a:cubicBezTo>
                    <a:pt x="25275" y="22521"/>
                    <a:pt x="25150" y="22557"/>
                    <a:pt x="25007" y="22593"/>
                  </a:cubicBezTo>
                  <a:cubicBezTo>
                    <a:pt x="28495" y="21770"/>
                    <a:pt x="31894" y="20804"/>
                    <a:pt x="35221" y="19677"/>
                  </a:cubicBezTo>
                  <a:close/>
                  <a:moveTo>
                    <a:pt x="1056" y="21734"/>
                  </a:moveTo>
                  <a:cubicBezTo>
                    <a:pt x="1253" y="22092"/>
                    <a:pt x="1396" y="22235"/>
                    <a:pt x="1521" y="22360"/>
                  </a:cubicBezTo>
                  <a:cubicBezTo>
                    <a:pt x="1379" y="22203"/>
                    <a:pt x="1247" y="22024"/>
                    <a:pt x="1137" y="21840"/>
                  </a:cubicBezTo>
                  <a:lnTo>
                    <a:pt x="1137" y="21840"/>
                  </a:lnTo>
                  <a:cubicBezTo>
                    <a:pt x="1264" y="22050"/>
                    <a:pt x="1413" y="22238"/>
                    <a:pt x="1575" y="22414"/>
                  </a:cubicBezTo>
                  <a:cubicBezTo>
                    <a:pt x="1718" y="22539"/>
                    <a:pt x="1843" y="22682"/>
                    <a:pt x="2147" y="22915"/>
                  </a:cubicBezTo>
                  <a:cubicBezTo>
                    <a:pt x="2702" y="23326"/>
                    <a:pt x="3328" y="23594"/>
                    <a:pt x="3918" y="23791"/>
                  </a:cubicBezTo>
                  <a:cubicBezTo>
                    <a:pt x="4508" y="24006"/>
                    <a:pt x="5063" y="24131"/>
                    <a:pt x="5546" y="24238"/>
                  </a:cubicBezTo>
                  <a:cubicBezTo>
                    <a:pt x="7017" y="24544"/>
                    <a:pt x="8512" y="24625"/>
                    <a:pt x="9954" y="24625"/>
                  </a:cubicBezTo>
                  <a:cubicBezTo>
                    <a:pt x="10282" y="24625"/>
                    <a:pt x="10608" y="24621"/>
                    <a:pt x="10930" y="24614"/>
                  </a:cubicBezTo>
                  <a:cubicBezTo>
                    <a:pt x="12701" y="24560"/>
                    <a:pt x="14382" y="24399"/>
                    <a:pt x="16010" y="24238"/>
                  </a:cubicBezTo>
                  <a:cubicBezTo>
                    <a:pt x="16340" y="24199"/>
                    <a:pt x="16487" y="24184"/>
                    <a:pt x="16516" y="24184"/>
                  </a:cubicBezTo>
                  <a:cubicBezTo>
                    <a:pt x="16553" y="24184"/>
                    <a:pt x="16399" y="24208"/>
                    <a:pt x="16189" y="24238"/>
                  </a:cubicBezTo>
                  <a:cubicBezTo>
                    <a:pt x="16385" y="24220"/>
                    <a:pt x="16600" y="24185"/>
                    <a:pt x="16797" y="24167"/>
                  </a:cubicBezTo>
                  <a:lnTo>
                    <a:pt x="16797" y="24167"/>
                  </a:lnTo>
                  <a:cubicBezTo>
                    <a:pt x="16447" y="24215"/>
                    <a:pt x="16088" y="24263"/>
                    <a:pt x="15727" y="24312"/>
                  </a:cubicBezTo>
                  <a:lnTo>
                    <a:pt x="15727" y="24312"/>
                  </a:lnTo>
                  <a:cubicBezTo>
                    <a:pt x="15886" y="24288"/>
                    <a:pt x="16050" y="24261"/>
                    <a:pt x="16189" y="24238"/>
                  </a:cubicBezTo>
                  <a:lnTo>
                    <a:pt x="16189" y="24238"/>
                  </a:lnTo>
                  <a:cubicBezTo>
                    <a:pt x="14173" y="24490"/>
                    <a:pt x="12158" y="24663"/>
                    <a:pt x="10158" y="24663"/>
                  </a:cubicBezTo>
                  <a:cubicBezTo>
                    <a:pt x="9459" y="24663"/>
                    <a:pt x="8762" y="24642"/>
                    <a:pt x="8068" y="24596"/>
                  </a:cubicBezTo>
                  <a:cubicBezTo>
                    <a:pt x="6726" y="24507"/>
                    <a:pt x="5403" y="24328"/>
                    <a:pt x="4133" y="23934"/>
                  </a:cubicBezTo>
                  <a:cubicBezTo>
                    <a:pt x="3507" y="23720"/>
                    <a:pt x="2898" y="23469"/>
                    <a:pt x="2362" y="23111"/>
                  </a:cubicBezTo>
                  <a:cubicBezTo>
                    <a:pt x="1825" y="22754"/>
                    <a:pt x="1342" y="22289"/>
                    <a:pt x="1056" y="21734"/>
                  </a:cubicBezTo>
                  <a:close/>
                  <a:moveTo>
                    <a:pt x="45577" y="1"/>
                  </a:moveTo>
                  <a:lnTo>
                    <a:pt x="45577" y="1"/>
                  </a:lnTo>
                  <a:cubicBezTo>
                    <a:pt x="46597" y="37"/>
                    <a:pt x="47617" y="90"/>
                    <a:pt x="48618" y="216"/>
                  </a:cubicBezTo>
                  <a:cubicBezTo>
                    <a:pt x="49638" y="341"/>
                    <a:pt x="50640" y="520"/>
                    <a:pt x="51588" y="806"/>
                  </a:cubicBezTo>
                  <a:cubicBezTo>
                    <a:pt x="52553" y="1074"/>
                    <a:pt x="53502" y="1450"/>
                    <a:pt x="54289" y="2022"/>
                  </a:cubicBezTo>
                  <a:cubicBezTo>
                    <a:pt x="54485" y="2147"/>
                    <a:pt x="54664" y="2308"/>
                    <a:pt x="54861" y="2469"/>
                  </a:cubicBezTo>
                  <a:cubicBezTo>
                    <a:pt x="55022" y="2630"/>
                    <a:pt x="55201" y="2791"/>
                    <a:pt x="55326" y="2988"/>
                  </a:cubicBezTo>
                  <a:cubicBezTo>
                    <a:pt x="55582" y="3304"/>
                    <a:pt x="55787" y="3633"/>
                    <a:pt x="55920" y="4007"/>
                  </a:cubicBezTo>
                  <a:lnTo>
                    <a:pt x="55920" y="4007"/>
                  </a:lnTo>
                  <a:cubicBezTo>
                    <a:pt x="56133" y="4541"/>
                    <a:pt x="56211" y="5088"/>
                    <a:pt x="56131" y="5635"/>
                  </a:cubicBezTo>
                  <a:cubicBezTo>
                    <a:pt x="56059" y="6262"/>
                    <a:pt x="55827" y="6870"/>
                    <a:pt x="55487" y="7442"/>
                  </a:cubicBezTo>
                  <a:cubicBezTo>
                    <a:pt x="55147" y="8032"/>
                    <a:pt x="54718" y="8569"/>
                    <a:pt x="54235" y="9106"/>
                  </a:cubicBezTo>
                  <a:cubicBezTo>
                    <a:pt x="54235" y="9094"/>
                    <a:pt x="54235" y="9090"/>
                    <a:pt x="54240" y="9084"/>
                  </a:cubicBezTo>
                  <a:lnTo>
                    <a:pt x="54240" y="9084"/>
                  </a:lnTo>
                  <a:cubicBezTo>
                    <a:pt x="53133" y="10258"/>
                    <a:pt x="51833" y="11256"/>
                    <a:pt x="50479" y="12164"/>
                  </a:cubicBezTo>
                  <a:cubicBezTo>
                    <a:pt x="49101" y="13077"/>
                    <a:pt x="47670" y="13882"/>
                    <a:pt x="46203" y="14633"/>
                  </a:cubicBezTo>
                  <a:cubicBezTo>
                    <a:pt x="43270" y="16135"/>
                    <a:pt x="40247" y="17370"/>
                    <a:pt x="37206" y="18479"/>
                  </a:cubicBezTo>
                  <a:cubicBezTo>
                    <a:pt x="39567" y="17495"/>
                    <a:pt x="41088" y="16994"/>
                    <a:pt x="42733" y="16261"/>
                  </a:cubicBezTo>
                  <a:cubicBezTo>
                    <a:pt x="44987" y="15241"/>
                    <a:pt x="47205" y="14114"/>
                    <a:pt x="49280" y="12844"/>
                  </a:cubicBezTo>
                  <a:cubicBezTo>
                    <a:pt x="50300" y="12218"/>
                    <a:pt x="51283" y="11538"/>
                    <a:pt x="52196" y="10823"/>
                  </a:cubicBezTo>
                  <a:cubicBezTo>
                    <a:pt x="52715" y="10416"/>
                    <a:pt x="53210" y="9992"/>
                    <a:pt x="53670" y="9547"/>
                  </a:cubicBezTo>
                  <a:lnTo>
                    <a:pt x="53670" y="9547"/>
                  </a:lnTo>
                  <a:cubicBezTo>
                    <a:pt x="53461" y="9751"/>
                    <a:pt x="53246" y="9951"/>
                    <a:pt x="53029" y="10144"/>
                  </a:cubicBezTo>
                  <a:lnTo>
                    <a:pt x="53029" y="10144"/>
                  </a:lnTo>
                  <a:cubicBezTo>
                    <a:pt x="53233" y="9969"/>
                    <a:pt x="53432" y="9790"/>
                    <a:pt x="53627" y="9606"/>
                  </a:cubicBezTo>
                  <a:cubicBezTo>
                    <a:pt x="54056" y="9177"/>
                    <a:pt x="54485" y="8748"/>
                    <a:pt x="54861" y="8265"/>
                  </a:cubicBezTo>
                  <a:cubicBezTo>
                    <a:pt x="55237" y="7764"/>
                    <a:pt x="55576" y="7245"/>
                    <a:pt x="55827" y="6655"/>
                  </a:cubicBezTo>
                  <a:lnTo>
                    <a:pt x="55827" y="6655"/>
                  </a:lnTo>
                  <a:cubicBezTo>
                    <a:pt x="55755" y="6834"/>
                    <a:pt x="55648" y="7066"/>
                    <a:pt x="55523" y="7299"/>
                  </a:cubicBezTo>
                  <a:cubicBezTo>
                    <a:pt x="55398" y="7549"/>
                    <a:pt x="55237" y="7800"/>
                    <a:pt x="55076" y="8032"/>
                  </a:cubicBezTo>
                  <a:cubicBezTo>
                    <a:pt x="54736" y="8497"/>
                    <a:pt x="54378" y="8909"/>
                    <a:pt x="54253" y="9070"/>
                  </a:cubicBezTo>
                  <a:cubicBezTo>
                    <a:pt x="54861" y="8408"/>
                    <a:pt x="55415" y="7675"/>
                    <a:pt x="55773" y="6888"/>
                  </a:cubicBezTo>
                  <a:cubicBezTo>
                    <a:pt x="56131" y="6101"/>
                    <a:pt x="56256" y="5224"/>
                    <a:pt x="56042" y="4437"/>
                  </a:cubicBezTo>
                  <a:cubicBezTo>
                    <a:pt x="55916" y="4044"/>
                    <a:pt x="55755" y="3650"/>
                    <a:pt x="55505" y="3310"/>
                  </a:cubicBezTo>
                  <a:cubicBezTo>
                    <a:pt x="55415" y="3131"/>
                    <a:pt x="55254" y="2970"/>
                    <a:pt x="55129" y="2809"/>
                  </a:cubicBezTo>
                  <a:cubicBezTo>
                    <a:pt x="54968" y="2666"/>
                    <a:pt x="54825" y="2505"/>
                    <a:pt x="54664" y="2380"/>
                  </a:cubicBezTo>
                  <a:cubicBezTo>
                    <a:pt x="54342" y="2094"/>
                    <a:pt x="53949" y="1879"/>
                    <a:pt x="53573" y="1665"/>
                  </a:cubicBezTo>
                  <a:cubicBezTo>
                    <a:pt x="53180" y="1486"/>
                    <a:pt x="52786" y="1307"/>
                    <a:pt x="52357" y="1164"/>
                  </a:cubicBezTo>
                  <a:cubicBezTo>
                    <a:pt x="51337" y="806"/>
                    <a:pt x="50675" y="699"/>
                    <a:pt x="50318" y="645"/>
                  </a:cubicBezTo>
                  <a:cubicBezTo>
                    <a:pt x="50156" y="621"/>
                    <a:pt x="50057" y="611"/>
                    <a:pt x="50009" y="611"/>
                  </a:cubicBezTo>
                  <a:cubicBezTo>
                    <a:pt x="49951" y="611"/>
                    <a:pt x="49971" y="625"/>
                    <a:pt x="50049" y="645"/>
                  </a:cubicBezTo>
                  <a:cubicBezTo>
                    <a:pt x="50318" y="734"/>
                    <a:pt x="51337" y="967"/>
                    <a:pt x="52142" y="1253"/>
                  </a:cubicBezTo>
                  <a:cubicBezTo>
                    <a:pt x="53162" y="1611"/>
                    <a:pt x="54128" y="2094"/>
                    <a:pt x="54807" y="2774"/>
                  </a:cubicBezTo>
                  <a:cubicBezTo>
                    <a:pt x="55165" y="3113"/>
                    <a:pt x="55451" y="3489"/>
                    <a:pt x="55630" y="3918"/>
                  </a:cubicBezTo>
                  <a:cubicBezTo>
                    <a:pt x="55684" y="4026"/>
                    <a:pt x="55720" y="4151"/>
                    <a:pt x="55755" y="4258"/>
                  </a:cubicBezTo>
                  <a:cubicBezTo>
                    <a:pt x="55809" y="4365"/>
                    <a:pt x="55827" y="4473"/>
                    <a:pt x="55863" y="4580"/>
                  </a:cubicBezTo>
                  <a:cubicBezTo>
                    <a:pt x="55898" y="4795"/>
                    <a:pt x="55934" y="5027"/>
                    <a:pt x="55934" y="5242"/>
                  </a:cubicBezTo>
                  <a:cubicBezTo>
                    <a:pt x="55934" y="6136"/>
                    <a:pt x="55523" y="7066"/>
                    <a:pt x="54932" y="7871"/>
                  </a:cubicBezTo>
                  <a:cubicBezTo>
                    <a:pt x="54360" y="8676"/>
                    <a:pt x="53627" y="9428"/>
                    <a:pt x="52840" y="10089"/>
                  </a:cubicBezTo>
                  <a:cubicBezTo>
                    <a:pt x="51266" y="11431"/>
                    <a:pt x="49495" y="12558"/>
                    <a:pt x="47670" y="13595"/>
                  </a:cubicBezTo>
                  <a:cubicBezTo>
                    <a:pt x="45846" y="14633"/>
                    <a:pt x="43950" y="15545"/>
                    <a:pt x="42000" y="16404"/>
                  </a:cubicBezTo>
                  <a:cubicBezTo>
                    <a:pt x="38369" y="18049"/>
                    <a:pt x="34559" y="19427"/>
                    <a:pt x="30677" y="20607"/>
                  </a:cubicBezTo>
                  <a:cubicBezTo>
                    <a:pt x="29586" y="20929"/>
                    <a:pt x="28263" y="21287"/>
                    <a:pt x="27046" y="21591"/>
                  </a:cubicBezTo>
                  <a:cubicBezTo>
                    <a:pt x="25848" y="21913"/>
                    <a:pt x="24739" y="22163"/>
                    <a:pt x="24095" y="22324"/>
                  </a:cubicBezTo>
                  <a:cubicBezTo>
                    <a:pt x="20678" y="23165"/>
                    <a:pt x="17101" y="23863"/>
                    <a:pt x="13345" y="24220"/>
                  </a:cubicBezTo>
                  <a:cubicBezTo>
                    <a:pt x="12136" y="24325"/>
                    <a:pt x="10896" y="24399"/>
                    <a:pt x="9647" y="24399"/>
                  </a:cubicBezTo>
                  <a:cubicBezTo>
                    <a:pt x="8973" y="24399"/>
                    <a:pt x="8297" y="24378"/>
                    <a:pt x="7621" y="24328"/>
                  </a:cubicBezTo>
                  <a:cubicBezTo>
                    <a:pt x="6655" y="24256"/>
                    <a:pt x="5689" y="24131"/>
                    <a:pt x="4741" y="23881"/>
                  </a:cubicBezTo>
                  <a:cubicBezTo>
                    <a:pt x="3811" y="23648"/>
                    <a:pt x="2880" y="23290"/>
                    <a:pt x="2111" y="22700"/>
                  </a:cubicBezTo>
                  <a:cubicBezTo>
                    <a:pt x="1789" y="22432"/>
                    <a:pt x="1503" y="22128"/>
                    <a:pt x="1271" y="21752"/>
                  </a:cubicBezTo>
                  <a:cubicBezTo>
                    <a:pt x="1056" y="21394"/>
                    <a:pt x="949" y="20983"/>
                    <a:pt x="859" y="20571"/>
                  </a:cubicBezTo>
                  <a:cubicBezTo>
                    <a:pt x="734" y="19713"/>
                    <a:pt x="895" y="18818"/>
                    <a:pt x="1289" y="18014"/>
                  </a:cubicBezTo>
                  <a:cubicBezTo>
                    <a:pt x="1485" y="17620"/>
                    <a:pt x="1718" y="17226"/>
                    <a:pt x="2004" y="16869"/>
                  </a:cubicBezTo>
                  <a:cubicBezTo>
                    <a:pt x="2272" y="16493"/>
                    <a:pt x="2576" y="16153"/>
                    <a:pt x="2898" y="15813"/>
                  </a:cubicBezTo>
                  <a:cubicBezTo>
                    <a:pt x="3542" y="15152"/>
                    <a:pt x="4258" y="14561"/>
                    <a:pt x="5027" y="14007"/>
                  </a:cubicBezTo>
                  <a:cubicBezTo>
                    <a:pt x="6530" y="12898"/>
                    <a:pt x="8193" y="11950"/>
                    <a:pt x="9874" y="11091"/>
                  </a:cubicBezTo>
                  <a:cubicBezTo>
                    <a:pt x="11556" y="10233"/>
                    <a:pt x="13273" y="9463"/>
                    <a:pt x="15008" y="8748"/>
                  </a:cubicBezTo>
                  <a:cubicBezTo>
                    <a:pt x="18460" y="7353"/>
                    <a:pt x="21930" y="6190"/>
                    <a:pt x="25240" y="5188"/>
                  </a:cubicBezTo>
                  <a:cubicBezTo>
                    <a:pt x="28567" y="4205"/>
                    <a:pt x="31751" y="3382"/>
                    <a:pt x="34666" y="2774"/>
                  </a:cubicBezTo>
                  <a:lnTo>
                    <a:pt x="34666" y="2774"/>
                  </a:lnTo>
                  <a:cubicBezTo>
                    <a:pt x="33468" y="3006"/>
                    <a:pt x="31751" y="3417"/>
                    <a:pt x="30051" y="3847"/>
                  </a:cubicBezTo>
                  <a:cubicBezTo>
                    <a:pt x="28334" y="4294"/>
                    <a:pt x="26635" y="4759"/>
                    <a:pt x="25454" y="5063"/>
                  </a:cubicBezTo>
                  <a:lnTo>
                    <a:pt x="26259" y="4795"/>
                  </a:lnTo>
                  <a:lnTo>
                    <a:pt x="26259" y="4795"/>
                  </a:lnTo>
                  <a:cubicBezTo>
                    <a:pt x="25740" y="4902"/>
                    <a:pt x="23952" y="5421"/>
                    <a:pt x="23022" y="5689"/>
                  </a:cubicBezTo>
                  <a:cubicBezTo>
                    <a:pt x="23433" y="5546"/>
                    <a:pt x="23898" y="5421"/>
                    <a:pt x="24363" y="5278"/>
                  </a:cubicBezTo>
                  <a:lnTo>
                    <a:pt x="24363" y="5278"/>
                  </a:lnTo>
                  <a:lnTo>
                    <a:pt x="23433" y="5546"/>
                  </a:lnTo>
                  <a:cubicBezTo>
                    <a:pt x="25168" y="4992"/>
                    <a:pt x="27726" y="4240"/>
                    <a:pt x="29783" y="3686"/>
                  </a:cubicBezTo>
                  <a:cubicBezTo>
                    <a:pt x="31810" y="3144"/>
                    <a:pt x="33326" y="2773"/>
                    <a:pt x="33060" y="2773"/>
                  </a:cubicBezTo>
                  <a:cubicBezTo>
                    <a:pt x="33054" y="2773"/>
                    <a:pt x="33047" y="2773"/>
                    <a:pt x="33038" y="2774"/>
                  </a:cubicBezTo>
                  <a:cubicBezTo>
                    <a:pt x="32699" y="2791"/>
                    <a:pt x="30964" y="3185"/>
                    <a:pt x="28763" y="3775"/>
                  </a:cubicBezTo>
                  <a:cubicBezTo>
                    <a:pt x="26563" y="4365"/>
                    <a:pt x="23916" y="5170"/>
                    <a:pt x="21698" y="5886"/>
                  </a:cubicBezTo>
                  <a:cubicBezTo>
                    <a:pt x="25436" y="4544"/>
                    <a:pt x="29980" y="3310"/>
                    <a:pt x="33933" y="2308"/>
                  </a:cubicBezTo>
                  <a:lnTo>
                    <a:pt x="33933" y="2308"/>
                  </a:lnTo>
                  <a:cubicBezTo>
                    <a:pt x="32985" y="2523"/>
                    <a:pt x="32466" y="2595"/>
                    <a:pt x="31107" y="2952"/>
                  </a:cubicBezTo>
                  <a:cubicBezTo>
                    <a:pt x="29407" y="3382"/>
                    <a:pt x="27708" y="3847"/>
                    <a:pt x="26027" y="4330"/>
                  </a:cubicBezTo>
                  <a:cubicBezTo>
                    <a:pt x="24327" y="4848"/>
                    <a:pt x="22843" y="5349"/>
                    <a:pt x="21322" y="5779"/>
                  </a:cubicBezTo>
                  <a:cubicBezTo>
                    <a:pt x="21179" y="5832"/>
                    <a:pt x="21036" y="5886"/>
                    <a:pt x="20875" y="5922"/>
                  </a:cubicBezTo>
                  <a:cubicBezTo>
                    <a:pt x="20589" y="6029"/>
                    <a:pt x="20321" y="6154"/>
                    <a:pt x="20017" y="6244"/>
                  </a:cubicBezTo>
                  <a:cubicBezTo>
                    <a:pt x="18693" y="6709"/>
                    <a:pt x="18407" y="6762"/>
                    <a:pt x="16958" y="7335"/>
                  </a:cubicBezTo>
                  <a:cubicBezTo>
                    <a:pt x="16940" y="7335"/>
                    <a:pt x="16994" y="7317"/>
                    <a:pt x="17083" y="7281"/>
                  </a:cubicBezTo>
                  <a:lnTo>
                    <a:pt x="17083" y="7281"/>
                  </a:lnTo>
                  <a:cubicBezTo>
                    <a:pt x="16636" y="7442"/>
                    <a:pt x="15938" y="7710"/>
                    <a:pt x="15455" y="7925"/>
                  </a:cubicBezTo>
                  <a:cubicBezTo>
                    <a:pt x="15437" y="7925"/>
                    <a:pt x="15419" y="7921"/>
                    <a:pt x="15395" y="7921"/>
                  </a:cubicBezTo>
                  <a:cubicBezTo>
                    <a:pt x="15370" y="7921"/>
                    <a:pt x="15339" y="7925"/>
                    <a:pt x="15294" y="7943"/>
                  </a:cubicBezTo>
                  <a:cubicBezTo>
                    <a:pt x="13702" y="8569"/>
                    <a:pt x="12128" y="9231"/>
                    <a:pt x="10554" y="9982"/>
                  </a:cubicBezTo>
                  <a:cubicBezTo>
                    <a:pt x="8998" y="10716"/>
                    <a:pt x="7460" y="11520"/>
                    <a:pt x="5957" y="12468"/>
                  </a:cubicBezTo>
                  <a:cubicBezTo>
                    <a:pt x="5081" y="13041"/>
                    <a:pt x="4222" y="13631"/>
                    <a:pt x="3417" y="14311"/>
                  </a:cubicBezTo>
                  <a:cubicBezTo>
                    <a:pt x="2755" y="14883"/>
                    <a:pt x="2093" y="15509"/>
                    <a:pt x="1485" y="16261"/>
                  </a:cubicBezTo>
                  <a:cubicBezTo>
                    <a:pt x="1199" y="16654"/>
                    <a:pt x="984" y="17030"/>
                    <a:pt x="895" y="17226"/>
                  </a:cubicBezTo>
                  <a:cubicBezTo>
                    <a:pt x="573" y="17763"/>
                    <a:pt x="305" y="18353"/>
                    <a:pt x="162" y="19015"/>
                  </a:cubicBezTo>
                  <a:cubicBezTo>
                    <a:pt x="1" y="19677"/>
                    <a:pt x="1" y="20428"/>
                    <a:pt x="197" y="21180"/>
                  </a:cubicBezTo>
                  <a:cubicBezTo>
                    <a:pt x="251" y="21412"/>
                    <a:pt x="430" y="21913"/>
                    <a:pt x="716" y="22306"/>
                  </a:cubicBezTo>
                  <a:cubicBezTo>
                    <a:pt x="877" y="22557"/>
                    <a:pt x="1074" y="22807"/>
                    <a:pt x="1289" y="23040"/>
                  </a:cubicBezTo>
                  <a:cubicBezTo>
                    <a:pt x="2004" y="23720"/>
                    <a:pt x="2863" y="24131"/>
                    <a:pt x="3721" y="24417"/>
                  </a:cubicBezTo>
                  <a:cubicBezTo>
                    <a:pt x="4580" y="24721"/>
                    <a:pt x="5456" y="24900"/>
                    <a:pt x="6333" y="25025"/>
                  </a:cubicBezTo>
                  <a:lnTo>
                    <a:pt x="6315" y="25025"/>
                  </a:lnTo>
                  <a:cubicBezTo>
                    <a:pt x="7451" y="25189"/>
                    <a:pt x="8748" y="25261"/>
                    <a:pt x="10051" y="25261"/>
                  </a:cubicBezTo>
                  <a:cubicBezTo>
                    <a:pt x="10737" y="25261"/>
                    <a:pt x="11426" y="25241"/>
                    <a:pt x="12092" y="25204"/>
                  </a:cubicBezTo>
                  <a:cubicBezTo>
                    <a:pt x="14024" y="25115"/>
                    <a:pt x="15777" y="24900"/>
                    <a:pt x="16833" y="24703"/>
                  </a:cubicBezTo>
                  <a:cubicBezTo>
                    <a:pt x="17477" y="24650"/>
                    <a:pt x="18210" y="24560"/>
                    <a:pt x="18997" y="24435"/>
                  </a:cubicBezTo>
                  <a:cubicBezTo>
                    <a:pt x="20947" y="24131"/>
                    <a:pt x="22878" y="23737"/>
                    <a:pt x="24810" y="23308"/>
                  </a:cubicBezTo>
                  <a:cubicBezTo>
                    <a:pt x="24907" y="23276"/>
                    <a:pt x="24894" y="23270"/>
                    <a:pt x="24864" y="23270"/>
                  </a:cubicBezTo>
                  <a:cubicBezTo>
                    <a:pt x="24845" y="23270"/>
                    <a:pt x="24817" y="23272"/>
                    <a:pt x="24810" y="23272"/>
                  </a:cubicBezTo>
                  <a:cubicBezTo>
                    <a:pt x="25651" y="23076"/>
                    <a:pt x="26510" y="22879"/>
                    <a:pt x="27368" y="22682"/>
                  </a:cubicBezTo>
                  <a:cubicBezTo>
                    <a:pt x="28906" y="22289"/>
                    <a:pt x="30427" y="21859"/>
                    <a:pt x="31983" y="21394"/>
                  </a:cubicBezTo>
                  <a:cubicBezTo>
                    <a:pt x="32341" y="21287"/>
                    <a:pt x="32699" y="21162"/>
                    <a:pt x="33056" y="21036"/>
                  </a:cubicBezTo>
                  <a:cubicBezTo>
                    <a:pt x="33253" y="20983"/>
                    <a:pt x="33521" y="20911"/>
                    <a:pt x="33825" y="20822"/>
                  </a:cubicBezTo>
                  <a:cubicBezTo>
                    <a:pt x="34398" y="20643"/>
                    <a:pt x="34970" y="20464"/>
                    <a:pt x="35543" y="20267"/>
                  </a:cubicBezTo>
                  <a:cubicBezTo>
                    <a:pt x="37099" y="19749"/>
                    <a:pt x="39889" y="18729"/>
                    <a:pt x="42733" y="17459"/>
                  </a:cubicBezTo>
                  <a:cubicBezTo>
                    <a:pt x="42948" y="17370"/>
                    <a:pt x="43109" y="17280"/>
                    <a:pt x="43216" y="17244"/>
                  </a:cubicBezTo>
                  <a:cubicBezTo>
                    <a:pt x="44021" y="16869"/>
                    <a:pt x="44808" y="16511"/>
                    <a:pt x="45542" y="16153"/>
                  </a:cubicBezTo>
                  <a:cubicBezTo>
                    <a:pt x="46847" y="15509"/>
                    <a:pt x="48064" y="14847"/>
                    <a:pt x="49101" y="14221"/>
                  </a:cubicBezTo>
                  <a:cubicBezTo>
                    <a:pt x="50157" y="13595"/>
                    <a:pt x="51015" y="13023"/>
                    <a:pt x="51623" y="12576"/>
                  </a:cubicBezTo>
                  <a:cubicBezTo>
                    <a:pt x="51840" y="12417"/>
                    <a:pt x="51924" y="12351"/>
                    <a:pt x="51910" y="12351"/>
                  </a:cubicBezTo>
                  <a:cubicBezTo>
                    <a:pt x="51876" y="12351"/>
                    <a:pt x="51284" y="12727"/>
                    <a:pt x="50604" y="13130"/>
                  </a:cubicBezTo>
                  <a:cubicBezTo>
                    <a:pt x="49743" y="13650"/>
                    <a:pt x="48720" y="14185"/>
                    <a:pt x="48646" y="14185"/>
                  </a:cubicBezTo>
                  <a:cubicBezTo>
                    <a:pt x="48639" y="14185"/>
                    <a:pt x="48641" y="14179"/>
                    <a:pt x="48654" y="14168"/>
                  </a:cubicBezTo>
                  <a:cubicBezTo>
                    <a:pt x="49477" y="13595"/>
                    <a:pt x="50657" y="12862"/>
                    <a:pt x="52053" y="11825"/>
                  </a:cubicBezTo>
                  <a:cubicBezTo>
                    <a:pt x="52750" y="11306"/>
                    <a:pt x="53502" y="10698"/>
                    <a:pt x="54253" y="9946"/>
                  </a:cubicBezTo>
                  <a:cubicBezTo>
                    <a:pt x="54986" y="9195"/>
                    <a:pt x="55755" y="8319"/>
                    <a:pt x="56274" y="7174"/>
                  </a:cubicBezTo>
                  <a:cubicBezTo>
                    <a:pt x="56390" y="6891"/>
                    <a:pt x="56430" y="6778"/>
                    <a:pt x="56420" y="6778"/>
                  </a:cubicBezTo>
                  <a:cubicBezTo>
                    <a:pt x="56419" y="6778"/>
                    <a:pt x="56418" y="6779"/>
                    <a:pt x="56417" y="6780"/>
                  </a:cubicBezTo>
                  <a:cubicBezTo>
                    <a:pt x="56399" y="6798"/>
                    <a:pt x="56346" y="6959"/>
                    <a:pt x="56256" y="7156"/>
                  </a:cubicBezTo>
                  <a:cubicBezTo>
                    <a:pt x="56077" y="7532"/>
                    <a:pt x="55737" y="8032"/>
                    <a:pt x="55720" y="8032"/>
                  </a:cubicBezTo>
                  <a:cubicBezTo>
                    <a:pt x="55916" y="7693"/>
                    <a:pt x="56220" y="7120"/>
                    <a:pt x="56417" y="6440"/>
                  </a:cubicBezTo>
                  <a:cubicBezTo>
                    <a:pt x="56507" y="6101"/>
                    <a:pt x="56560" y="5725"/>
                    <a:pt x="56560" y="5385"/>
                  </a:cubicBezTo>
                  <a:cubicBezTo>
                    <a:pt x="56560" y="5027"/>
                    <a:pt x="56507" y="4670"/>
                    <a:pt x="56417" y="4383"/>
                  </a:cubicBezTo>
                  <a:lnTo>
                    <a:pt x="56417" y="4383"/>
                  </a:lnTo>
                  <a:cubicBezTo>
                    <a:pt x="56650" y="5224"/>
                    <a:pt x="56489" y="6136"/>
                    <a:pt x="56149" y="6923"/>
                  </a:cubicBezTo>
                  <a:cubicBezTo>
                    <a:pt x="55791" y="7728"/>
                    <a:pt x="55272" y="8462"/>
                    <a:pt x="54682" y="9124"/>
                  </a:cubicBezTo>
                  <a:cubicBezTo>
                    <a:pt x="53484" y="10429"/>
                    <a:pt x="52053" y="11520"/>
                    <a:pt x="50568" y="12522"/>
                  </a:cubicBezTo>
                  <a:cubicBezTo>
                    <a:pt x="49083" y="13506"/>
                    <a:pt x="47527" y="14382"/>
                    <a:pt x="45935" y="15187"/>
                  </a:cubicBezTo>
                  <a:cubicBezTo>
                    <a:pt x="44343" y="15992"/>
                    <a:pt x="42715" y="16744"/>
                    <a:pt x="41070" y="17441"/>
                  </a:cubicBezTo>
                  <a:cubicBezTo>
                    <a:pt x="43556" y="16404"/>
                    <a:pt x="45953" y="15295"/>
                    <a:pt x="48171" y="14078"/>
                  </a:cubicBezTo>
                  <a:lnTo>
                    <a:pt x="48171" y="14078"/>
                  </a:lnTo>
                  <a:cubicBezTo>
                    <a:pt x="46132" y="15241"/>
                    <a:pt x="44003" y="16243"/>
                    <a:pt x="41839" y="17155"/>
                  </a:cubicBezTo>
                  <a:cubicBezTo>
                    <a:pt x="39675" y="18085"/>
                    <a:pt x="37457" y="18908"/>
                    <a:pt x="35221" y="19677"/>
                  </a:cubicBezTo>
                  <a:cubicBezTo>
                    <a:pt x="37188" y="18997"/>
                    <a:pt x="39138" y="18246"/>
                    <a:pt x="41070" y="17441"/>
                  </a:cubicBezTo>
                  <a:lnTo>
                    <a:pt x="41070" y="17441"/>
                  </a:lnTo>
                  <a:cubicBezTo>
                    <a:pt x="37546" y="18890"/>
                    <a:pt x="33861" y="20160"/>
                    <a:pt x="30212" y="21197"/>
                  </a:cubicBezTo>
                  <a:cubicBezTo>
                    <a:pt x="32627" y="20446"/>
                    <a:pt x="35239" y="19588"/>
                    <a:pt x="37850" y="18604"/>
                  </a:cubicBezTo>
                  <a:lnTo>
                    <a:pt x="37850" y="18604"/>
                  </a:lnTo>
                  <a:cubicBezTo>
                    <a:pt x="36169" y="19230"/>
                    <a:pt x="34452" y="19820"/>
                    <a:pt x="32699" y="20375"/>
                  </a:cubicBezTo>
                  <a:cubicBezTo>
                    <a:pt x="31375" y="20768"/>
                    <a:pt x="30033" y="21144"/>
                    <a:pt x="29103" y="21376"/>
                  </a:cubicBezTo>
                  <a:cubicBezTo>
                    <a:pt x="30820" y="20911"/>
                    <a:pt x="32251" y="20464"/>
                    <a:pt x="33575" y="20017"/>
                  </a:cubicBezTo>
                  <a:lnTo>
                    <a:pt x="33575" y="20017"/>
                  </a:lnTo>
                  <a:cubicBezTo>
                    <a:pt x="30659" y="20965"/>
                    <a:pt x="27672" y="21788"/>
                    <a:pt x="24614" y="22485"/>
                  </a:cubicBezTo>
                  <a:cubicBezTo>
                    <a:pt x="27941" y="21716"/>
                    <a:pt x="31464" y="20679"/>
                    <a:pt x="34720" y="19623"/>
                  </a:cubicBezTo>
                  <a:lnTo>
                    <a:pt x="34720" y="19623"/>
                  </a:lnTo>
                  <a:cubicBezTo>
                    <a:pt x="34402" y="19745"/>
                    <a:pt x="34084" y="19853"/>
                    <a:pt x="33755" y="19959"/>
                  </a:cubicBezTo>
                  <a:lnTo>
                    <a:pt x="33755" y="19959"/>
                  </a:lnTo>
                  <a:cubicBezTo>
                    <a:pt x="36322" y="19134"/>
                    <a:pt x="38837" y="18222"/>
                    <a:pt x="41284" y="17191"/>
                  </a:cubicBezTo>
                  <a:cubicBezTo>
                    <a:pt x="43771" y="16135"/>
                    <a:pt x="46221" y="14973"/>
                    <a:pt x="48547" y="13631"/>
                  </a:cubicBezTo>
                  <a:lnTo>
                    <a:pt x="48547" y="13631"/>
                  </a:lnTo>
                  <a:cubicBezTo>
                    <a:pt x="47277" y="14311"/>
                    <a:pt x="45667" y="15152"/>
                    <a:pt x="43985" y="15956"/>
                  </a:cubicBezTo>
                  <a:cubicBezTo>
                    <a:pt x="42304" y="16761"/>
                    <a:pt x="40533" y="17495"/>
                    <a:pt x="38977" y="18067"/>
                  </a:cubicBezTo>
                  <a:cubicBezTo>
                    <a:pt x="41714" y="16994"/>
                    <a:pt x="44468" y="15778"/>
                    <a:pt x="47134" y="14329"/>
                  </a:cubicBezTo>
                  <a:cubicBezTo>
                    <a:pt x="48475" y="13613"/>
                    <a:pt x="49781" y="12826"/>
                    <a:pt x="51033" y="11968"/>
                  </a:cubicBezTo>
                  <a:cubicBezTo>
                    <a:pt x="52285" y="11091"/>
                    <a:pt x="53484" y="10143"/>
                    <a:pt x="54485" y="9016"/>
                  </a:cubicBezTo>
                  <a:cubicBezTo>
                    <a:pt x="54986" y="8462"/>
                    <a:pt x="55451" y="7871"/>
                    <a:pt x="55773" y="7210"/>
                  </a:cubicBezTo>
                  <a:cubicBezTo>
                    <a:pt x="56113" y="6566"/>
                    <a:pt x="56328" y="5850"/>
                    <a:pt x="56292" y="5153"/>
                  </a:cubicBezTo>
                  <a:cubicBezTo>
                    <a:pt x="56292" y="4795"/>
                    <a:pt x="56220" y="4455"/>
                    <a:pt x="56095" y="4133"/>
                  </a:cubicBezTo>
                  <a:lnTo>
                    <a:pt x="56006" y="3883"/>
                  </a:lnTo>
                  <a:cubicBezTo>
                    <a:pt x="55970" y="3793"/>
                    <a:pt x="55934" y="3722"/>
                    <a:pt x="55898" y="3632"/>
                  </a:cubicBezTo>
                  <a:cubicBezTo>
                    <a:pt x="55845" y="3561"/>
                    <a:pt x="55809" y="3471"/>
                    <a:pt x="55773" y="3400"/>
                  </a:cubicBezTo>
                  <a:lnTo>
                    <a:pt x="55630" y="3185"/>
                  </a:lnTo>
                  <a:cubicBezTo>
                    <a:pt x="55219" y="2595"/>
                    <a:pt x="54664" y="2112"/>
                    <a:pt x="54056" y="1736"/>
                  </a:cubicBezTo>
                  <a:cubicBezTo>
                    <a:pt x="52804" y="985"/>
                    <a:pt x="51355" y="609"/>
                    <a:pt x="49924" y="359"/>
                  </a:cubicBezTo>
                  <a:cubicBezTo>
                    <a:pt x="48475" y="108"/>
                    <a:pt x="47008" y="37"/>
                    <a:pt x="45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2"/>
            <p:cNvSpPr/>
            <p:nvPr/>
          </p:nvSpPr>
          <p:spPr>
            <a:xfrm>
              <a:off x="2092350" y="3749850"/>
              <a:ext cx="124800" cy="12100"/>
            </a:xfrm>
            <a:custGeom>
              <a:avLst/>
              <a:gdLst/>
              <a:ahLst/>
              <a:cxnLst/>
              <a:rect l="l" t="t" r="r" b="b"/>
              <a:pathLst>
                <a:path w="4992" h="484" extrusionOk="0">
                  <a:moveTo>
                    <a:pt x="1" y="0"/>
                  </a:moveTo>
                  <a:lnTo>
                    <a:pt x="1" y="0"/>
                  </a:lnTo>
                  <a:cubicBezTo>
                    <a:pt x="1647" y="358"/>
                    <a:pt x="3328" y="465"/>
                    <a:pt x="4992" y="483"/>
                  </a:cubicBezTo>
                  <a:cubicBezTo>
                    <a:pt x="3382" y="412"/>
                    <a:pt x="1790" y="358"/>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42"/>
            <p:cNvSpPr/>
            <p:nvPr/>
          </p:nvSpPr>
          <p:spPr>
            <a:xfrm>
              <a:off x="3051125" y="3393425"/>
              <a:ext cx="271450" cy="166825"/>
            </a:xfrm>
            <a:custGeom>
              <a:avLst/>
              <a:gdLst/>
              <a:ahLst/>
              <a:cxnLst/>
              <a:rect l="l" t="t" r="r" b="b"/>
              <a:pathLst>
                <a:path w="10858" h="6673" extrusionOk="0">
                  <a:moveTo>
                    <a:pt x="10858" y="1"/>
                  </a:moveTo>
                  <a:cubicBezTo>
                    <a:pt x="10268" y="555"/>
                    <a:pt x="9659" y="1021"/>
                    <a:pt x="9123" y="1396"/>
                  </a:cubicBezTo>
                  <a:cubicBezTo>
                    <a:pt x="8328" y="2070"/>
                    <a:pt x="6915" y="3045"/>
                    <a:pt x="5304" y="3981"/>
                  </a:cubicBezTo>
                  <a:lnTo>
                    <a:pt x="5304" y="3981"/>
                  </a:lnTo>
                  <a:cubicBezTo>
                    <a:pt x="5432" y="3907"/>
                    <a:pt x="5561" y="3833"/>
                    <a:pt x="5688" y="3757"/>
                  </a:cubicBezTo>
                  <a:cubicBezTo>
                    <a:pt x="7513" y="2666"/>
                    <a:pt x="9284" y="1486"/>
                    <a:pt x="10858" y="1"/>
                  </a:cubicBezTo>
                  <a:close/>
                  <a:moveTo>
                    <a:pt x="5304" y="3981"/>
                  </a:moveTo>
                  <a:cubicBezTo>
                    <a:pt x="4570" y="4404"/>
                    <a:pt x="3825" y="4807"/>
                    <a:pt x="3070" y="5195"/>
                  </a:cubicBezTo>
                  <a:lnTo>
                    <a:pt x="3070" y="5195"/>
                  </a:lnTo>
                  <a:cubicBezTo>
                    <a:pt x="3768" y="4838"/>
                    <a:pt x="4467" y="4463"/>
                    <a:pt x="5134" y="4079"/>
                  </a:cubicBezTo>
                  <a:cubicBezTo>
                    <a:pt x="5191" y="4047"/>
                    <a:pt x="5247" y="4014"/>
                    <a:pt x="5304" y="3981"/>
                  </a:cubicBezTo>
                  <a:close/>
                  <a:moveTo>
                    <a:pt x="3070" y="5195"/>
                  </a:moveTo>
                  <a:cubicBezTo>
                    <a:pt x="2009" y="5738"/>
                    <a:pt x="950" y="6241"/>
                    <a:pt x="0" y="6673"/>
                  </a:cubicBezTo>
                  <a:lnTo>
                    <a:pt x="18" y="6673"/>
                  </a:lnTo>
                  <a:cubicBezTo>
                    <a:pt x="1051" y="6199"/>
                    <a:pt x="2070" y="5710"/>
                    <a:pt x="3070" y="51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42"/>
            <p:cNvSpPr/>
            <p:nvPr/>
          </p:nvSpPr>
          <p:spPr>
            <a:xfrm>
              <a:off x="2323550" y="3756100"/>
              <a:ext cx="6300" cy="925"/>
            </a:xfrm>
            <a:custGeom>
              <a:avLst/>
              <a:gdLst/>
              <a:ahLst/>
              <a:cxnLst/>
              <a:rect l="l" t="t" r="r" b="b"/>
              <a:pathLst>
                <a:path w="252" h="37" extrusionOk="0">
                  <a:moveTo>
                    <a:pt x="251" y="1"/>
                  </a:moveTo>
                  <a:cubicBezTo>
                    <a:pt x="226" y="6"/>
                    <a:pt x="201" y="11"/>
                    <a:pt x="177" y="15"/>
                  </a:cubicBezTo>
                  <a:lnTo>
                    <a:pt x="177" y="15"/>
                  </a:lnTo>
                  <a:cubicBezTo>
                    <a:pt x="205" y="12"/>
                    <a:pt x="231" y="7"/>
                    <a:pt x="251" y="1"/>
                  </a:cubicBezTo>
                  <a:close/>
                  <a:moveTo>
                    <a:pt x="177" y="15"/>
                  </a:moveTo>
                  <a:lnTo>
                    <a:pt x="177" y="15"/>
                  </a:lnTo>
                  <a:cubicBezTo>
                    <a:pt x="130" y="21"/>
                    <a:pt x="76" y="25"/>
                    <a:pt x="21" y="36"/>
                  </a:cubicBezTo>
                  <a:lnTo>
                    <a:pt x="21" y="36"/>
                  </a:lnTo>
                  <a:cubicBezTo>
                    <a:pt x="68" y="34"/>
                    <a:pt x="121" y="26"/>
                    <a:pt x="177" y="15"/>
                  </a:cubicBezTo>
                  <a:close/>
                  <a:moveTo>
                    <a:pt x="21" y="36"/>
                  </a:moveTo>
                  <a:cubicBezTo>
                    <a:pt x="14" y="36"/>
                    <a:pt x="7" y="36"/>
                    <a:pt x="1" y="36"/>
                  </a:cubicBezTo>
                  <a:lnTo>
                    <a:pt x="19" y="36"/>
                  </a:lnTo>
                  <a:cubicBezTo>
                    <a:pt x="19" y="36"/>
                    <a:pt x="20" y="36"/>
                    <a:pt x="21" y="3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2"/>
            <p:cNvSpPr/>
            <p:nvPr/>
          </p:nvSpPr>
          <p:spPr>
            <a:xfrm>
              <a:off x="3361900" y="3246750"/>
              <a:ext cx="17250" cy="73825"/>
            </a:xfrm>
            <a:custGeom>
              <a:avLst/>
              <a:gdLst/>
              <a:ahLst/>
              <a:cxnLst/>
              <a:rect l="l" t="t" r="r" b="b"/>
              <a:pathLst>
                <a:path w="690" h="2953" extrusionOk="0">
                  <a:moveTo>
                    <a:pt x="591" y="1"/>
                  </a:moveTo>
                  <a:cubicBezTo>
                    <a:pt x="603" y="56"/>
                    <a:pt x="613" y="110"/>
                    <a:pt x="621" y="166"/>
                  </a:cubicBezTo>
                  <a:lnTo>
                    <a:pt x="621" y="166"/>
                  </a:lnTo>
                  <a:cubicBezTo>
                    <a:pt x="615" y="109"/>
                    <a:pt x="606" y="54"/>
                    <a:pt x="591" y="1"/>
                  </a:cubicBezTo>
                  <a:close/>
                  <a:moveTo>
                    <a:pt x="621" y="166"/>
                  </a:moveTo>
                  <a:cubicBezTo>
                    <a:pt x="630" y="243"/>
                    <a:pt x="635" y="322"/>
                    <a:pt x="645" y="394"/>
                  </a:cubicBezTo>
                  <a:cubicBezTo>
                    <a:pt x="681" y="877"/>
                    <a:pt x="609" y="1342"/>
                    <a:pt x="484" y="1772"/>
                  </a:cubicBezTo>
                  <a:cubicBezTo>
                    <a:pt x="359" y="2201"/>
                    <a:pt x="180" y="2595"/>
                    <a:pt x="1" y="2952"/>
                  </a:cubicBezTo>
                  <a:cubicBezTo>
                    <a:pt x="251" y="2505"/>
                    <a:pt x="448" y="2022"/>
                    <a:pt x="555" y="1521"/>
                  </a:cubicBezTo>
                  <a:cubicBezTo>
                    <a:pt x="651" y="1075"/>
                    <a:pt x="690" y="615"/>
                    <a:pt x="621" y="16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2"/>
            <p:cNvSpPr/>
            <p:nvPr/>
          </p:nvSpPr>
          <p:spPr>
            <a:xfrm>
              <a:off x="2808750" y="3120050"/>
              <a:ext cx="352400" cy="20750"/>
            </a:xfrm>
            <a:custGeom>
              <a:avLst/>
              <a:gdLst/>
              <a:ahLst/>
              <a:cxnLst/>
              <a:rect l="l" t="t" r="r" b="b"/>
              <a:pathLst>
                <a:path w="14096" h="830" extrusionOk="0">
                  <a:moveTo>
                    <a:pt x="10462" y="0"/>
                  </a:moveTo>
                  <a:cubicBezTo>
                    <a:pt x="9308" y="0"/>
                    <a:pt x="8156" y="44"/>
                    <a:pt x="7012" y="114"/>
                  </a:cubicBezTo>
                  <a:cubicBezTo>
                    <a:pt x="4651" y="257"/>
                    <a:pt x="2308" y="508"/>
                    <a:pt x="0" y="830"/>
                  </a:cubicBezTo>
                  <a:cubicBezTo>
                    <a:pt x="2505" y="508"/>
                    <a:pt x="5134" y="239"/>
                    <a:pt x="7817" y="114"/>
                  </a:cubicBezTo>
                  <a:cubicBezTo>
                    <a:pt x="8833" y="62"/>
                    <a:pt x="9848" y="27"/>
                    <a:pt x="10863" y="27"/>
                  </a:cubicBezTo>
                  <a:cubicBezTo>
                    <a:pt x="11941" y="27"/>
                    <a:pt x="13018" y="66"/>
                    <a:pt x="14096" y="168"/>
                  </a:cubicBezTo>
                  <a:cubicBezTo>
                    <a:pt x="12887" y="49"/>
                    <a:pt x="11673" y="0"/>
                    <a:pt x="104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2"/>
            <p:cNvSpPr/>
            <p:nvPr/>
          </p:nvSpPr>
          <p:spPr>
            <a:xfrm>
              <a:off x="3370850" y="3193100"/>
              <a:ext cx="23275" cy="61725"/>
            </a:xfrm>
            <a:custGeom>
              <a:avLst/>
              <a:gdLst/>
              <a:ahLst/>
              <a:cxnLst/>
              <a:rect l="l" t="t" r="r" b="b"/>
              <a:pathLst>
                <a:path w="931" h="2469" extrusionOk="0">
                  <a:moveTo>
                    <a:pt x="1" y="1"/>
                  </a:moveTo>
                  <a:lnTo>
                    <a:pt x="1" y="1"/>
                  </a:lnTo>
                  <a:cubicBezTo>
                    <a:pt x="72" y="108"/>
                    <a:pt x="126" y="215"/>
                    <a:pt x="197" y="322"/>
                  </a:cubicBezTo>
                  <a:lnTo>
                    <a:pt x="305" y="483"/>
                  </a:lnTo>
                  <a:lnTo>
                    <a:pt x="215" y="322"/>
                  </a:lnTo>
                  <a:cubicBezTo>
                    <a:pt x="144" y="215"/>
                    <a:pt x="72" y="108"/>
                    <a:pt x="1" y="1"/>
                  </a:cubicBezTo>
                  <a:close/>
                  <a:moveTo>
                    <a:pt x="305" y="483"/>
                  </a:moveTo>
                  <a:cubicBezTo>
                    <a:pt x="323" y="537"/>
                    <a:pt x="358" y="591"/>
                    <a:pt x="376" y="644"/>
                  </a:cubicBezTo>
                  <a:lnTo>
                    <a:pt x="537" y="984"/>
                  </a:lnTo>
                  <a:cubicBezTo>
                    <a:pt x="591" y="1109"/>
                    <a:pt x="627" y="1235"/>
                    <a:pt x="663" y="1342"/>
                  </a:cubicBezTo>
                  <a:cubicBezTo>
                    <a:pt x="716" y="1467"/>
                    <a:pt x="752" y="1575"/>
                    <a:pt x="788" y="1700"/>
                  </a:cubicBezTo>
                  <a:cubicBezTo>
                    <a:pt x="841" y="1950"/>
                    <a:pt x="877" y="2201"/>
                    <a:pt x="895" y="2451"/>
                  </a:cubicBezTo>
                  <a:cubicBezTo>
                    <a:pt x="895" y="2440"/>
                    <a:pt x="895" y="2372"/>
                    <a:pt x="904" y="2372"/>
                  </a:cubicBezTo>
                  <a:cubicBezTo>
                    <a:pt x="909" y="2372"/>
                    <a:pt x="918" y="2396"/>
                    <a:pt x="931" y="2469"/>
                  </a:cubicBezTo>
                  <a:cubicBezTo>
                    <a:pt x="913" y="2201"/>
                    <a:pt x="877" y="1950"/>
                    <a:pt x="806" y="1700"/>
                  </a:cubicBezTo>
                  <a:cubicBezTo>
                    <a:pt x="770" y="1575"/>
                    <a:pt x="734" y="1449"/>
                    <a:pt x="698" y="1342"/>
                  </a:cubicBezTo>
                  <a:cubicBezTo>
                    <a:pt x="645" y="1217"/>
                    <a:pt x="609" y="1109"/>
                    <a:pt x="555" y="984"/>
                  </a:cubicBezTo>
                  <a:lnTo>
                    <a:pt x="394" y="644"/>
                  </a:lnTo>
                  <a:cubicBezTo>
                    <a:pt x="358" y="591"/>
                    <a:pt x="341" y="537"/>
                    <a:pt x="305" y="4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2"/>
            <p:cNvSpPr/>
            <p:nvPr/>
          </p:nvSpPr>
          <p:spPr>
            <a:xfrm>
              <a:off x="3239375" y="3416700"/>
              <a:ext cx="32225" cy="24600"/>
            </a:xfrm>
            <a:custGeom>
              <a:avLst/>
              <a:gdLst/>
              <a:ahLst/>
              <a:cxnLst/>
              <a:rect l="l" t="t" r="r" b="b"/>
              <a:pathLst>
                <a:path w="1289" h="984" extrusionOk="0">
                  <a:moveTo>
                    <a:pt x="1289" y="0"/>
                  </a:moveTo>
                  <a:lnTo>
                    <a:pt x="1289" y="0"/>
                  </a:lnTo>
                  <a:cubicBezTo>
                    <a:pt x="1154" y="111"/>
                    <a:pt x="1018" y="221"/>
                    <a:pt x="879" y="329"/>
                  </a:cubicBezTo>
                  <a:lnTo>
                    <a:pt x="879" y="329"/>
                  </a:lnTo>
                  <a:cubicBezTo>
                    <a:pt x="1022" y="225"/>
                    <a:pt x="1156" y="118"/>
                    <a:pt x="1289" y="0"/>
                  </a:cubicBezTo>
                  <a:close/>
                  <a:moveTo>
                    <a:pt x="879" y="329"/>
                  </a:moveTo>
                  <a:lnTo>
                    <a:pt x="879" y="329"/>
                  </a:lnTo>
                  <a:cubicBezTo>
                    <a:pt x="849" y="350"/>
                    <a:pt x="819" y="372"/>
                    <a:pt x="788" y="394"/>
                  </a:cubicBezTo>
                  <a:cubicBezTo>
                    <a:pt x="537" y="590"/>
                    <a:pt x="162" y="859"/>
                    <a:pt x="1" y="984"/>
                  </a:cubicBezTo>
                  <a:cubicBezTo>
                    <a:pt x="302" y="767"/>
                    <a:pt x="594" y="551"/>
                    <a:pt x="879" y="3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2"/>
            <p:cNvSpPr/>
            <p:nvPr/>
          </p:nvSpPr>
          <p:spPr>
            <a:xfrm>
              <a:off x="3205400" y="3113050"/>
              <a:ext cx="48775" cy="10325"/>
            </a:xfrm>
            <a:custGeom>
              <a:avLst/>
              <a:gdLst/>
              <a:ahLst/>
              <a:cxnLst/>
              <a:rect l="l" t="t" r="r" b="b"/>
              <a:pathLst>
                <a:path w="1951" h="413" extrusionOk="0">
                  <a:moveTo>
                    <a:pt x="0" y="1"/>
                  </a:moveTo>
                  <a:lnTo>
                    <a:pt x="0" y="1"/>
                  </a:lnTo>
                  <a:cubicBezTo>
                    <a:pt x="322" y="72"/>
                    <a:pt x="591" y="126"/>
                    <a:pt x="787" y="179"/>
                  </a:cubicBezTo>
                  <a:cubicBezTo>
                    <a:pt x="984" y="215"/>
                    <a:pt x="1181" y="251"/>
                    <a:pt x="1378" y="287"/>
                  </a:cubicBezTo>
                  <a:cubicBezTo>
                    <a:pt x="1574" y="323"/>
                    <a:pt x="1753" y="376"/>
                    <a:pt x="1950" y="412"/>
                  </a:cubicBezTo>
                  <a:cubicBezTo>
                    <a:pt x="1306" y="251"/>
                    <a:pt x="662" y="10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2"/>
            <p:cNvSpPr/>
            <p:nvPr/>
          </p:nvSpPr>
          <p:spPr>
            <a:xfrm>
              <a:off x="2887900" y="3108125"/>
              <a:ext cx="77375" cy="7625"/>
            </a:xfrm>
            <a:custGeom>
              <a:avLst/>
              <a:gdLst/>
              <a:ahLst/>
              <a:cxnLst/>
              <a:rect l="l" t="t" r="r" b="b"/>
              <a:pathLst>
                <a:path w="3095" h="305" extrusionOk="0">
                  <a:moveTo>
                    <a:pt x="3095" y="1"/>
                  </a:moveTo>
                  <a:cubicBezTo>
                    <a:pt x="2057" y="90"/>
                    <a:pt x="1020" y="180"/>
                    <a:pt x="0" y="305"/>
                  </a:cubicBezTo>
                  <a:cubicBezTo>
                    <a:pt x="823" y="215"/>
                    <a:pt x="1682" y="144"/>
                    <a:pt x="2576" y="55"/>
                  </a:cubicBezTo>
                  <a:lnTo>
                    <a:pt x="2576" y="72"/>
                  </a:lnTo>
                  <a:cubicBezTo>
                    <a:pt x="2684" y="55"/>
                    <a:pt x="2862" y="37"/>
                    <a:pt x="30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619"/>
        <p:cNvGrpSpPr/>
        <p:nvPr/>
      </p:nvGrpSpPr>
      <p:grpSpPr>
        <a:xfrm>
          <a:off x="0" y="0"/>
          <a:ext cx="0" cy="0"/>
          <a:chOff x="0" y="0"/>
          <a:chExt cx="0" cy="0"/>
        </a:xfrm>
      </p:grpSpPr>
      <p:grpSp>
        <p:nvGrpSpPr>
          <p:cNvPr id="7620" name="Google Shape;7620;p83"/>
          <p:cNvGrpSpPr/>
          <p:nvPr/>
        </p:nvGrpSpPr>
        <p:grpSpPr>
          <a:xfrm>
            <a:off x="5780153" y="1859606"/>
            <a:ext cx="671400" cy="674856"/>
            <a:chOff x="5780148" y="1859605"/>
            <a:chExt cx="671400" cy="674856"/>
          </a:xfrm>
        </p:grpSpPr>
        <p:sp>
          <p:nvSpPr>
            <p:cNvPr id="7621" name="Google Shape;7621;p83"/>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3"/>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83"/>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3"/>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5" name="Google Shape;7625;p83"/>
          <p:cNvGrpSpPr/>
          <p:nvPr/>
        </p:nvGrpSpPr>
        <p:grpSpPr>
          <a:xfrm>
            <a:off x="716996" y="971307"/>
            <a:ext cx="845921" cy="690752"/>
            <a:chOff x="732428" y="1198513"/>
            <a:chExt cx="845921" cy="690752"/>
          </a:xfrm>
        </p:grpSpPr>
        <p:grpSp>
          <p:nvGrpSpPr>
            <p:cNvPr id="7626" name="Google Shape;7626;p83"/>
            <p:cNvGrpSpPr/>
            <p:nvPr/>
          </p:nvGrpSpPr>
          <p:grpSpPr>
            <a:xfrm>
              <a:off x="823030" y="1198513"/>
              <a:ext cx="755319" cy="690752"/>
              <a:chOff x="823030" y="1198513"/>
              <a:chExt cx="755319" cy="690752"/>
            </a:xfrm>
          </p:grpSpPr>
          <p:sp>
            <p:nvSpPr>
              <p:cNvPr id="7627" name="Google Shape;7627;p83"/>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3"/>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83"/>
            <p:cNvGrpSpPr/>
            <p:nvPr/>
          </p:nvGrpSpPr>
          <p:grpSpPr>
            <a:xfrm>
              <a:off x="732428" y="1239937"/>
              <a:ext cx="739912" cy="607886"/>
              <a:chOff x="732428" y="1239937"/>
              <a:chExt cx="739912" cy="607886"/>
            </a:xfrm>
          </p:grpSpPr>
          <p:sp>
            <p:nvSpPr>
              <p:cNvPr id="7630" name="Google Shape;7630;p83"/>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83"/>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83"/>
            <p:cNvGrpSpPr/>
            <p:nvPr/>
          </p:nvGrpSpPr>
          <p:grpSpPr>
            <a:xfrm>
              <a:off x="732428" y="1277018"/>
              <a:ext cx="702832" cy="533758"/>
              <a:chOff x="732428" y="1277018"/>
              <a:chExt cx="702832" cy="533758"/>
            </a:xfrm>
          </p:grpSpPr>
          <p:sp>
            <p:nvSpPr>
              <p:cNvPr id="7633" name="Google Shape;7633;p83"/>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3"/>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83"/>
            <p:cNvGrpSpPr/>
            <p:nvPr/>
          </p:nvGrpSpPr>
          <p:grpSpPr>
            <a:xfrm>
              <a:off x="931170" y="1306653"/>
              <a:ext cx="647179" cy="474455"/>
              <a:chOff x="931170" y="1306653"/>
              <a:chExt cx="647179" cy="474455"/>
            </a:xfrm>
          </p:grpSpPr>
          <p:sp>
            <p:nvSpPr>
              <p:cNvPr id="7636" name="Google Shape;7636;p83"/>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3"/>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8" name="Google Shape;7638;p83"/>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83"/>
          <p:cNvGrpSpPr/>
          <p:nvPr/>
        </p:nvGrpSpPr>
        <p:grpSpPr>
          <a:xfrm>
            <a:off x="3948605" y="971313"/>
            <a:ext cx="634656" cy="699982"/>
            <a:chOff x="5985650" y="2860025"/>
            <a:chExt cx="1396075" cy="1539775"/>
          </a:xfrm>
        </p:grpSpPr>
        <p:sp>
          <p:nvSpPr>
            <p:cNvPr id="7640" name="Google Shape;7640;p83"/>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3"/>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3"/>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3"/>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3"/>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83"/>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83"/>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3"/>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3"/>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3"/>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3"/>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3"/>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3"/>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3"/>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3"/>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3"/>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3"/>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3"/>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3"/>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3"/>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3"/>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3"/>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3"/>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3"/>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3"/>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3"/>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3"/>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3"/>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3"/>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3"/>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3"/>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3"/>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83"/>
          <p:cNvGrpSpPr/>
          <p:nvPr/>
        </p:nvGrpSpPr>
        <p:grpSpPr>
          <a:xfrm>
            <a:off x="4704254" y="971307"/>
            <a:ext cx="725845" cy="699975"/>
            <a:chOff x="4249973" y="1201875"/>
            <a:chExt cx="1958568" cy="1888762"/>
          </a:xfrm>
        </p:grpSpPr>
        <p:sp>
          <p:nvSpPr>
            <p:cNvPr id="7673" name="Google Shape;7673;p83"/>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74" name="Google Shape;7674;p83"/>
            <p:cNvGrpSpPr/>
            <p:nvPr/>
          </p:nvGrpSpPr>
          <p:grpSpPr>
            <a:xfrm>
              <a:off x="5853086" y="1789142"/>
              <a:ext cx="355454" cy="1048099"/>
              <a:chOff x="5576108" y="2016725"/>
              <a:chExt cx="565200" cy="1666560"/>
            </a:xfrm>
          </p:grpSpPr>
          <p:sp>
            <p:nvSpPr>
              <p:cNvPr id="7675" name="Google Shape;7675;p83"/>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76" name="Google Shape;7676;p83"/>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83"/>
            <p:cNvGrpSpPr/>
            <p:nvPr/>
          </p:nvGrpSpPr>
          <p:grpSpPr>
            <a:xfrm>
              <a:off x="4869455" y="2691676"/>
              <a:ext cx="1013897" cy="398961"/>
              <a:chOff x="4012057" y="3451825"/>
              <a:chExt cx="1612175" cy="634379"/>
            </a:xfrm>
          </p:grpSpPr>
          <p:sp>
            <p:nvSpPr>
              <p:cNvPr id="7678" name="Google Shape;7678;p83"/>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79" name="Google Shape;7679;p83"/>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83"/>
            <p:cNvGrpSpPr/>
            <p:nvPr/>
          </p:nvGrpSpPr>
          <p:grpSpPr>
            <a:xfrm>
              <a:off x="4276937" y="2155961"/>
              <a:ext cx="651965" cy="891358"/>
              <a:chOff x="3069908" y="2599997"/>
              <a:chExt cx="1036675" cy="1417328"/>
            </a:xfrm>
          </p:grpSpPr>
          <p:sp>
            <p:nvSpPr>
              <p:cNvPr id="7681" name="Google Shape;7681;p83"/>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82" name="Google Shape;7682;p83"/>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3" name="Google Shape;7683;p83"/>
            <p:cNvGrpSpPr/>
            <p:nvPr/>
          </p:nvGrpSpPr>
          <p:grpSpPr>
            <a:xfrm>
              <a:off x="5054918" y="1201875"/>
              <a:ext cx="999548" cy="602711"/>
              <a:chOff x="4306958" y="1082925"/>
              <a:chExt cx="1589359" cy="958358"/>
            </a:xfrm>
          </p:grpSpPr>
          <p:sp>
            <p:nvSpPr>
              <p:cNvPr id="7684" name="Google Shape;7684;p83"/>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85" name="Google Shape;7685;p83"/>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6" name="Google Shape;7686;p83"/>
            <p:cNvGrpSpPr/>
            <p:nvPr/>
          </p:nvGrpSpPr>
          <p:grpSpPr>
            <a:xfrm>
              <a:off x="4249973" y="1303451"/>
              <a:ext cx="799317" cy="841334"/>
              <a:chOff x="3027033" y="1244439"/>
              <a:chExt cx="1270977" cy="1337786"/>
            </a:xfrm>
          </p:grpSpPr>
          <p:sp>
            <p:nvSpPr>
              <p:cNvPr id="7687" name="Google Shape;7687;p83"/>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88" name="Google Shape;7688;p83"/>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9" name="Google Shape;7689;p83"/>
          <p:cNvGrpSpPr/>
          <p:nvPr/>
        </p:nvGrpSpPr>
        <p:grpSpPr>
          <a:xfrm>
            <a:off x="4057119" y="1858087"/>
            <a:ext cx="750769" cy="683784"/>
            <a:chOff x="4204684" y="2104422"/>
            <a:chExt cx="699822" cy="637382"/>
          </a:xfrm>
        </p:grpSpPr>
        <p:grpSp>
          <p:nvGrpSpPr>
            <p:cNvPr id="7690" name="Google Shape;7690;p83"/>
            <p:cNvGrpSpPr/>
            <p:nvPr/>
          </p:nvGrpSpPr>
          <p:grpSpPr>
            <a:xfrm>
              <a:off x="4204684" y="2430067"/>
              <a:ext cx="342957" cy="311738"/>
              <a:chOff x="4204684" y="2430067"/>
              <a:chExt cx="342957" cy="311738"/>
            </a:xfrm>
          </p:grpSpPr>
          <p:sp>
            <p:nvSpPr>
              <p:cNvPr id="7691" name="Google Shape;7691;p83"/>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3"/>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83"/>
            <p:cNvGrpSpPr/>
            <p:nvPr/>
          </p:nvGrpSpPr>
          <p:grpSpPr>
            <a:xfrm>
              <a:off x="4561586" y="2430067"/>
              <a:ext cx="342920" cy="311738"/>
              <a:chOff x="4561586" y="2430067"/>
              <a:chExt cx="342920" cy="311738"/>
            </a:xfrm>
          </p:grpSpPr>
          <p:sp>
            <p:nvSpPr>
              <p:cNvPr id="7694" name="Google Shape;7694;p83"/>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3"/>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83"/>
            <p:cNvGrpSpPr/>
            <p:nvPr/>
          </p:nvGrpSpPr>
          <p:grpSpPr>
            <a:xfrm>
              <a:off x="4561586" y="2104422"/>
              <a:ext cx="342920" cy="311738"/>
              <a:chOff x="4561586" y="2104422"/>
              <a:chExt cx="342920" cy="311738"/>
            </a:xfrm>
          </p:grpSpPr>
          <p:sp>
            <p:nvSpPr>
              <p:cNvPr id="7697" name="Google Shape;7697;p83"/>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83"/>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9" name="Google Shape;7699;p83"/>
            <p:cNvGrpSpPr/>
            <p:nvPr/>
          </p:nvGrpSpPr>
          <p:grpSpPr>
            <a:xfrm>
              <a:off x="4204684" y="2104422"/>
              <a:ext cx="342957" cy="311664"/>
              <a:chOff x="4204684" y="2104422"/>
              <a:chExt cx="342957" cy="311664"/>
            </a:xfrm>
          </p:grpSpPr>
          <p:sp>
            <p:nvSpPr>
              <p:cNvPr id="7700" name="Google Shape;7700;p83"/>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83"/>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2" name="Google Shape;7702;p83"/>
          <p:cNvGrpSpPr/>
          <p:nvPr/>
        </p:nvGrpSpPr>
        <p:grpSpPr>
          <a:xfrm>
            <a:off x="5521552" y="971301"/>
            <a:ext cx="660591" cy="688867"/>
            <a:chOff x="5830645" y="1267368"/>
            <a:chExt cx="530340" cy="553040"/>
          </a:xfrm>
        </p:grpSpPr>
        <p:sp>
          <p:nvSpPr>
            <p:cNvPr id="7703" name="Google Shape;7703;p83"/>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04" name="Google Shape;7704;p83"/>
            <p:cNvGrpSpPr/>
            <p:nvPr/>
          </p:nvGrpSpPr>
          <p:grpSpPr>
            <a:xfrm>
              <a:off x="5830645" y="1267368"/>
              <a:ext cx="259743" cy="269909"/>
              <a:chOff x="5830645" y="1267368"/>
              <a:chExt cx="259743" cy="269909"/>
            </a:xfrm>
          </p:grpSpPr>
          <p:sp>
            <p:nvSpPr>
              <p:cNvPr id="7705" name="Google Shape;7705;p83"/>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3"/>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83"/>
            <p:cNvGrpSpPr/>
            <p:nvPr/>
          </p:nvGrpSpPr>
          <p:grpSpPr>
            <a:xfrm>
              <a:off x="6101293" y="1267368"/>
              <a:ext cx="259692" cy="269909"/>
              <a:chOff x="6101293" y="1267368"/>
              <a:chExt cx="259692" cy="269909"/>
            </a:xfrm>
          </p:grpSpPr>
          <p:sp>
            <p:nvSpPr>
              <p:cNvPr id="7708" name="Google Shape;7708;p83"/>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3"/>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83"/>
            <p:cNvGrpSpPr/>
            <p:nvPr/>
          </p:nvGrpSpPr>
          <p:grpSpPr>
            <a:xfrm>
              <a:off x="5830645" y="1550500"/>
              <a:ext cx="259692" cy="269909"/>
              <a:chOff x="5830645" y="1550500"/>
              <a:chExt cx="259692" cy="269909"/>
            </a:xfrm>
          </p:grpSpPr>
          <p:sp>
            <p:nvSpPr>
              <p:cNvPr id="7711" name="Google Shape;7711;p83"/>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83"/>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83"/>
            <p:cNvGrpSpPr/>
            <p:nvPr/>
          </p:nvGrpSpPr>
          <p:grpSpPr>
            <a:xfrm>
              <a:off x="6101293" y="1550500"/>
              <a:ext cx="259692" cy="269909"/>
              <a:chOff x="6101293" y="1550500"/>
              <a:chExt cx="259692" cy="269909"/>
            </a:xfrm>
          </p:grpSpPr>
          <p:sp>
            <p:nvSpPr>
              <p:cNvPr id="7714" name="Google Shape;7714;p83"/>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3"/>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6" name="Google Shape;7716;p83"/>
          <p:cNvGrpSpPr/>
          <p:nvPr/>
        </p:nvGrpSpPr>
        <p:grpSpPr>
          <a:xfrm>
            <a:off x="723705" y="1861761"/>
            <a:ext cx="697154" cy="679574"/>
            <a:chOff x="2679875" y="2361475"/>
            <a:chExt cx="780425" cy="760575"/>
          </a:xfrm>
        </p:grpSpPr>
        <p:sp>
          <p:nvSpPr>
            <p:cNvPr id="7717" name="Google Shape;7717;p83"/>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3"/>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3"/>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3"/>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3"/>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3"/>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83"/>
          <p:cNvGrpSpPr/>
          <p:nvPr/>
        </p:nvGrpSpPr>
        <p:grpSpPr>
          <a:xfrm>
            <a:off x="3122864" y="971353"/>
            <a:ext cx="735829" cy="684547"/>
            <a:chOff x="3351965" y="1148808"/>
            <a:chExt cx="750770" cy="698375"/>
          </a:xfrm>
        </p:grpSpPr>
        <p:grpSp>
          <p:nvGrpSpPr>
            <p:cNvPr id="7724" name="Google Shape;7724;p83"/>
            <p:cNvGrpSpPr/>
            <p:nvPr/>
          </p:nvGrpSpPr>
          <p:grpSpPr>
            <a:xfrm>
              <a:off x="3586796" y="1148808"/>
              <a:ext cx="294857" cy="286830"/>
              <a:chOff x="3750225" y="1774000"/>
              <a:chExt cx="149575" cy="145525"/>
            </a:xfrm>
          </p:grpSpPr>
          <p:sp>
            <p:nvSpPr>
              <p:cNvPr id="7725" name="Google Shape;7725;p83"/>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3"/>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7" name="Google Shape;7727;p83"/>
            <p:cNvGrpSpPr/>
            <p:nvPr/>
          </p:nvGrpSpPr>
          <p:grpSpPr>
            <a:xfrm>
              <a:off x="3779245" y="1375768"/>
              <a:ext cx="323490" cy="286978"/>
              <a:chOff x="3847850" y="1889150"/>
              <a:chExt cx="164100" cy="145600"/>
            </a:xfrm>
          </p:grpSpPr>
          <p:sp>
            <p:nvSpPr>
              <p:cNvPr id="7728" name="Google Shape;7728;p83"/>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3"/>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0" name="Google Shape;7730;p83"/>
            <p:cNvGrpSpPr/>
            <p:nvPr/>
          </p:nvGrpSpPr>
          <p:grpSpPr>
            <a:xfrm>
              <a:off x="3351965" y="1330435"/>
              <a:ext cx="295449" cy="285401"/>
              <a:chOff x="3631100" y="1866150"/>
              <a:chExt cx="149875" cy="144800"/>
            </a:xfrm>
          </p:grpSpPr>
          <p:sp>
            <p:nvSpPr>
              <p:cNvPr id="7731" name="Google Shape;7731;p83"/>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3"/>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83"/>
            <p:cNvGrpSpPr/>
            <p:nvPr/>
          </p:nvGrpSpPr>
          <p:grpSpPr>
            <a:xfrm>
              <a:off x="3548208" y="1560352"/>
              <a:ext cx="294808" cy="286830"/>
              <a:chOff x="3730650" y="1982800"/>
              <a:chExt cx="149550" cy="145525"/>
            </a:xfrm>
          </p:grpSpPr>
          <p:sp>
            <p:nvSpPr>
              <p:cNvPr id="7734" name="Google Shape;7734;p83"/>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83"/>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36" name="Google Shape;7736;p83"/>
          <p:cNvGrpSpPr/>
          <p:nvPr/>
        </p:nvGrpSpPr>
        <p:grpSpPr>
          <a:xfrm>
            <a:off x="7624517" y="971307"/>
            <a:ext cx="804565" cy="677795"/>
            <a:chOff x="7636443" y="1204988"/>
            <a:chExt cx="804565" cy="677795"/>
          </a:xfrm>
        </p:grpSpPr>
        <p:grpSp>
          <p:nvGrpSpPr>
            <p:cNvPr id="7737" name="Google Shape;7737;p83"/>
            <p:cNvGrpSpPr/>
            <p:nvPr/>
          </p:nvGrpSpPr>
          <p:grpSpPr>
            <a:xfrm>
              <a:off x="7636443" y="1509705"/>
              <a:ext cx="804565" cy="373078"/>
              <a:chOff x="7636443" y="1509705"/>
              <a:chExt cx="804565" cy="373078"/>
            </a:xfrm>
          </p:grpSpPr>
          <p:sp>
            <p:nvSpPr>
              <p:cNvPr id="7738" name="Google Shape;7738;p83"/>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3"/>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83"/>
            <p:cNvGrpSpPr/>
            <p:nvPr/>
          </p:nvGrpSpPr>
          <p:grpSpPr>
            <a:xfrm>
              <a:off x="7636443" y="1408133"/>
              <a:ext cx="804565" cy="373078"/>
              <a:chOff x="7636443" y="1408133"/>
              <a:chExt cx="804565" cy="373078"/>
            </a:xfrm>
          </p:grpSpPr>
          <p:sp>
            <p:nvSpPr>
              <p:cNvPr id="7741" name="Google Shape;7741;p83"/>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3"/>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83"/>
            <p:cNvGrpSpPr/>
            <p:nvPr/>
          </p:nvGrpSpPr>
          <p:grpSpPr>
            <a:xfrm>
              <a:off x="7636443" y="1306560"/>
              <a:ext cx="804565" cy="373078"/>
              <a:chOff x="7636443" y="1306560"/>
              <a:chExt cx="804565" cy="373078"/>
            </a:xfrm>
          </p:grpSpPr>
          <p:sp>
            <p:nvSpPr>
              <p:cNvPr id="7744" name="Google Shape;7744;p83"/>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3"/>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83"/>
            <p:cNvGrpSpPr/>
            <p:nvPr/>
          </p:nvGrpSpPr>
          <p:grpSpPr>
            <a:xfrm>
              <a:off x="7636443" y="1204988"/>
              <a:ext cx="804565" cy="373078"/>
              <a:chOff x="7636443" y="1204988"/>
              <a:chExt cx="804565" cy="373078"/>
            </a:xfrm>
          </p:grpSpPr>
          <p:sp>
            <p:nvSpPr>
              <p:cNvPr id="7747" name="Google Shape;7747;p83"/>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3"/>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9" name="Google Shape;7749;p83"/>
          <p:cNvGrpSpPr/>
          <p:nvPr/>
        </p:nvGrpSpPr>
        <p:grpSpPr>
          <a:xfrm>
            <a:off x="4963363" y="1878721"/>
            <a:ext cx="661339" cy="661188"/>
            <a:chOff x="3990000" y="975400"/>
            <a:chExt cx="3934200" cy="3933300"/>
          </a:xfrm>
        </p:grpSpPr>
        <p:sp>
          <p:nvSpPr>
            <p:cNvPr id="7750" name="Google Shape;7750;p83"/>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3"/>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3"/>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3"/>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83"/>
          <p:cNvGrpSpPr/>
          <p:nvPr/>
        </p:nvGrpSpPr>
        <p:grpSpPr>
          <a:xfrm>
            <a:off x="6607011" y="1857359"/>
            <a:ext cx="868881" cy="684241"/>
            <a:chOff x="6598259" y="2078634"/>
            <a:chExt cx="868881" cy="684241"/>
          </a:xfrm>
        </p:grpSpPr>
        <p:sp>
          <p:nvSpPr>
            <p:cNvPr id="7755" name="Google Shape;7755;p83"/>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3"/>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3"/>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3"/>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3"/>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83"/>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1" name="Google Shape;7761;p83"/>
            <p:cNvGrpSpPr/>
            <p:nvPr/>
          </p:nvGrpSpPr>
          <p:grpSpPr>
            <a:xfrm>
              <a:off x="6808175" y="2078634"/>
              <a:ext cx="452229" cy="684241"/>
              <a:chOff x="6808175" y="2078634"/>
              <a:chExt cx="452229" cy="684241"/>
            </a:xfrm>
          </p:grpSpPr>
          <p:sp>
            <p:nvSpPr>
              <p:cNvPr id="7762" name="Google Shape;7762;p83"/>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3"/>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3"/>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83"/>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3"/>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3"/>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8" name="Google Shape;7768;p83"/>
              <p:cNvGrpSpPr/>
              <p:nvPr/>
            </p:nvGrpSpPr>
            <p:grpSpPr>
              <a:xfrm>
                <a:off x="6821586" y="2078634"/>
                <a:ext cx="426871" cy="684241"/>
                <a:chOff x="6821586" y="2078634"/>
                <a:chExt cx="426871" cy="684241"/>
              </a:xfrm>
            </p:grpSpPr>
            <p:grpSp>
              <p:nvGrpSpPr>
                <p:cNvPr id="7769" name="Google Shape;7769;p83"/>
                <p:cNvGrpSpPr/>
                <p:nvPr/>
              </p:nvGrpSpPr>
              <p:grpSpPr>
                <a:xfrm>
                  <a:off x="6821586" y="2078634"/>
                  <a:ext cx="426871" cy="684241"/>
                  <a:chOff x="6821586" y="2078634"/>
                  <a:chExt cx="426871" cy="684241"/>
                </a:xfrm>
              </p:grpSpPr>
              <p:sp>
                <p:nvSpPr>
                  <p:cNvPr id="7770" name="Google Shape;7770;p83"/>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83"/>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3"/>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3"/>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3"/>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3"/>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3"/>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3"/>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83"/>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83"/>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3"/>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3"/>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3"/>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3"/>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3"/>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3"/>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3"/>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3"/>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3"/>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9" name="Google Shape;7789;p83"/>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3"/>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3"/>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3"/>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3"/>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3"/>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95" name="Google Shape;7795;p83"/>
          <p:cNvGrpSpPr/>
          <p:nvPr/>
        </p:nvGrpSpPr>
        <p:grpSpPr>
          <a:xfrm>
            <a:off x="716994" y="3531369"/>
            <a:ext cx="1340789" cy="640830"/>
            <a:chOff x="238125" y="1151100"/>
            <a:chExt cx="7139450" cy="3412300"/>
          </a:xfrm>
        </p:grpSpPr>
        <p:sp>
          <p:nvSpPr>
            <p:cNvPr id="7796" name="Google Shape;7796;p83"/>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3"/>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3"/>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3"/>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3"/>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3"/>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3"/>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3"/>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3"/>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3"/>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3"/>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3"/>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83"/>
          <p:cNvGrpSpPr/>
          <p:nvPr/>
        </p:nvGrpSpPr>
        <p:grpSpPr>
          <a:xfrm>
            <a:off x="5584217" y="2734650"/>
            <a:ext cx="985357" cy="585764"/>
            <a:chOff x="5145061" y="2881789"/>
            <a:chExt cx="1107641" cy="658458"/>
          </a:xfrm>
        </p:grpSpPr>
        <p:grpSp>
          <p:nvGrpSpPr>
            <p:cNvPr id="7809" name="Google Shape;7809;p83"/>
            <p:cNvGrpSpPr/>
            <p:nvPr/>
          </p:nvGrpSpPr>
          <p:grpSpPr>
            <a:xfrm>
              <a:off x="5722989" y="3244587"/>
              <a:ext cx="529713" cy="295659"/>
              <a:chOff x="5722989" y="3244587"/>
              <a:chExt cx="529713" cy="295659"/>
            </a:xfrm>
          </p:grpSpPr>
          <p:sp>
            <p:nvSpPr>
              <p:cNvPr id="7810" name="Google Shape;7810;p83"/>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11" name="Google Shape;7811;p83"/>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12" name="Google Shape;7812;p83"/>
            <p:cNvGrpSpPr/>
            <p:nvPr/>
          </p:nvGrpSpPr>
          <p:grpSpPr>
            <a:xfrm>
              <a:off x="5145061" y="3244587"/>
              <a:ext cx="536807" cy="295659"/>
              <a:chOff x="5145061" y="3244587"/>
              <a:chExt cx="536807" cy="295659"/>
            </a:xfrm>
          </p:grpSpPr>
          <p:sp>
            <p:nvSpPr>
              <p:cNvPr id="7813" name="Google Shape;7813;p83"/>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14" name="Google Shape;7814;p83"/>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15" name="Google Shape;7815;p83"/>
            <p:cNvGrpSpPr/>
            <p:nvPr/>
          </p:nvGrpSpPr>
          <p:grpSpPr>
            <a:xfrm>
              <a:off x="5341327" y="2898245"/>
              <a:ext cx="532309" cy="614891"/>
              <a:chOff x="5341327" y="2898245"/>
              <a:chExt cx="532309" cy="614891"/>
            </a:xfrm>
          </p:grpSpPr>
          <p:sp>
            <p:nvSpPr>
              <p:cNvPr id="7816" name="Google Shape;7816;p83"/>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17" name="Google Shape;7817;p83"/>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18" name="Google Shape;7818;p83"/>
            <p:cNvGrpSpPr/>
            <p:nvPr/>
          </p:nvGrpSpPr>
          <p:grpSpPr>
            <a:xfrm>
              <a:off x="5532290" y="2881789"/>
              <a:ext cx="620516" cy="305456"/>
              <a:chOff x="5532290" y="2881789"/>
              <a:chExt cx="620516" cy="305456"/>
            </a:xfrm>
          </p:grpSpPr>
          <p:sp>
            <p:nvSpPr>
              <p:cNvPr id="7819" name="Google Shape;7819;p83"/>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20" name="Google Shape;7820;p83"/>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821" name="Google Shape;7821;p83"/>
          <p:cNvGrpSpPr/>
          <p:nvPr/>
        </p:nvGrpSpPr>
        <p:grpSpPr>
          <a:xfrm>
            <a:off x="8163140" y="3526708"/>
            <a:ext cx="269068" cy="645491"/>
            <a:chOff x="7026852" y="3311869"/>
            <a:chExt cx="434331" cy="1041954"/>
          </a:xfrm>
        </p:grpSpPr>
        <p:sp>
          <p:nvSpPr>
            <p:cNvPr id="7822" name="Google Shape;7822;p83"/>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3"/>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3"/>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83"/>
          <p:cNvGrpSpPr/>
          <p:nvPr/>
        </p:nvGrpSpPr>
        <p:grpSpPr>
          <a:xfrm>
            <a:off x="6179721" y="3565945"/>
            <a:ext cx="293882" cy="293836"/>
            <a:chOff x="4873519" y="3311869"/>
            <a:chExt cx="499374" cy="499296"/>
          </a:xfrm>
        </p:grpSpPr>
        <p:sp>
          <p:nvSpPr>
            <p:cNvPr id="7826" name="Google Shape;7826;p83"/>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3"/>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83"/>
          <p:cNvGrpSpPr/>
          <p:nvPr/>
        </p:nvGrpSpPr>
        <p:grpSpPr>
          <a:xfrm>
            <a:off x="6179721" y="3878317"/>
            <a:ext cx="293882" cy="293882"/>
            <a:chOff x="4873519" y="3875839"/>
            <a:chExt cx="499374" cy="499374"/>
          </a:xfrm>
        </p:grpSpPr>
        <p:sp>
          <p:nvSpPr>
            <p:cNvPr id="7829" name="Google Shape;7829;p83"/>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3"/>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1" name="Google Shape;7831;p83"/>
          <p:cNvGrpSpPr/>
          <p:nvPr/>
        </p:nvGrpSpPr>
        <p:grpSpPr>
          <a:xfrm>
            <a:off x="2410248" y="1850269"/>
            <a:ext cx="698104" cy="698208"/>
            <a:chOff x="2565073" y="2075876"/>
            <a:chExt cx="672482" cy="672518"/>
          </a:xfrm>
        </p:grpSpPr>
        <p:sp>
          <p:nvSpPr>
            <p:cNvPr id="7832" name="Google Shape;7832;p83"/>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3"/>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3"/>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3"/>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83"/>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3"/>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83"/>
          <p:cNvGrpSpPr/>
          <p:nvPr/>
        </p:nvGrpSpPr>
        <p:grpSpPr>
          <a:xfrm>
            <a:off x="5633660" y="3534870"/>
            <a:ext cx="438354" cy="637329"/>
            <a:chOff x="1697726" y="3244179"/>
            <a:chExt cx="788124" cy="1146069"/>
          </a:xfrm>
        </p:grpSpPr>
        <p:sp>
          <p:nvSpPr>
            <p:cNvPr id="7839" name="Google Shape;7839;p83"/>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3"/>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41" name="Google Shape;7841;p83"/>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42" name="Google Shape;7842;p83"/>
          <p:cNvGrpSpPr/>
          <p:nvPr/>
        </p:nvGrpSpPr>
        <p:grpSpPr>
          <a:xfrm>
            <a:off x="7634874" y="1863232"/>
            <a:ext cx="799565" cy="670282"/>
            <a:chOff x="7617850" y="2063282"/>
            <a:chExt cx="799565" cy="670282"/>
          </a:xfrm>
        </p:grpSpPr>
        <p:cxnSp>
          <p:nvCxnSpPr>
            <p:cNvPr id="7843" name="Google Shape;7843;p83"/>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44" name="Google Shape;7844;p83"/>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45" name="Google Shape;7845;p83"/>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46" name="Google Shape;7846;p83"/>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47" name="Google Shape;7847;p83"/>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848" name="Google Shape;7848;p83"/>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849" name="Google Shape;7849;p83"/>
            <p:cNvGrpSpPr/>
            <p:nvPr/>
          </p:nvGrpSpPr>
          <p:grpSpPr>
            <a:xfrm>
              <a:off x="7734309" y="2063282"/>
              <a:ext cx="570957" cy="620095"/>
              <a:chOff x="7734309" y="2063282"/>
              <a:chExt cx="570957" cy="620095"/>
            </a:xfrm>
          </p:grpSpPr>
          <p:grpSp>
            <p:nvGrpSpPr>
              <p:cNvPr id="7850" name="Google Shape;7850;p83"/>
              <p:cNvGrpSpPr/>
              <p:nvPr/>
            </p:nvGrpSpPr>
            <p:grpSpPr>
              <a:xfrm>
                <a:off x="8031573" y="2063282"/>
                <a:ext cx="273693" cy="620095"/>
                <a:chOff x="8031573" y="2063282"/>
                <a:chExt cx="273693" cy="620095"/>
              </a:xfrm>
            </p:grpSpPr>
            <p:sp>
              <p:nvSpPr>
                <p:cNvPr id="7851" name="Google Shape;7851;p8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8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8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5" name="Google Shape;7855;p83"/>
              <p:cNvGrpSpPr/>
              <p:nvPr/>
            </p:nvGrpSpPr>
            <p:grpSpPr>
              <a:xfrm flipH="1">
                <a:off x="7734309" y="2063282"/>
                <a:ext cx="273693" cy="620095"/>
                <a:chOff x="8031573" y="2063282"/>
                <a:chExt cx="273693" cy="620095"/>
              </a:xfrm>
            </p:grpSpPr>
            <p:sp>
              <p:nvSpPr>
                <p:cNvPr id="7856" name="Google Shape;7856;p83"/>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3"/>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3"/>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3"/>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860" name="Google Shape;7860;p83"/>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83"/>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2" name="Google Shape;7862;p83"/>
          <p:cNvGrpSpPr/>
          <p:nvPr/>
        </p:nvGrpSpPr>
        <p:grpSpPr>
          <a:xfrm>
            <a:off x="7821480" y="2716716"/>
            <a:ext cx="602567" cy="601884"/>
            <a:chOff x="1186975" y="238125"/>
            <a:chExt cx="5244275" cy="5238325"/>
          </a:xfrm>
        </p:grpSpPr>
        <p:sp>
          <p:nvSpPr>
            <p:cNvPr id="7863" name="Google Shape;7863;p83"/>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3"/>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3"/>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83"/>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7" name="Google Shape;7867;p83"/>
          <p:cNvGrpSpPr/>
          <p:nvPr/>
        </p:nvGrpSpPr>
        <p:grpSpPr>
          <a:xfrm>
            <a:off x="3264218" y="1856199"/>
            <a:ext cx="651848" cy="687338"/>
            <a:chOff x="3400515" y="2056248"/>
            <a:chExt cx="698134" cy="735987"/>
          </a:xfrm>
        </p:grpSpPr>
        <p:grpSp>
          <p:nvGrpSpPr>
            <p:cNvPr id="7868" name="Google Shape;7868;p83"/>
            <p:cNvGrpSpPr/>
            <p:nvPr/>
          </p:nvGrpSpPr>
          <p:grpSpPr>
            <a:xfrm>
              <a:off x="3400515" y="2283913"/>
              <a:ext cx="312919" cy="219900"/>
              <a:chOff x="3400515" y="2283913"/>
              <a:chExt cx="312919" cy="219900"/>
            </a:xfrm>
          </p:grpSpPr>
          <p:sp>
            <p:nvSpPr>
              <p:cNvPr id="7869" name="Google Shape;7869;p83"/>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70" name="Google Shape;7870;p83"/>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871" name="Google Shape;7871;p83"/>
            <p:cNvGrpSpPr/>
            <p:nvPr/>
          </p:nvGrpSpPr>
          <p:grpSpPr>
            <a:xfrm>
              <a:off x="3547823" y="2461089"/>
              <a:ext cx="219900" cy="331146"/>
              <a:chOff x="3547823" y="2461089"/>
              <a:chExt cx="219900" cy="331146"/>
            </a:xfrm>
          </p:grpSpPr>
          <p:sp>
            <p:nvSpPr>
              <p:cNvPr id="7872" name="Google Shape;7872;p83"/>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73" name="Google Shape;7873;p83"/>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874" name="Google Shape;7874;p83"/>
            <p:cNvGrpSpPr/>
            <p:nvPr/>
          </p:nvGrpSpPr>
          <p:grpSpPr>
            <a:xfrm>
              <a:off x="3734138" y="2461089"/>
              <a:ext cx="219900" cy="331146"/>
              <a:chOff x="3734138" y="2461089"/>
              <a:chExt cx="219900" cy="331146"/>
            </a:xfrm>
          </p:grpSpPr>
          <p:sp>
            <p:nvSpPr>
              <p:cNvPr id="7875" name="Google Shape;7875;p83"/>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76" name="Google Shape;7876;p83"/>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877" name="Google Shape;7877;p83"/>
            <p:cNvGrpSpPr/>
            <p:nvPr/>
          </p:nvGrpSpPr>
          <p:grpSpPr>
            <a:xfrm>
              <a:off x="3787560" y="2281742"/>
              <a:ext cx="311089" cy="219900"/>
              <a:chOff x="3787560" y="2281742"/>
              <a:chExt cx="311089" cy="219900"/>
            </a:xfrm>
          </p:grpSpPr>
          <p:sp>
            <p:nvSpPr>
              <p:cNvPr id="7878" name="Google Shape;7878;p83"/>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79" name="Google Shape;7879;p83"/>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880" name="Google Shape;7880;p83"/>
            <p:cNvGrpSpPr/>
            <p:nvPr/>
          </p:nvGrpSpPr>
          <p:grpSpPr>
            <a:xfrm>
              <a:off x="3637290" y="2056248"/>
              <a:ext cx="219900" cy="330736"/>
              <a:chOff x="3637290" y="2056248"/>
              <a:chExt cx="219900" cy="330736"/>
            </a:xfrm>
          </p:grpSpPr>
          <p:sp>
            <p:nvSpPr>
              <p:cNvPr id="7881" name="Google Shape;7881;p83"/>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882" name="Google Shape;7882;p83"/>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883" name="Google Shape;7883;p83"/>
          <p:cNvGrpSpPr/>
          <p:nvPr/>
        </p:nvGrpSpPr>
        <p:grpSpPr>
          <a:xfrm>
            <a:off x="2555923" y="2726206"/>
            <a:ext cx="1268144" cy="592394"/>
            <a:chOff x="238125" y="1188750"/>
            <a:chExt cx="7140450" cy="3335550"/>
          </a:xfrm>
        </p:grpSpPr>
        <p:sp>
          <p:nvSpPr>
            <p:cNvPr id="7884" name="Google Shape;7884;p83"/>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83"/>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3"/>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3"/>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3"/>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9" name="Google Shape;7889;p83"/>
          <p:cNvGrpSpPr/>
          <p:nvPr/>
        </p:nvGrpSpPr>
        <p:grpSpPr>
          <a:xfrm>
            <a:off x="6663824" y="2728360"/>
            <a:ext cx="1053944" cy="590147"/>
            <a:chOff x="238125" y="1335475"/>
            <a:chExt cx="5418735" cy="3034175"/>
          </a:xfrm>
        </p:grpSpPr>
        <p:sp>
          <p:nvSpPr>
            <p:cNvPr id="7890" name="Google Shape;7890;p83"/>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3"/>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83"/>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3" name="Google Shape;7893;p83"/>
          <p:cNvGrpSpPr/>
          <p:nvPr/>
        </p:nvGrpSpPr>
        <p:grpSpPr>
          <a:xfrm>
            <a:off x="4094633" y="3533260"/>
            <a:ext cx="1268207" cy="638939"/>
            <a:chOff x="3967651" y="3645904"/>
            <a:chExt cx="1479304" cy="745292"/>
          </a:xfrm>
        </p:grpSpPr>
        <p:grpSp>
          <p:nvGrpSpPr>
            <p:cNvPr id="7894" name="Google Shape;7894;p83"/>
            <p:cNvGrpSpPr/>
            <p:nvPr/>
          </p:nvGrpSpPr>
          <p:grpSpPr>
            <a:xfrm>
              <a:off x="3967651" y="4009026"/>
              <a:ext cx="1479304" cy="382170"/>
              <a:chOff x="3967651" y="4009026"/>
              <a:chExt cx="1479304" cy="382170"/>
            </a:xfrm>
          </p:grpSpPr>
          <p:grpSp>
            <p:nvGrpSpPr>
              <p:cNvPr id="7895" name="Google Shape;7895;p83"/>
              <p:cNvGrpSpPr/>
              <p:nvPr/>
            </p:nvGrpSpPr>
            <p:grpSpPr>
              <a:xfrm>
                <a:off x="4892216" y="4195630"/>
                <a:ext cx="554739" cy="195566"/>
                <a:chOff x="3604375" y="4892160"/>
                <a:chExt cx="1651500" cy="582215"/>
              </a:xfrm>
            </p:grpSpPr>
            <p:sp>
              <p:nvSpPr>
                <p:cNvPr id="7896" name="Google Shape;7896;p83"/>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3"/>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83"/>
              <p:cNvGrpSpPr/>
              <p:nvPr/>
            </p:nvGrpSpPr>
            <p:grpSpPr>
              <a:xfrm>
                <a:off x="3967651" y="4146303"/>
                <a:ext cx="579402" cy="244893"/>
                <a:chOff x="851875" y="4745310"/>
                <a:chExt cx="1724925" cy="729065"/>
              </a:xfrm>
            </p:grpSpPr>
            <p:sp>
              <p:nvSpPr>
                <p:cNvPr id="7899" name="Google Shape;7899;p83"/>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3"/>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1" name="Google Shape;7901;p83"/>
              <p:cNvGrpSpPr/>
              <p:nvPr/>
            </p:nvGrpSpPr>
            <p:grpSpPr>
              <a:xfrm>
                <a:off x="4460753" y="4009026"/>
                <a:ext cx="493110" cy="382170"/>
                <a:chOff x="2319875" y="4336625"/>
                <a:chExt cx="1468025" cy="1137750"/>
              </a:xfrm>
            </p:grpSpPr>
            <p:sp>
              <p:nvSpPr>
                <p:cNvPr id="7902" name="Google Shape;7902;p83"/>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83"/>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4" name="Google Shape;7904;p83"/>
            <p:cNvGrpSpPr/>
            <p:nvPr/>
          </p:nvGrpSpPr>
          <p:grpSpPr>
            <a:xfrm>
              <a:off x="4479443" y="3645904"/>
              <a:ext cx="455965" cy="388789"/>
              <a:chOff x="2957425" y="238100"/>
              <a:chExt cx="1910200" cy="1628775"/>
            </a:xfrm>
          </p:grpSpPr>
          <p:sp>
            <p:nvSpPr>
              <p:cNvPr id="7905" name="Google Shape;7905;p83"/>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3"/>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3"/>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83"/>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83"/>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3"/>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3"/>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3"/>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3"/>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83"/>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5" name="Google Shape;7915;p83"/>
          <p:cNvGrpSpPr/>
          <p:nvPr/>
        </p:nvGrpSpPr>
        <p:grpSpPr>
          <a:xfrm>
            <a:off x="2480746" y="3534460"/>
            <a:ext cx="1243128" cy="637739"/>
            <a:chOff x="2496310" y="3693351"/>
            <a:chExt cx="1342906" cy="688926"/>
          </a:xfrm>
        </p:grpSpPr>
        <p:grpSp>
          <p:nvGrpSpPr>
            <p:cNvPr id="7916" name="Google Shape;7916;p83"/>
            <p:cNvGrpSpPr/>
            <p:nvPr/>
          </p:nvGrpSpPr>
          <p:grpSpPr>
            <a:xfrm>
              <a:off x="2496310" y="3693351"/>
              <a:ext cx="1342906" cy="688875"/>
              <a:chOff x="2496310" y="3693351"/>
              <a:chExt cx="1342906" cy="688875"/>
            </a:xfrm>
          </p:grpSpPr>
          <p:sp>
            <p:nvSpPr>
              <p:cNvPr id="7917" name="Google Shape;7917;p83"/>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3"/>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3"/>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3"/>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3"/>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3"/>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23" name="Google Shape;7923;p83"/>
              <p:cNvCxnSpPr>
                <a:stCxn id="7921"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924" name="Google Shape;7924;p83"/>
              <p:cNvCxnSpPr>
                <a:stCxn id="7918"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925" name="Google Shape;7925;p83"/>
              <p:cNvCxnSpPr>
                <a:stCxn id="7919"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926" name="Google Shape;7926;p83"/>
              <p:cNvCxnSpPr>
                <a:stCxn id="7922"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927" name="Google Shape;7927;p83"/>
              <p:cNvCxnSpPr>
                <a:stCxn id="7920"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28" name="Google Shape;7928;p83"/>
            <p:cNvGrpSpPr/>
            <p:nvPr/>
          </p:nvGrpSpPr>
          <p:grpSpPr>
            <a:xfrm>
              <a:off x="2675275" y="3930557"/>
              <a:ext cx="1003306" cy="451719"/>
              <a:chOff x="2675275" y="4174282"/>
              <a:chExt cx="1003306" cy="451719"/>
            </a:xfrm>
          </p:grpSpPr>
          <p:sp>
            <p:nvSpPr>
              <p:cNvPr id="7929" name="Google Shape;7929;p83"/>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3"/>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3"/>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2" name="Google Shape;7932;p83"/>
          <p:cNvGrpSpPr/>
          <p:nvPr/>
        </p:nvGrpSpPr>
        <p:grpSpPr>
          <a:xfrm>
            <a:off x="1654417" y="971307"/>
            <a:ext cx="574511" cy="874709"/>
            <a:chOff x="1715404" y="1112080"/>
            <a:chExt cx="642270" cy="977984"/>
          </a:xfrm>
        </p:grpSpPr>
        <p:grpSp>
          <p:nvGrpSpPr>
            <p:cNvPr id="7933" name="Google Shape;7933;p83"/>
            <p:cNvGrpSpPr/>
            <p:nvPr/>
          </p:nvGrpSpPr>
          <p:grpSpPr>
            <a:xfrm>
              <a:off x="1715404" y="1112080"/>
              <a:ext cx="642270" cy="977984"/>
              <a:chOff x="1715404" y="1112080"/>
              <a:chExt cx="642270" cy="977984"/>
            </a:xfrm>
          </p:grpSpPr>
          <p:sp>
            <p:nvSpPr>
              <p:cNvPr id="7934" name="Google Shape;7934;p83"/>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3"/>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83"/>
            <p:cNvGrpSpPr/>
            <p:nvPr/>
          </p:nvGrpSpPr>
          <p:grpSpPr>
            <a:xfrm>
              <a:off x="1768927" y="1165603"/>
              <a:ext cx="535225" cy="851367"/>
              <a:chOff x="1768927" y="1165603"/>
              <a:chExt cx="535225" cy="851367"/>
            </a:xfrm>
          </p:grpSpPr>
          <p:sp>
            <p:nvSpPr>
              <p:cNvPr id="7937" name="Google Shape;7937;p83"/>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3"/>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83"/>
            <p:cNvGrpSpPr/>
            <p:nvPr/>
          </p:nvGrpSpPr>
          <p:grpSpPr>
            <a:xfrm>
              <a:off x="1822449" y="1219125"/>
              <a:ext cx="428180" cy="718859"/>
              <a:chOff x="1822449" y="1219125"/>
              <a:chExt cx="428180" cy="718859"/>
            </a:xfrm>
          </p:grpSpPr>
          <p:sp>
            <p:nvSpPr>
              <p:cNvPr id="7940" name="Google Shape;7940;p83"/>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3"/>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83"/>
            <p:cNvGrpSpPr/>
            <p:nvPr/>
          </p:nvGrpSpPr>
          <p:grpSpPr>
            <a:xfrm>
              <a:off x="1875972" y="1272648"/>
              <a:ext cx="321135" cy="586939"/>
              <a:chOff x="1875972" y="1272648"/>
              <a:chExt cx="321135" cy="586939"/>
            </a:xfrm>
          </p:grpSpPr>
          <p:sp>
            <p:nvSpPr>
              <p:cNvPr id="7943" name="Google Shape;7943;p83"/>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3"/>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5" name="Google Shape;7945;p83"/>
          <p:cNvGrpSpPr/>
          <p:nvPr/>
        </p:nvGrpSpPr>
        <p:grpSpPr>
          <a:xfrm>
            <a:off x="7761578" y="3528028"/>
            <a:ext cx="293855" cy="644170"/>
            <a:chOff x="241025" y="3151575"/>
            <a:chExt cx="293855" cy="644170"/>
          </a:xfrm>
        </p:grpSpPr>
        <p:sp>
          <p:nvSpPr>
            <p:cNvPr id="7946" name="Google Shape;7946;p83"/>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3"/>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8" name="Google Shape;7948;p83"/>
          <p:cNvGrpSpPr/>
          <p:nvPr/>
        </p:nvGrpSpPr>
        <p:grpSpPr>
          <a:xfrm>
            <a:off x="709562" y="2728028"/>
            <a:ext cx="1779649" cy="591620"/>
            <a:chOff x="246070" y="1983375"/>
            <a:chExt cx="1855347" cy="616849"/>
          </a:xfrm>
        </p:grpSpPr>
        <p:sp>
          <p:nvSpPr>
            <p:cNvPr id="7949" name="Google Shape;7949;p83"/>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3"/>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3"/>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3"/>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83"/>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3"/>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3"/>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3"/>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3"/>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83"/>
          <p:cNvGrpSpPr/>
          <p:nvPr/>
        </p:nvGrpSpPr>
        <p:grpSpPr>
          <a:xfrm>
            <a:off x="2320428" y="971307"/>
            <a:ext cx="711055" cy="745993"/>
            <a:chOff x="2496269" y="1171698"/>
            <a:chExt cx="761953" cy="799392"/>
          </a:xfrm>
        </p:grpSpPr>
        <p:grpSp>
          <p:nvGrpSpPr>
            <p:cNvPr id="7959" name="Google Shape;7959;p83"/>
            <p:cNvGrpSpPr/>
            <p:nvPr/>
          </p:nvGrpSpPr>
          <p:grpSpPr>
            <a:xfrm>
              <a:off x="2496269" y="1171698"/>
              <a:ext cx="761953" cy="723022"/>
              <a:chOff x="2496269" y="1171698"/>
              <a:chExt cx="761953" cy="723022"/>
            </a:xfrm>
          </p:grpSpPr>
          <p:sp>
            <p:nvSpPr>
              <p:cNvPr id="7960" name="Google Shape;7960;p83"/>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3"/>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83"/>
              <p:cNvGrpSpPr/>
              <p:nvPr/>
            </p:nvGrpSpPr>
            <p:grpSpPr>
              <a:xfrm>
                <a:off x="2496269" y="1171698"/>
                <a:ext cx="761953" cy="723022"/>
                <a:chOff x="2496269" y="1120652"/>
                <a:chExt cx="761953" cy="723022"/>
              </a:xfrm>
            </p:grpSpPr>
            <p:grpSp>
              <p:nvGrpSpPr>
                <p:cNvPr id="7963" name="Google Shape;7963;p83"/>
                <p:cNvGrpSpPr/>
                <p:nvPr/>
              </p:nvGrpSpPr>
              <p:grpSpPr>
                <a:xfrm>
                  <a:off x="2496269" y="1120652"/>
                  <a:ext cx="761953" cy="723022"/>
                  <a:chOff x="2496269" y="1120652"/>
                  <a:chExt cx="761953" cy="723022"/>
                </a:xfrm>
              </p:grpSpPr>
              <p:grpSp>
                <p:nvGrpSpPr>
                  <p:cNvPr id="7964" name="Google Shape;7964;p83"/>
                  <p:cNvGrpSpPr/>
                  <p:nvPr/>
                </p:nvGrpSpPr>
                <p:grpSpPr>
                  <a:xfrm>
                    <a:off x="2496269" y="1304589"/>
                    <a:ext cx="407089" cy="305057"/>
                    <a:chOff x="2496269" y="1304589"/>
                    <a:chExt cx="407089" cy="305057"/>
                  </a:xfrm>
                </p:grpSpPr>
                <p:sp>
                  <p:nvSpPr>
                    <p:cNvPr id="7965" name="Google Shape;7965;p83"/>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3"/>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7" name="Google Shape;7967;p83"/>
                  <p:cNvGrpSpPr/>
                  <p:nvPr/>
                </p:nvGrpSpPr>
                <p:grpSpPr>
                  <a:xfrm>
                    <a:off x="2586468" y="1493376"/>
                    <a:ext cx="358850" cy="349656"/>
                    <a:chOff x="2586468" y="1493376"/>
                    <a:chExt cx="358850" cy="349656"/>
                  </a:xfrm>
                </p:grpSpPr>
                <p:sp>
                  <p:nvSpPr>
                    <p:cNvPr id="7968" name="Google Shape;7968;p83"/>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3"/>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83"/>
                  <p:cNvGrpSpPr/>
                  <p:nvPr/>
                </p:nvGrpSpPr>
                <p:grpSpPr>
                  <a:xfrm>
                    <a:off x="2807939" y="1494024"/>
                    <a:ext cx="358857" cy="349650"/>
                    <a:chOff x="2807939" y="1494024"/>
                    <a:chExt cx="358857" cy="349650"/>
                  </a:xfrm>
                </p:grpSpPr>
                <p:sp>
                  <p:nvSpPr>
                    <p:cNvPr id="7971" name="Google Shape;7971;p83"/>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3"/>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3" name="Google Shape;7973;p83"/>
                  <p:cNvGrpSpPr/>
                  <p:nvPr/>
                </p:nvGrpSpPr>
                <p:grpSpPr>
                  <a:xfrm>
                    <a:off x="2851133" y="1305635"/>
                    <a:ext cx="407089" cy="305057"/>
                    <a:chOff x="2851133" y="1305635"/>
                    <a:chExt cx="407089" cy="305057"/>
                  </a:xfrm>
                </p:grpSpPr>
                <p:sp>
                  <p:nvSpPr>
                    <p:cNvPr id="7974" name="Google Shape;7974;p83"/>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83"/>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6" name="Google Shape;7976;p83"/>
                  <p:cNvGrpSpPr/>
                  <p:nvPr/>
                </p:nvGrpSpPr>
                <p:grpSpPr>
                  <a:xfrm>
                    <a:off x="2727495" y="1120652"/>
                    <a:ext cx="300271" cy="396358"/>
                    <a:chOff x="2727495" y="1120652"/>
                    <a:chExt cx="300271" cy="396358"/>
                  </a:xfrm>
                </p:grpSpPr>
                <p:sp>
                  <p:nvSpPr>
                    <p:cNvPr id="7977" name="Google Shape;7977;p83"/>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3"/>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79" name="Google Shape;7979;p83"/>
                <p:cNvGrpSpPr/>
                <p:nvPr/>
              </p:nvGrpSpPr>
              <p:grpSpPr>
                <a:xfrm>
                  <a:off x="2722305" y="1350460"/>
                  <a:ext cx="308357" cy="308344"/>
                  <a:chOff x="2722305" y="1350460"/>
                  <a:chExt cx="308357" cy="308344"/>
                </a:xfrm>
              </p:grpSpPr>
              <p:sp>
                <p:nvSpPr>
                  <p:cNvPr id="7980" name="Google Shape;7980;p83"/>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81" name="Google Shape;7981;p83"/>
                  <p:cNvGrpSpPr/>
                  <p:nvPr/>
                </p:nvGrpSpPr>
                <p:grpSpPr>
                  <a:xfrm>
                    <a:off x="2725064" y="1364529"/>
                    <a:ext cx="297954" cy="280182"/>
                    <a:chOff x="2725064" y="1364529"/>
                    <a:chExt cx="297954" cy="280182"/>
                  </a:xfrm>
                </p:grpSpPr>
                <p:sp>
                  <p:nvSpPr>
                    <p:cNvPr id="7982" name="Google Shape;7982;p83"/>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3"/>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3"/>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3"/>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3"/>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987" name="Google Shape;7987;p83"/>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3"/>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3"/>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3"/>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83"/>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2" name="Google Shape;7992;p83"/>
          <p:cNvGrpSpPr/>
          <p:nvPr/>
        </p:nvGrpSpPr>
        <p:grpSpPr>
          <a:xfrm>
            <a:off x="3909129" y="2727412"/>
            <a:ext cx="1569144" cy="591015"/>
            <a:chOff x="3820100" y="3023049"/>
            <a:chExt cx="1303926" cy="491162"/>
          </a:xfrm>
        </p:grpSpPr>
        <p:grpSp>
          <p:nvGrpSpPr>
            <p:cNvPr id="7993" name="Google Shape;7993;p83"/>
            <p:cNvGrpSpPr/>
            <p:nvPr/>
          </p:nvGrpSpPr>
          <p:grpSpPr>
            <a:xfrm>
              <a:off x="3820100" y="3023072"/>
              <a:ext cx="1303926" cy="491139"/>
              <a:chOff x="3820100" y="3023072"/>
              <a:chExt cx="1303926" cy="491139"/>
            </a:xfrm>
          </p:grpSpPr>
          <p:sp>
            <p:nvSpPr>
              <p:cNvPr id="7994" name="Google Shape;7994;p83"/>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3"/>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6" name="Google Shape;7996;p83"/>
            <p:cNvGrpSpPr/>
            <p:nvPr/>
          </p:nvGrpSpPr>
          <p:grpSpPr>
            <a:xfrm>
              <a:off x="4132439" y="3023645"/>
              <a:ext cx="393633" cy="177096"/>
              <a:chOff x="4132439" y="3023645"/>
              <a:chExt cx="393633" cy="177096"/>
            </a:xfrm>
          </p:grpSpPr>
          <p:sp>
            <p:nvSpPr>
              <p:cNvPr id="7997" name="Google Shape;7997;p83"/>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3"/>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9" name="Google Shape;7999;p83"/>
            <p:cNvGrpSpPr/>
            <p:nvPr/>
          </p:nvGrpSpPr>
          <p:grpSpPr>
            <a:xfrm>
              <a:off x="3921811" y="3023049"/>
              <a:ext cx="1002397" cy="388943"/>
              <a:chOff x="3921811" y="3023049"/>
              <a:chExt cx="1002397" cy="388943"/>
            </a:xfrm>
          </p:grpSpPr>
          <p:sp>
            <p:nvSpPr>
              <p:cNvPr id="8000" name="Google Shape;8000;p83"/>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3"/>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83"/>
            <p:cNvGrpSpPr/>
            <p:nvPr/>
          </p:nvGrpSpPr>
          <p:grpSpPr>
            <a:xfrm>
              <a:off x="4023645" y="3023049"/>
              <a:ext cx="683032" cy="286722"/>
              <a:chOff x="4023645" y="3023049"/>
              <a:chExt cx="683032" cy="286722"/>
            </a:xfrm>
          </p:grpSpPr>
          <p:sp>
            <p:nvSpPr>
              <p:cNvPr id="8003" name="Google Shape;8003;p83"/>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83"/>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05" name="Google Shape;8005;p83"/>
          <p:cNvGrpSpPr/>
          <p:nvPr/>
        </p:nvGrpSpPr>
        <p:grpSpPr>
          <a:xfrm>
            <a:off x="1541251" y="1854258"/>
            <a:ext cx="713522" cy="688025"/>
            <a:chOff x="1706078" y="2092648"/>
            <a:chExt cx="660913" cy="637296"/>
          </a:xfrm>
        </p:grpSpPr>
        <p:sp>
          <p:nvSpPr>
            <p:cNvPr id="8006" name="Google Shape;8006;p83"/>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07" name="Google Shape;8007;p83"/>
            <p:cNvGrpSpPr/>
            <p:nvPr/>
          </p:nvGrpSpPr>
          <p:grpSpPr>
            <a:xfrm>
              <a:off x="1706078" y="2092648"/>
              <a:ext cx="660913" cy="575241"/>
              <a:chOff x="1706078" y="2092648"/>
              <a:chExt cx="660913" cy="575241"/>
            </a:xfrm>
          </p:grpSpPr>
          <p:sp>
            <p:nvSpPr>
              <p:cNvPr id="8008" name="Google Shape;8008;p83"/>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3"/>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3"/>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11" name="Google Shape;8011;p83"/>
          <p:cNvGrpSpPr/>
          <p:nvPr/>
        </p:nvGrpSpPr>
        <p:grpSpPr>
          <a:xfrm>
            <a:off x="6303109" y="971806"/>
            <a:ext cx="1317459" cy="684168"/>
            <a:chOff x="238125" y="999450"/>
            <a:chExt cx="7140700" cy="3708225"/>
          </a:xfrm>
        </p:grpSpPr>
        <p:sp>
          <p:nvSpPr>
            <p:cNvPr id="8012" name="Google Shape;8012;p83"/>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83"/>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3"/>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3"/>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3"/>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83"/>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83"/>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3"/>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3"/>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024"/>
        <p:cNvGrpSpPr/>
        <p:nvPr/>
      </p:nvGrpSpPr>
      <p:grpSpPr>
        <a:xfrm>
          <a:off x="0" y="0"/>
          <a:ext cx="0" cy="0"/>
          <a:chOff x="0" y="0"/>
          <a:chExt cx="0" cy="0"/>
        </a:xfrm>
      </p:grpSpPr>
      <p:grpSp>
        <p:nvGrpSpPr>
          <p:cNvPr id="8025" name="Google Shape;8025;p84"/>
          <p:cNvGrpSpPr/>
          <p:nvPr/>
        </p:nvGrpSpPr>
        <p:grpSpPr>
          <a:xfrm>
            <a:off x="717027" y="967622"/>
            <a:ext cx="1636117" cy="1526144"/>
            <a:chOff x="729238" y="1179665"/>
            <a:chExt cx="1636117" cy="1526144"/>
          </a:xfrm>
        </p:grpSpPr>
        <p:grpSp>
          <p:nvGrpSpPr>
            <p:cNvPr id="8026" name="Google Shape;8026;p84"/>
            <p:cNvGrpSpPr/>
            <p:nvPr/>
          </p:nvGrpSpPr>
          <p:grpSpPr>
            <a:xfrm>
              <a:off x="729238" y="1179665"/>
              <a:ext cx="80700" cy="1526144"/>
              <a:chOff x="729238" y="1179665"/>
              <a:chExt cx="80700" cy="1526144"/>
            </a:xfrm>
          </p:grpSpPr>
          <p:sp>
            <p:nvSpPr>
              <p:cNvPr id="8027" name="Google Shape;8027;p84"/>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4"/>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4"/>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4"/>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4"/>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84"/>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84"/>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4"/>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4"/>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84"/>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84"/>
            <p:cNvGrpSpPr/>
            <p:nvPr/>
          </p:nvGrpSpPr>
          <p:grpSpPr>
            <a:xfrm>
              <a:off x="903098" y="1179665"/>
              <a:ext cx="80700" cy="1526144"/>
              <a:chOff x="903098" y="1179665"/>
              <a:chExt cx="80700" cy="1526144"/>
            </a:xfrm>
          </p:grpSpPr>
          <p:sp>
            <p:nvSpPr>
              <p:cNvPr id="8038" name="Google Shape;8038;p84"/>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4"/>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4"/>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4"/>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4"/>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4"/>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4"/>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4"/>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4"/>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4"/>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8" name="Google Shape;8048;p84"/>
            <p:cNvGrpSpPr/>
            <p:nvPr/>
          </p:nvGrpSpPr>
          <p:grpSpPr>
            <a:xfrm>
              <a:off x="1076958" y="1179665"/>
              <a:ext cx="80700" cy="1526144"/>
              <a:chOff x="1076958" y="1179665"/>
              <a:chExt cx="80700" cy="1526144"/>
            </a:xfrm>
          </p:grpSpPr>
          <p:sp>
            <p:nvSpPr>
              <p:cNvPr id="8049" name="Google Shape;8049;p84"/>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4"/>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4"/>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4"/>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4"/>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4"/>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4"/>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4"/>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4"/>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4"/>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84"/>
            <p:cNvGrpSpPr/>
            <p:nvPr/>
          </p:nvGrpSpPr>
          <p:grpSpPr>
            <a:xfrm>
              <a:off x="1247707" y="1179665"/>
              <a:ext cx="80700" cy="1526144"/>
              <a:chOff x="1247707" y="1179665"/>
              <a:chExt cx="80700" cy="1526144"/>
            </a:xfrm>
          </p:grpSpPr>
          <p:sp>
            <p:nvSpPr>
              <p:cNvPr id="8060" name="Google Shape;8060;p84"/>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4"/>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4"/>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4"/>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4"/>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4"/>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4"/>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4"/>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4"/>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84"/>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0" name="Google Shape;8070;p84"/>
            <p:cNvGrpSpPr/>
            <p:nvPr/>
          </p:nvGrpSpPr>
          <p:grpSpPr>
            <a:xfrm>
              <a:off x="1421567" y="1179665"/>
              <a:ext cx="80700" cy="1526144"/>
              <a:chOff x="1421567" y="1179665"/>
              <a:chExt cx="80700" cy="1526144"/>
            </a:xfrm>
          </p:grpSpPr>
          <p:sp>
            <p:nvSpPr>
              <p:cNvPr id="8071" name="Google Shape;8071;p84"/>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4"/>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4"/>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4"/>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4"/>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4"/>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4"/>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4"/>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4"/>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4"/>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1" name="Google Shape;8081;p84"/>
            <p:cNvGrpSpPr/>
            <p:nvPr/>
          </p:nvGrpSpPr>
          <p:grpSpPr>
            <a:xfrm>
              <a:off x="1592327" y="1179665"/>
              <a:ext cx="80700" cy="1526144"/>
              <a:chOff x="1592327" y="1179665"/>
              <a:chExt cx="80700" cy="1526144"/>
            </a:xfrm>
          </p:grpSpPr>
          <p:sp>
            <p:nvSpPr>
              <p:cNvPr id="8082" name="Google Shape;8082;p84"/>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4"/>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4"/>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4"/>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4"/>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4"/>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4"/>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4"/>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4"/>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84"/>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84"/>
            <p:cNvGrpSpPr/>
            <p:nvPr/>
          </p:nvGrpSpPr>
          <p:grpSpPr>
            <a:xfrm>
              <a:off x="1766187" y="1179665"/>
              <a:ext cx="80700" cy="1526144"/>
              <a:chOff x="1766187" y="1179665"/>
              <a:chExt cx="80700" cy="1526144"/>
            </a:xfrm>
          </p:grpSpPr>
          <p:sp>
            <p:nvSpPr>
              <p:cNvPr id="8093" name="Google Shape;8093;p84"/>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4"/>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4"/>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4"/>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4"/>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4"/>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4"/>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4"/>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4"/>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4"/>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3" name="Google Shape;8103;p84"/>
            <p:cNvGrpSpPr/>
            <p:nvPr/>
          </p:nvGrpSpPr>
          <p:grpSpPr>
            <a:xfrm>
              <a:off x="1936935" y="1179665"/>
              <a:ext cx="80700" cy="1526144"/>
              <a:chOff x="1936935" y="1179665"/>
              <a:chExt cx="80700" cy="1526144"/>
            </a:xfrm>
          </p:grpSpPr>
          <p:sp>
            <p:nvSpPr>
              <p:cNvPr id="8104" name="Google Shape;8104;p84"/>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4"/>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4"/>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4"/>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4"/>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4"/>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4"/>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4"/>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4"/>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4"/>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4" name="Google Shape;8114;p84"/>
            <p:cNvGrpSpPr/>
            <p:nvPr/>
          </p:nvGrpSpPr>
          <p:grpSpPr>
            <a:xfrm>
              <a:off x="2110795" y="1179665"/>
              <a:ext cx="80700" cy="1526144"/>
              <a:chOff x="2110795" y="1179665"/>
              <a:chExt cx="80700" cy="1526144"/>
            </a:xfrm>
          </p:grpSpPr>
          <p:sp>
            <p:nvSpPr>
              <p:cNvPr id="8115" name="Google Shape;8115;p84"/>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4"/>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4"/>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4"/>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4"/>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4"/>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4"/>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4"/>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4"/>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4"/>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5" name="Google Shape;8125;p84"/>
            <p:cNvGrpSpPr/>
            <p:nvPr/>
          </p:nvGrpSpPr>
          <p:grpSpPr>
            <a:xfrm>
              <a:off x="2284655" y="1179665"/>
              <a:ext cx="80700" cy="1526144"/>
              <a:chOff x="2284655" y="1179665"/>
              <a:chExt cx="80700" cy="1526144"/>
            </a:xfrm>
          </p:grpSpPr>
          <p:sp>
            <p:nvSpPr>
              <p:cNvPr id="8126" name="Google Shape;8126;p84"/>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4"/>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4"/>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4"/>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4"/>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4"/>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4"/>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4"/>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4"/>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4"/>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6" name="Google Shape;8136;p84"/>
          <p:cNvGrpSpPr/>
          <p:nvPr/>
        </p:nvGrpSpPr>
        <p:grpSpPr>
          <a:xfrm>
            <a:off x="2611693" y="986760"/>
            <a:ext cx="1364248" cy="1102133"/>
            <a:chOff x="2623904" y="1198803"/>
            <a:chExt cx="1364248" cy="1102133"/>
          </a:xfrm>
        </p:grpSpPr>
        <p:grpSp>
          <p:nvGrpSpPr>
            <p:cNvPr id="8137" name="Google Shape;8137;p84"/>
            <p:cNvGrpSpPr/>
            <p:nvPr/>
          </p:nvGrpSpPr>
          <p:grpSpPr>
            <a:xfrm>
              <a:off x="2623907" y="1198803"/>
              <a:ext cx="1364245" cy="273000"/>
              <a:chOff x="2623907" y="1198803"/>
              <a:chExt cx="1364245" cy="273000"/>
            </a:xfrm>
          </p:grpSpPr>
          <p:sp>
            <p:nvSpPr>
              <p:cNvPr id="8138" name="Google Shape;8138;p84"/>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4"/>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4"/>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4"/>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4"/>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3" name="Google Shape;8143;p84"/>
            <p:cNvGrpSpPr/>
            <p:nvPr/>
          </p:nvGrpSpPr>
          <p:grpSpPr>
            <a:xfrm>
              <a:off x="2623904" y="1476964"/>
              <a:ext cx="1364245" cy="273000"/>
              <a:chOff x="2623904" y="1476964"/>
              <a:chExt cx="1364245" cy="273000"/>
            </a:xfrm>
          </p:grpSpPr>
          <p:sp>
            <p:nvSpPr>
              <p:cNvPr id="8144" name="Google Shape;8144;p84"/>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4"/>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4"/>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84"/>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84"/>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9" name="Google Shape;8149;p84"/>
            <p:cNvGrpSpPr/>
            <p:nvPr/>
          </p:nvGrpSpPr>
          <p:grpSpPr>
            <a:xfrm>
              <a:off x="2623907" y="1749775"/>
              <a:ext cx="1364245" cy="273000"/>
              <a:chOff x="2623907" y="1749775"/>
              <a:chExt cx="1364245" cy="273000"/>
            </a:xfrm>
          </p:grpSpPr>
          <p:sp>
            <p:nvSpPr>
              <p:cNvPr id="8150" name="Google Shape;8150;p84"/>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4"/>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4"/>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4"/>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84"/>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5" name="Google Shape;8155;p84"/>
            <p:cNvGrpSpPr/>
            <p:nvPr/>
          </p:nvGrpSpPr>
          <p:grpSpPr>
            <a:xfrm>
              <a:off x="2623904" y="2027936"/>
              <a:ext cx="1364245" cy="273000"/>
              <a:chOff x="2623904" y="2027936"/>
              <a:chExt cx="1364245" cy="273000"/>
            </a:xfrm>
          </p:grpSpPr>
          <p:sp>
            <p:nvSpPr>
              <p:cNvPr id="8156" name="Google Shape;8156;p84"/>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4"/>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4"/>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84"/>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4"/>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61" name="Google Shape;8161;p84"/>
          <p:cNvGrpSpPr/>
          <p:nvPr/>
        </p:nvGrpSpPr>
        <p:grpSpPr>
          <a:xfrm>
            <a:off x="2601154" y="2445833"/>
            <a:ext cx="1387541" cy="159124"/>
            <a:chOff x="3200660" y="2180272"/>
            <a:chExt cx="2563824" cy="378237"/>
          </a:xfrm>
        </p:grpSpPr>
        <p:sp>
          <p:nvSpPr>
            <p:cNvPr id="8162" name="Google Shape;8162;p84"/>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4"/>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4"/>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4"/>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4"/>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4"/>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4"/>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4"/>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4"/>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4"/>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4"/>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4"/>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4"/>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4"/>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4"/>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4"/>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4"/>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4"/>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84"/>
          <p:cNvGrpSpPr/>
          <p:nvPr/>
        </p:nvGrpSpPr>
        <p:grpSpPr>
          <a:xfrm>
            <a:off x="2597679" y="2723597"/>
            <a:ext cx="1390502" cy="159625"/>
            <a:chOff x="3530150" y="2790075"/>
            <a:chExt cx="1962600" cy="225300"/>
          </a:xfrm>
        </p:grpSpPr>
        <p:sp>
          <p:nvSpPr>
            <p:cNvPr id="8181" name="Google Shape;8181;p84"/>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4"/>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84"/>
          <p:cNvGrpSpPr/>
          <p:nvPr/>
        </p:nvGrpSpPr>
        <p:grpSpPr>
          <a:xfrm>
            <a:off x="2597736" y="3001862"/>
            <a:ext cx="1411629" cy="154175"/>
            <a:chOff x="3558802" y="4011244"/>
            <a:chExt cx="1866000" cy="111600"/>
          </a:xfrm>
        </p:grpSpPr>
        <p:sp>
          <p:nvSpPr>
            <p:cNvPr id="8184" name="Google Shape;8184;p84"/>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4"/>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84"/>
          <p:cNvGrpSpPr/>
          <p:nvPr/>
        </p:nvGrpSpPr>
        <p:grpSpPr>
          <a:xfrm>
            <a:off x="2598024" y="2207432"/>
            <a:ext cx="1383503" cy="119761"/>
            <a:chOff x="3465975" y="2270258"/>
            <a:chExt cx="1986364" cy="171947"/>
          </a:xfrm>
        </p:grpSpPr>
        <p:sp>
          <p:nvSpPr>
            <p:cNvPr id="8187" name="Google Shape;8187;p84"/>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4"/>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4"/>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4"/>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4"/>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4"/>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84"/>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4"/>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5" name="Google Shape;8195;p84"/>
          <p:cNvGrpSpPr/>
          <p:nvPr/>
        </p:nvGrpSpPr>
        <p:grpSpPr>
          <a:xfrm>
            <a:off x="2609031" y="3571205"/>
            <a:ext cx="1369531" cy="195460"/>
            <a:chOff x="723300" y="4253549"/>
            <a:chExt cx="2276482" cy="324900"/>
          </a:xfrm>
        </p:grpSpPr>
        <p:sp>
          <p:nvSpPr>
            <p:cNvPr id="8196" name="Google Shape;8196;p84"/>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4"/>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4"/>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4"/>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4"/>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84"/>
          <p:cNvGrpSpPr/>
          <p:nvPr/>
        </p:nvGrpSpPr>
        <p:grpSpPr>
          <a:xfrm>
            <a:off x="2598592" y="3272446"/>
            <a:ext cx="1389066" cy="180119"/>
            <a:chOff x="705948" y="3788465"/>
            <a:chExt cx="2308953" cy="299400"/>
          </a:xfrm>
        </p:grpSpPr>
        <p:sp>
          <p:nvSpPr>
            <p:cNvPr id="8202" name="Google Shape;8202;p84"/>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4"/>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4"/>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4"/>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4"/>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7" name="Google Shape;8207;p84"/>
          <p:cNvGrpSpPr/>
          <p:nvPr/>
        </p:nvGrpSpPr>
        <p:grpSpPr>
          <a:xfrm>
            <a:off x="4195583" y="1876400"/>
            <a:ext cx="1433821" cy="191501"/>
            <a:chOff x="4273350" y="2088443"/>
            <a:chExt cx="1433821" cy="191501"/>
          </a:xfrm>
        </p:grpSpPr>
        <p:grpSp>
          <p:nvGrpSpPr>
            <p:cNvPr id="8208" name="Google Shape;8208;p84"/>
            <p:cNvGrpSpPr/>
            <p:nvPr/>
          </p:nvGrpSpPr>
          <p:grpSpPr>
            <a:xfrm>
              <a:off x="4273350" y="2088443"/>
              <a:ext cx="1433821" cy="0"/>
              <a:chOff x="5224975" y="2962250"/>
              <a:chExt cx="1544400" cy="0"/>
            </a:xfrm>
          </p:grpSpPr>
          <p:cxnSp>
            <p:nvCxnSpPr>
              <p:cNvPr id="8209" name="Google Shape;8209;p8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210" name="Google Shape;8210;p84"/>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211" name="Google Shape;8211;p84"/>
            <p:cNvGrpSpPr/>
            <p:nvPr/>
          </p:nvGrpSpPr>
          <p:grpSpPr>
            <a:xfrm>
              <a:off x="4273350" y="2279944"/>
              <a:ext cx="1433821" cy="0"/>
              <a:chOff x="5224975" y="2962250"/>
              <a:chExt cx="1544400" cy="0"/>
            </a:xfrm>
          </p:grpSpPr>
          <p:cxnSp>
            <p:nvCxnSpPr>
              <p:cNvPr id="8212" name="Google Shape;8212;p84"/>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213" name="Google Shape;8213;p84"/>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214" name="Google Shape;8214;p84"/>
          <p:cNvGrpSpPr/>
          <p:nvPr/>
        </p:nvGrpSpPr>
        <p:grpSpPr>
          <a:xfrm>
            <a:off x="2646529" y="3885304"/>
            <a:ext cx="1304609" cy="294074"/>
            <a:chOff x="2658741" y="4097347"/>
            <a:chExt cx="1304609" cy="294074"/>
          </a:xfrm>
        </p:grpSpPr>
        <p:grpSp>
          <p:nvGrpSpPr>
            <p:cNvPr id="8215" name="Google Shape;8215;p84"/>
            <p:cNvGrpSpPr/>
            <p:nvPr/>
          </p:nvGrpSpPr>
          <p:grpSpPr>
            <a:xfrm>
              <a:off x="2658741" y="4097347"/>
              <a:ext cx="118572" cy="294074"/>
              <a:chOff x="3343310" y="4475555"/>
              <a:chExt cx="127717" cy="316753"/>
            </a:xfrm>
          </p:grpSpPr>
          <p:sp>
            <p:nvSpPr>
              <p:cNvPr id="8216" name="Google Shape;8216;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8" name="Google Shape;8218;p84"/>
            <p:cNvGrpSpPr/>
            <p:nvPr/>
          </p:nvGrpSpPr>
          <p:grpSpPr>
            <a:xfrm>
              <a:off x="3815519" y="4098388"/>
              <a:ext cx="147831" cy="291991"/>
              <a:chOff x="3527539" y="4476677"/>
              <a:chExt cx="159232" cy="314510"/>
            </a:xfrm>
          </p:grpSpPr>
          <p:sp>
            <p:nvSpPr>
              <p:cNvPr id="8219" name="Google Shape;8219;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84"/>
            <p:cNvGrpSpPr/>
            <p:nvPr/>
          </p:nvGrpSpPr>
          <p:grpSpPr>
            <a:xfrm>
              <a:off x="3511696" y="4098388"/>
              <a:ext cx="147831" cy="291991"/>
              <a:chOff x="3527539" y="4476677"/>
              <a:chExt cx="159232" cy="314510"/>
            </a:xfrm>
          </p:grpSpPr>
          <p:sp>
            <p:nvSpPr>
              <p:cNvPr id="8222" name="Google Shape;8222;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84"/>
            <p:cNvGrpSpPr/>
            <p:nvPr/>
          </p:nvGrpSpPr>
          <p:grpSpPr>
            <a:xfrm>
              <a:off x="3207874" y="4098388"/>
              <a:ext cx="147831" cy="291991"/>
              <a:chOff x="3527539" y="4476677"/>
              <a:chExt cx="159232" cy="314510"/>
            </a:xfrm>
          </p:grpSpPr>
          <p:sp>
            <p:nvSpPr>
              <p:cNvPr id="8225" name="Google Shape;8225;p84"/>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84"/>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7" name="Google Shape;8227;p84"/>
            <p:cNvGrpSpPr/>
            <p:nvPr/>
          </p:nvGrpSpPr>
          <p:grpSpPr>
            <a:xfrm>
              <a:off x="2933305" y="4097347"/>
              <a:ext cx="118572" cy="294074"/>
              <a:chOff x="3343310" y="4475555"/>
              <a:chExt cx="127717" cy="316753"/>
            </a:xfrm>
          </p:grpSpPr>
          <p:sp>
            <p:nvSpPr>
              <p:cNvPr id="8228" name="Google Shape;8228;p84"/>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4"/>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0" name="Google Shape;8230;p84"/>
          <p:cNvGrpSpPr/>
          <p:nvPr/>
        </p:nvGrpSpPr>
        <p:grpSpPr>
          <a:xfrm>
            <a:off x="4197138" y="963998"/>
            <a:ext cx="1430711" cy="751237"/>
            <a:chOff x="5159450" y="1919950"/>
            <a:chExt cx="1541050" cy="862500"/>
          </a:xfrm>
        </p:grpSpPr>
        <p:sp>
          <p:nvSpPr>
            <p:cNvPr id="8231" name="Google Shape;8231;p84"/>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zh-CN" altLang="en-US"/>
            </a:p>
          </p:txBody>
        </p:sp>
        <p:grpSp>
          <p:nvGrpSpPr>
            <p:cNvPr id="8232" name="Google Shape;8232;p84"/>
            <p:cNvGrpSpPr/>
            <p:nvPr/>
          </p:nvGrpSpPr>
          <p:grpSpPr>
            <a:xfrm>
              <a:off x="5159450" y="1919950"/>
              <a:ext cx="1541050" cy="862500"/>
              <a:chOff x="5159450" y="1919950"/>
              <a:chExt cx="1541050" cy="862500"/>
            </a:xfrm>
          </p:grpSpPr>
          <p:cxnSp>
            <p:nvCxnSpPr>
              <p:cNvPr id="8233" name="Google Shape;8233;p84"/>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234" name="Google Shape;8234;p84"/>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235" name="Google Shape;8235;p84"/>
          <p:cNvGrpSpPr/>
          <p:nvPr/>
        </p:nvGrpSpPr>
        <p:grpSpPr>
          <a:xfrm>
            <a:off x="4245275" y="2227768"/>
            <a:ext cx="1334436" cy="967914"/>
            <a:chOff x="4294923" y="2439811"/>
            <a:chExt cx="1334436" cy="967914"/>
          </a:xfrm>
        </p:grpSpPr>
        <p:grpSp>
          <p:nvGrpSpPr>
            <p:cNvPr id="8236" name="Google Shape;8236;p84"/>
            <p:cNvGrpSpPr/>
            <p:nvPr/>
          </p:nvGrpSpPr>
          <p:grpSpPr>
            <a:xfrm>
              <a:off x="4960455" y="2469658"/>
              <a:ext cx="668904" cy="885524"/>
              <a:chOff x="4960455" y="2469658"/>
              <a:chExt cx="668904" cy="885524"/>
            </a:xfrm>
          </p:grpSpPr>
          <p:sp>
            <p:nvSpPr>
              <p:cNvPr id="8237" name="Google Shape;8237;p84"/>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84"/>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4"/>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84"/>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84"/>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84"/>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84"/>
            <p:cNvGrpSpPr/>
            <p:nvPr/>
          </p:nvGrpSpPr>
          <p:grpSpPr>
            <a:xfrm>
              <a:off x="4294923" y="2469658"/>
              <a:ext cx="668951" cy="885524"/>
              <a:chOff x="4294923" y="2469658"/>
              <a:chExt cx="668951" cy="885524"/>
            </a:xfrm>
          </p:grpSpPr>
          <p:sp>
            <p:nvSpPr>
              <p:cNvPr id="8244" name="Google Shape;8244;p84"/>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4"/>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84"/>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84"/>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4"/>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4"/>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50" name="Google Shape;8250;p84"/>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84"/>
          <p:cNvGrpSpPr/>
          <p:nvPr/>
        </p:nvGrpSpPr>
        <p:grpSpPr>
          <a:xfrm>
            <a:off x="4231478" y="3282213"/>
            <a:ext cx="1430949" cy="897289"/>
            <a:chOff x="4351371" y="3547942"/>
            <a:chExt cx="1345130" cy="843475"/>
          </a:xfrm>
        </p:grpSpPr>
        <p:grpSp>
          <p:nvGrpSpPr>
            <p:cNvPr id="8252" name="Google Shape;8252;p84"/>
            <p:cNvGrpSpPr/>
            <p:nvPr/>
          </p:nvGrpSpPr>
          <p:grpSpPr>
            <a:xfrm>
              <a:off x="4351371" y="4209917"/>
              <a:ext cx="1345130" cy="181500"/>
              <a:chOff x="4351371" y="4209917"/>
              <a:chExt cx="1345130" cy="181500"/>
            </a:xfrm>
          </p:grpSpPr>
          <p:sp>
            <p:nvSpPr>
              <p:cNvPr id="8253" name="Google Shape;8253;p84"/>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4" name="Google Shape;8254;p84"/>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255" name="Google Shape;8255;p84"/>
            <p:cNvGrpSpPr/>
            <p:nvPr/>
          </p:nvGrpSpPr>
          <p:grpSpPr>
            <a:xfrm>
              <a:off x="4403010" y="3985221"/>
              <a:ext cx="1109518" cy="181500"/>
              <a:chOff x="4403010" y="3985221"/>
              <a:chExt cx="1109518" cy="181500"/>
            </a:xfrm>
          </p:grpSpPr>
          <p:sp>
            <p:nvSpPr>
              <p:cNvPr id="8256" name="Google Shape;8256;p84"/>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7" name="Google Shape;8257;p84"/>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258" name="Google Shape;8258;p84"/>
            <p:cNvGrpSpPr/>
            <p:nvPr/>
          </p:nvGrpSpPr>
          <p:grpSpPr>
            <a:xfrm>
              <a:off x="4618704" y="3766582"/>
              <a:ext cx="807858" cy="181500"/>
              <a:chOff x="4618704" y="3766582"/>
              <a:chExt cx="807858" cy="181500"/>
            </a:xfrm>
          </p:grpSpPr>
          <p:sp>
            <p:nvSpPr>
              <p:cNvPr id="8259" name="Google Shape;8259;p84"/>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0" name="Google Shape;8260;p84"/>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261" name="Google Shape;8261;p84"/>
            <p:cNvGrpSpPr/>
            <p:nvPr/>
          </p:nvGrpSpPr>
          <p:grpSpPr>
            <a:xfrm>
              <a:off x="4735238" y="3547942"/>
              <a:ext cx="462839" cy="181500"/>
              <a:chOff x="4735238" y="3547942"/>
              <a:chExt cx="462839" cy="181500"/>
            </a:xfrm>
          </p:grpSpPr>
          <p:sp>
            <p:nvSpPr>
              <p:cNvPr id="8262" name="Google Shape;8262;p84"/>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3" name="Google Shape;8263;p84"/>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264" name="Google Shape;8264;p84"/>
          <p:cNvGrpSpPr/>
          <p:nvPr/>
        </p:nvGrpSpPr>
        <p:grpSpPr>
          <a:xfrm>
            <a:off x="7407836" y="2217537"/>
            <a:ext cx="1020955" cy="928853"/>
            <a:chOff x="926675" y="238125"/>
            <a:chExt cx="5755100" cy="5232975"/>
          </a:xfrm>
        </p:grpSpPr>
        <p:sp>
          <p:nvSpPr>
            <p:cNvPr id="8265" name="Google Shape;8265;p84"/>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4"/>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4"/>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4"/>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84"/>
          <p:cNvGrpSpPr/>
          <p:nvPr/>
        </p:nvGrpSpPr>
        <p:grpSpPr>
          <a:xfrm>
            <a:off x="715210" y="2616272"/>
            <a:ext cx="1695374" cy="1560837"/>
            <a:chOff x="727421" y="2828315"/>
            <a:chExt cx="1695374" cy="1560837"/>
          </a:xfrm>
        </p:grpSpPr>
        <p:grpSp>
          <p:nvGrpSpPr>
            <p:cNvPr id="8270" name="Google Shape;8270;p84"/>
            <p:cNvGrpSpPr/>
            <p:nvPr/>
          </p:nvGrpSpPr>
          <p:grpSpPr>
            <a:xfrm>
              <a:off x="727421" y="2828315"/>
              <a:ext cx="1695374" cy="1560837"/>
              <a:chOff x="734799" y="2782450"/>
              <a:chExt cx="1571100" cy="1577400"/>
            </a:xfrm>
          </p:grpSpPr>
          <p:cxnSp>
            <p:nvCxnSpPr>
              <p:cNvPr id="8271" name="Google Shape;8271;p84"/>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272" name="Google Shape;8272;p84"/>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273" name="Google Shape;8273;p84"/>
            <p:cNvGrpSpPr/>
            <p:nvPr/>
          </p:nvGrpSpPr>
          <p:grpSpPr>
            <a:xfrm>
              <a:off x="819108" y="2882501"/>
              <a:ext cx="1556791" cy="1426186"/>
              <a:chOff x="819108" y="2882501"/>
              <a:chExt cx="1556791" cy="1426186"/>
            </a:xfrm>
          </p:grpSpPr>
          <p:grpSp>
            <p:nvGrpSpPr>
              <p:cNvPr id="8274" name="Google Shape;8274;p84"/>
              <p:cNvGrpSpPr/>
              <p:nvPr/>
            </p:nvGrpSpPr>
            <p:grpSpPr>
              <a:xfrm>
                <a:off x="819108" y="2882501"/>
                <a:ext cx="103104" cy="1426186"/>
                <a:chOff x="4674013" y="3100904"/>
                <a:chExt cx="122758" cy="1698043"/>
              </a:xfrm>
            </p:grpSpPr>
            <p:sp>
              <p:nvSpPr>
                <p:cNvPr id="8275" name="Google Shape;8275;p84"/>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4"/>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4"/>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4"/>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4"/>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4"/>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4"/>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2" name="Google Shape;8282;p84"/>
              <p:cNvGrpSpPr/>
              <p:nvPr/>
            </p:nvGrpSpPr>
            <p:grpSpPr>
              <a:xfrm>
                <a:off x="1062475" y="2882501"/>
                <a:ext cx="103104" cy="1426186"/>
                <a:chOff x="4940438" y="3100904"/>
                <a:chExt cx="122758" cy="1698043"/>
              </a:xfrm>
            </p:grpSpPr>
            <p:sp>
              <p:nvSpPr>
                <p:cNvPr id="8283" name="Google Shape;8283;p84"/>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84"/>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4"/>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4"/>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4"/>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4"/>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4"/>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0" name="Google Shape;8290;p84"/>
              <p:cNvGrpSpPr/>
              <p:nvPr/>
            </p:nvGrpSpPr>
            <p:grpSpPr>
              <a:xfrm>
                <a:off x="1299324" y="2882501"/>
                <a:ext cx="103104" cy="1426186"/>
                <a:chOff x="5206863" y="3100904"/>
                <a:chExt cx="122758" cy="1698043"/>
              </a:xfrm>
            </p:grpSpPr>
            <p:sp>
              <p:nvSpPr>
                <p:cNvPr id="8291" name="Google Shape;8291;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8" name="Google Shape;8298;p84"/>
              <p:cNvGrpSpPr/>
              <p:nvPr/>
            </p:nvGrpSpPr>
            <p:grpSpPr>
              <a:xfrm>
                <a:off x="1786057" y="2882501"/>
                <a:ext cx="103104" cy="1426186"/>
                <a:chOff x="6006138" y="3143629"/>
                <a:chExt cx="122758" cy="1698043"/>
              </a:xfrm>
            </p:grpSpPr>
            <p:sp>
              <p:nvSpPr>
                <p:cNvPr id="8299" name="Google Shape;8299;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6" name="Google Shape;8306;p84"/>
              <p:cNvGrpSpPr/>
              <p:nvPr/>
            </p:nvGrpSpPr>
            <p:grpSpPr>
              <a:xfrm>
                <a:off x="2029422" y="2882501"/>
                <a:ext cx="103104" cy="1426186"/>
                <a:chOff x="6805413" y="3100904"/>
                <a:chExt cx="122758" cy="1698043"/>
              </a:xfrm>
            </p:grpSpPr>
            <p:sp>
              <p:nvSpPr>
                <p:cNvPr id="8307" name="Google Shape;8307;p84"/>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84"/>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84"/>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4"/>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4"/>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4"/>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4"/>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84"/>
              <p:cNvGrpSpPr/>
              <p:nvPr/>
            </p:nvGrpSpPr>
            <p:grpSpPr>
              <a:xfrm>
                <a:off x="2272795" y="2882501"/>
                <a:ext cx="103104" cy="1426186"/>
                <a:chOff x="5206863" y="3100904"/>
                <a:chExt cx="122758" cy="1698043"/>
              </a:xfrm>
            </p:grpSpPr>
            <p:sp>
              <p:nvSpPr>
                <p:cNvPr id="8315" name="Google Shape;8315;p84"/>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84"/>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4"/>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4"/>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4"/>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4"/>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4"/>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2" name="Google Shape;8322;p84"/>
              <p:cNvGrpSpPr/>
              <p:nvPr/>
            </p:nvGrpSpPr>
            <p:grpSpPr>
              <a:xfrm>
                <a:off x="1542694" y="2882501"/>
                <a:ext cx="103104" cy="1426186"/>
                <a:chOff x="6006138" y="3143629"/>
                <a:chExt cx="122758" cy="1698043"/>
              </a:xfrm>
            </p:grpSpPr>
            <p:sp>
              <p:nvSpPr>
                <p:cNvPr id="8323" name="Google Shape;8323;p84"/>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4"/>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84"/>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4"/>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4"/>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4"/>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4"/>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30" name="Google Shape;8330;p84"/>
          <p:cNvGrpSpPr/>
          <p:nvPr/>
        </p:nvGrpSpPr>
        <p:grpSpPr>
          <a:xfrm>
            <a:off x="5671260" y="3305994"/>
            <a:ext cx="2749952" cy="870677"/>
            <a:chOff x="238125" y="1725700"/>
            <a:chExt cx="7139025" cy="2260325"/>
          </a:xfrm>
        </p:grpSpPr>
        <p:sp>
          <p:nvSpPr>
            <p:cNvPr id="8331" name="Google Shape;8331;p84"/>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4"/>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4"/>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4"/>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4"/>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4"/>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4"/>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4"/>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4"/>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84"/>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1" name="Google Shape;8341;p84"/>
          <p:cNvGrpSpPr/>
          <p:nvPr/>
        </p:nvGrpSpPr>
        <p:grpSpPr>
          <a:xfrm>
            <a:off x="5941424" y="2247740"/>
            <a:ext cx="1105452" cy="916747"/>
            <a:chOff x="5249100" y="1210600"/>
            <a:chExt cx="3502700" cy="2904775"/>
          </a:xfrm>
        </p:grpSpPr>
        <p:sp>
          <p:nvSpPr>
            <p:cNvPr id="8342" name="Google Shape;8342;p84"/>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4"/>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4"/>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4"/>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6" name="Google Shape;8346;p84"/>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347" name="Google Shape;8347;p84"/>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348" name="Google Shape;8348;p84"/>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349" name="Google Shape;8349;p84"/>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350" name="Google Shape;8350;p84"/>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84"/>
          <p:cNvGrpSpPr/>
          <p:nvPr/>
        </p:nvGrpSpPr>
        <p:grpSpPr>
          <a:xfrm>
            <a:off x="7123972" y="967158"/>
            <a:ext cx="1304650" cy="1124856"/>
            <a:chOff x="7287122" y="1165658"/>
            <a:chExt cx="1219413" cy="1051365"/>
          </a:xfrm>
        </p:grpSpPr>
        <p:grpSp>
          <p:nvGrpSpPr>
            <p:cNvPr id="8352" name="Google Shape;8352;p84"/>
            <p:cNvGrpSpPr/>
            <p:nvPr/>
          </p:nvGrpSpPr>
          <p:grpSpPr>
            <a:xfrm>
              <a:off x="7287122" y="1969723"/>
              <a:ext cx="1219413" cy="247300"/>
              <a:chOff x="7287122" y="1969723"/>
              <a:chExt cx="1219413" cy="247300"/>
            </a:xfrm>
          </p:grpSpPr>
          <p:sp>
            <p:nvSpPr>
              <p:cNvPr id="8353" name="Google Shape;8353;p84"/>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4" name="Google Shape;8354;p84"/>
              <p:cNvGrpSpPr/>
              <p:nvPr/>
            </p:nvGrpSpPr>
            <p:grpSpPr>
              <a:xfrm>
                <a:off x="7287122" y="2063892"/>
                <a:ext cx="1151753" cy="73428"/>
                <a:chOff x="7287122" y="2063892"/>
                <a:chExt cx="1151753" cy="73428"/>
              </a:xfrm>
            </p:grpSpPr>
            <p:sp>
              <p:nvSpPr>
                <p:cNvPr id="8355" name="Google Shape;8355;p84"/>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6" name="Google Shape;8356;p84"/>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357" name="Google Shape;8357;p84"/>
            <p:cNvGrpSpPr/>
            <p:nvPr/>
          </p:nvGrpSpPr>
          <p:grpSpPr>
            <a:xfrm>
              <a:off x="7287122" y="1712201"/>
              <a:ext cx="1219403" cy="246767"/>
              <a:chOff x="7287122" y="1712201"/>
              <a:chExt cx="1219403" cy="246767"/>
            </a:xfrm>
          </p:grpSpPr>
          <p:sp>
            <p:nvSpPr>
              <p:cNvPr id="8358" name="Google Shape;8358;p84"/>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9" name="Google Shape;8359;p84"/>
              <p:cNvGrpSpPr/>
              <p:nvPr/>
            </p:nvGrpSpPr>
            <p:grpSpPr>
              <a:xfrm>
                <a:off x="7287122" y="1842861"/>
                <a:ext cx="1005303" cy="73419"/>
                <a:chOff x="7287122" y="1842861"/>
                <a:chExt cx="1005303" cy="73419"/>
              </a:xfrm>
            </p:grpSpPr>
            <p:sp>
              <p:nvSpPr>
                <p:cNvPr id="8360" name="Google Shape;8360;p84"/>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61" name="Google Shape;8361;p84"/>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362" name="Google Shape;8362;p84"/>
            <p:cNvGrpSpPr/>
            <p:nvPr/>
          </p:nvGrpSpPr>
          <p:grpSpPr>
            <a:xfrm>
              <a:off x="7287122" y="1447520"/>
              <a:ext cx="1219403" cy="286667"/>
              <a:chOff x="7287122" y="1447520"/>
              <a:chExt cx="1219403" cy="286667"/>
            </a:xfrm>
          </p:grpSpPr>
          <p:sp>
            <p:nvSpPr>
              <p:cNvPr id="8363" name="Google Shape;8363;p84"/>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4" name="Google Shape;8364;p84"/>
              <p:cNvGrpSpPr/>
              <p:nvPr/>
            </p:nvGrpSpPr>
            <p:grpSpPr>
              <a:xfrm>
                <a:off x="7287122" y="1581977"/>
                <a:ext cx="852803" cy="73428"/>
                <a:chOff x="7287122" y="1581977"/>
                <a:chExt cx="852803" cy="73428"/>
              </a:xfrm>
            </p:grpSpPr>
            <p:sp>
              <p:nvSpPr>
                <p:cNvPr id="8365" name="Google Shape;8365;p84"/>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66" name="Google Shape;8366;p84"/>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367" name="Google Shape;8367;p84"/>
            <p:cNvGrpSpPr/>
            <p:nvPr/>
          </p:nvGrpSpPr>
          <p:grpSpPr>
            <a:xfrm>
              <a:off x="7287122" y="1165658"/>
              <a:ext cx="1219403" cy="344253"/>
              <a:chOff x="7287122" y="1165658"/>
              <a:chExt cx="1219403" cy="344253"/>
            </a:xfrm>
          </p:grpSpPr>
          <p:sp>
            <p:nvSpPr>
              <p:cNvPr id="8368" name="Google Shape;8368;p84"/>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9" name="Google Shape;8369;p84"/>
              <p:cNvGrpSpPr/>
              <p:nvPr/>
            </p:nvGrpSpPr>
            <p:grpSpPr>
              <a:xfrm>
                <a:off x="7287122" y="1341025"/>
                <a:ext cx="695703" cy="73419"/>
                <a:chOff x="7287122" y="1341025"/>
                <a:chExt cx="695703" cy="73419"/>
              </a:xfrm>
            </p:grpSpPr>
            <p:sp>
              <p:nvSpPr>
                <p:cNvPr id="8370" name="Google Shape;8370;p84"/>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1" name="Google Shape;8371;p84"/>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372" name="Google Shape;8372;p84"/>
          <p:cNvGrpSpPr/>
          <p:nvPr/>
        </p:nvGrpSpPr>
        <p:grpSpPr>
          <a:xfrm>
            <a:off x="5790464" y="973181"/>
            <a:ext cx="1397729" cy="1098540"/>
            <a:chOff x="5900602" y="1193063"/>
            <a:chExt cx="1299851" cy="1021707"/>
          </a:xfrm>
        </p:grpSpPr>
        <p:grpSp>
          <p:nvGrpSpPr>
            <p:cNvPr id="8373" name="Google Shape;8373;p84"/>
            <p:cNvGrpSpPr/>
            <p:nvPr/>
          </p:nvGrpSpPr>
          <p:grpSpPr>
            <a:xfrm>
              <a:off x="6520337" y="1193063"/>
              <a:ext cx="341815" cy="799959"/>
              <a:chOff x="6520337" y="1193063"/>
              <a:chExt cx="341815" cy="799959"/>
            </a:xfrm>
          </p:grpSpPr>
          <p:grpSp>
            <p:nvGrpSpPr>
              <p:cNvPr id="8374" name="Google Shape;8374;p84"/>
              <p:cNvGrpSpPr/>
              <p:nvPr/>
            </p:nvGrpSpPr>
            <p:grpSpPr>
              <a:xfrm>
                <a:off x="6520337" y="1589527"/>
                <a:ext cx="213950" cy="403494"/>
                <a:chOff x="6520337" y="1589527"/>
                <a:chExt cx="213950" cy="403494"/>
              </a:xfrm>
            </p:grpSpPr>
            <p:sp>
              <p:nvSpPr>
                <p:cNvPr id="8375" name="Google Shape;8375;p84"/>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4"/>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84"/>
              <p:cNvGrpSpPr/>
              <p:nvPr/>
            </p:nvGrpSpPr>
            <p:grpSpPr>
              <a:xfrm>
                <a:off x="6577204" y="1193063"/>
                <a:ext cx="284947" cy="464512"/>
                <a:chOff x="6577204" y="1193063"/>
                <a:chExt cx="284947" cy="464512"/>
              </a:xfrm>
            </p:grpSpPr>
            <p:sp>
              <p:nvSpPr>
                <p:cNvPr id="8378" name="Google Shape;8378;p84"/>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9" name="Google Shape;8379;p84"/>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380" name="Google Shape;8380;p84"/>
            <p:cNvGrpSpPr/>
            <p:nvPr/>
          </p:nvGrpSpPr>
          <p:grpSpPr>
            <a:xfrm>
              <a:off x="6238903" y="1193063"/>
              <a:ext cx="300475" cy="900152"/>
              <a:chOff x="6238903" y="1193063"/>
              <a:chExt cx="300475" cy="900152"/>
            </a:xfrm>
          </p:grpSpPr>
          <p:grpSp>
            <p:nvGrpSpPr>
              <p:cNvPr id="8381" name="Google Shape;8381;p84"/>
              <p:cNvGrpSpPr/>
              <p:nvPr/>
            </p:nvGrpSpPr>
            <p:grpSpPr>
              <a:xfrm>
                <a:off x="6290865" y="1489315"/>
                <a:ext cx="248514" cy="603900"/>
                <a:chOff x="6290865" y="1489315"/>
                <a:chExt cx="248514" cy="603900"/>
              </a:xfrm>
            </p:grpSpPr>
            <p:sp>
              <p:nvSpPr>
                <p:cNvPr id="8382" name="Google Shape;8382;p84"/>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84"/>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4" name="Google Shape;8384;p84"/>
              <p:cNvGrpSpPr/>
              <p:nvPr/>
            </p:nvGrpSpPr>
            <p:grpSpPr>
              <a:xfrm>
                <a:off x="6238903" y="1193063"/>
                <a:ext cx="284947" cy="333087"/>
                <a:chOff x="6238903" y="1193063"/>
                <a:chExt cx="284947" cy="333087"/>
              </a:xfrm>
            </p:grpSpPr>
            <p:sp>
              <p:nvSpPr>
                <p:cNvPr id="8385" name="Google Shape;8385;p84"/>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86" name="Google Shape;8386;p84"/>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387" name="Google Shape;8387;p84"/>
            <p:cNvGrpSpPr/>
            <p:nvPr/>
          </p:nvGrpSpPr>
          <p:grpSpPr>
            <a:xfrm>
              <a:off x="5900602" y="1193063"/>
              <a:ext cx="444345" cy="1021707"/>
              <a:chOff x="5900602" y="1193063"/>
              <a:chExt cx="444345" cy="1021707"/>
            </a:xfrm>
          </p:grpSpPr>
          <p:grpSp>
            <p:nvGrpSpPr>
              <p:cNvPr id="8388" name="Google Shape;8388;p84"/>
              <p:cNvGrpSpPr/>
              <p:nvPr/>
            </p:nvGrpSpPr>
            <p:grpSpPr>
              <a:xfrm>
                <a:off x="6046501" y="1367785"/>
                <a:ext cx="298446" cy="846986"/>
                <a:chOff x="6046501" y="1367785"/>
                <a:chExt cx="298446" cy="846986"/>
              </a:xfrm>
            </p:grpSpPr>
            <p:sp>
              <p:nvSpPr>
                <p:cNvPr id="8389" name="Google Shape;8389;p84"/>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84"/>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1" name="Google Shape;8391;p84"/>
              <p:cNvGrpSpPr/>
              <p:nvPr/>
            </p:nvGrpSpPr>
            <p:grpSpPr>
              <a:xfrm>
                <a:off x="5900602" y="1193063"/>
                <a:ext cx="284947" cy="182312"/>
                <a:chOff x="5900602" y="1193063"/>
                <a:chExt cx="284947" cy="182312"/>
              </a:xfrm>
            </p:grpSpPr>
            <p:sp>
              <p:nvSpPr>
                <p:cNvPr id="8392" name="Google Shape;8392;p84"/>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93" name="Google Shape;8393;p84"/>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394" name="Google Shape;8394;p84"/>
            <p:cNvGrpSpPr/>
            <p:nvPr/>
          </p:nvGrpSpPr>
          <p:grpSpPr>
            <a:xfrm>
              <a:off x="6738300" y="1193063"/>
              <a:ext cx="462153" cy="707634"/>
              <a:chOff x="6738300" y="1193063"/>
              <a:chExt cx="462153" cy="707634"/>
            </a:xfrm>
          </p:grpSpPr>
          <p:grpSp>
            <p:nvGrpSpPr>
              <p:cNvPr id="8395" name="Google Shape;8395;p84"/>
              <p:cNvGrpSpPr/>
              <p:nvPr/>
            </p:nvGrpSpPr>
            <p:grpSpPr>
              <a:xfrm>
                <a:off x="6915505" y="1193063"/>
                <a:ext cx="284947" cy="597387"/>
                <a:chOff x="6915505" y="1193063"/>
                <a:chExt cx="284947" cy="597387"/>
              </a:xfrm>
            </p:grpSpPr>
            <p:sp>
              <p:nvSpPr>
                <p:cNvPr id="8396" name="Google Shape;8396;p84"/>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97" name="Google Shape;8397;p84"/>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398" name="Google Shape;8398;p84"/>
              <p:cNvGrpSpPr/>
              <p:nvPr/>
            </p:nvGrpSpPr>
            <p:grpSpPr>
              <a:xfrm>
                <a:off x="6738300" y="1684725"/>
                <a:ext cx="230066" cy="215971"/>
                <a:chOff x="6738300" y="1684725"/>
                <a:chExt cx="230066" cy="215971"/>
              </a:xfrm>
            </p:grpSpPr>
            <p:sp>
              <p:nvSpPr>
                <p:cNvPr id="8399" name="Google Shape;8399;p84"/>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4"/>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04"/>
        <p:cNvGrpSpPr/>
        <p:nvPr/>
      </p:nvGrpSpPr>
      <p:grpSpPr>
        <a:xfrm>
          <a:off x="0" y="0"/>
          <a:ext cx="0" cy="0"/>
          <a:chOff x="0" y="0"/>
          <a:chExt cx="0" cy="0"/>
        </a:xfrm>
      </p:grpSpPr>
      <p:grpSp>
        <p:nvGrpSpPr>
          <p:cNvPr id="8405" name="Google Shape;8405;p85"/>
          <p:cNvGrpSpPr/>
          <p:nvPr/>
        </p:nvGrpSpPr>
        <p:grpSpPr>
          <a:xfrm>
            <a:off x="821785" y="2307635"/>
            <a:ext cx="339235" cy="298186"/>
            <a:chOff x="898875" y="244725"/>
            <a:chExt cx="481800" cy="423500"/>
          </a:xfrm>
        </p:grpSpPr>
        <p:sp>
          <p:nvSpPr>
            <p:cNvPr id="8406" name="Google Shape;8406;p85"/>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07" name="Google Shape;8407;p85"/>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08" name="Google Shape;8408;p85"/>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09" name="Google Shape;8409;p85"/>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0" name="Google Shape;8410;p85"/>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1" name="Google Shape;8411;p85"/>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12" name="Google Shape;8412;p85"/>
          <p:cNvGrpSpPr/>
          <p:nvPr/>
        </p:nvGrpSpPr>
        <p:grpSpPr>
          <a:xfrm>
            <a:off x="1260167" y="2287103"/>
            <a:ext cx="298169" cy="339253"/>
            <a:chOff x="1529350" y="258825"/>
            <a:chExt cx="423475" cy="481825"/>
          </a:xfrm>
        </p:grpSpPr>
        <p:sp>
          <p:nvSpPr>
            <p:cNvPr id="8413" name="Google Shape;8413;p85"/>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4" name="Google Shape;8414;p85"/>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15" name="Google Shape;8415;p85"/>
          <p:cNvGrpSpPr/>
          <p:nvPr/>
        </p:nvGrpSpPr>
        <p:grpSpPr>
          <a:xfrm>
            <a:off x="2102437" y="2287102"/>
            <a:ext cx="298169" cy="339253"/>
            <a:chOff x="2707500" y="249400"/>
            <a:chExt cx="423475" cy="481825"/>
          </a:xfrm>
        </p:grpSpPr>
        <p:sp>
          <p:nvSpPr>
            <p:cNvPr id="8416" name="Google Shape;8416;p85"/>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7" name="Google Shape;8417;p85"/>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18" name="Google Shape;8418;p85"/>
          <p:cNvGrpSpPr/>
          <p:nvPr/>
        </p:nvGrpSpPr>
        <p:grpSpPr>
          <a:xfrm>
            <a:off x="2516052" y="2287428"/>
            <a:ext cx="305386" cy="338602"/>
            <a:chOff x="3300325" y="249875"/>
            <a:chExt cx="433725" cy="480900"/>
          </a:xfrm>
        </p:grpSpPr>
        <p:sp>
          <p:nvSpPr>
            <p:cNvPr id="8419" name="Google Shape;8419;p85"/>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0" name="Google Shape;8420;p85"/>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1" name="Google Shape;8421;p85"/>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2" name="Google Shape;8422;p85"/>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3" name="Google Shape;8423;p85"/>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4" name="Google Shape;8424;p85"/>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25" name="Google Shape;8425;p85"/>
          <p:cNvGrpSpPr/>
          <p:nvPr/>
        </p:nvGrpSpPr>
        <p:grpSpPr>
          <a:xfrm>
            <a:off x="1653142" y="2367273"/>
            <a:ext cx="340890" cy="178912"/>
            <a:chOff x="2084325" y="363300"/>
            <a:chExt cx="484150" cy="254100"/>
          </a:xfrm>
        </p:grpSpPr>
        <p:sp>
          <p:nvSpPr>
            <p:cNvPr id="8426" name="Google Shape;8426;p85"/>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7" name="Google Shape;8427;p85"/>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28" name="Google Shape;8428;p85"/>
          <p:cNvGrpSpPr/>
          <p:nvPr/>
        </p:nvGrpSpPr>
        <p:grpSpPr>
          <a:xfrm>
            <a:off x="2905137" y="2287349"/>
            <a:ext cx="352349" cy="338760"/>
            <a:chOff x="3854700" y="249750"/>
            <a:chExt cx="500425" cy="481125"/>
          </a:xfrm>
        </p:grpSpPr>
        <p:sp>
          <p:nvSpPr>
            <p:cNvPr id="8429" name="Google Shape;8429;p85"/>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0" name="Google Shape;8430;p85"/>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1" name="Google Shape;8431;p85"/>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2" name="Google Shape;8432;p85"/>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3" name="Google Shape;8433;p85"/>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4" name="Google Shape;8434;p85"/>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5" name="Google Shape;8435;p85"/>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6" name="Google Shape;8436;p85"/>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37" name="Google Shape;8437;p85"/>
          <p:cNvGrpSpPr/>
          <p:nvPr/>
        </p:nvGrpSpPr>
        <p:grpSpPr>
          <a:xfrm>
            <a:off x="3323126" y="2287349"/>
            <a:ext cx="352349" cy="338760"/>
            <a:chOff x="4447550" y="249750"/>
            <a:chExt cx="500425" cy="481125"/>
          </a:xfrm>
        </p:grpSpPr>
        <p:sp>
          <p:nvSpPr>
            <p:cNvPr id="8438" name="Google Shape;8438;p85"/>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9" name="Google Shape;8439;p85"/>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40" name="Google Shape;8440;p85"/>
          <p:cNvGrpSpPr/>
          <p:nvPr/>
        </p:nvGrpSpPr>
        <p:grpSpPr>
          <a:xfrm>
            <a:off x="3752328" y="2287102"/>
            <a:ext cx="339253" cy="339253"/>
            <a:chOff x="5049725" y="249400"/>
            <a:chExt cx="481825" cy="481825"/>
          </a:xfrm>
        </p:grpSpPr>
        <p:sp>
          <p:nvSpPr>
            <p:cNvPr id="8441" name="Google Shape;8441;p85"/>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2" name="Google Shape;8442;p85"/>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43" name="Google Shape;8443;p85"/>
          <p:cNvGrpSpPr/>
          <p:nvPr/>
        </p:nvGrpSpPr>
        <p:grpSpPr>
          <a:xfrm>
            <a:off x="4166269" y="2287102"/>
            <a:ext cx="339253" cy="339253"/>
            <a:chOff x="5660400" y="238125"/>
            <a:chExt cx="481825" cy="481825"/>
          </a:xfrm>
        </p:grpSpPr>
        <p:sp>
          <p:nvSpPr>
            <p:cNvPr id="8444" name="Google Shape;8444;p85"/>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5" name="Google Shape;8445;p85"/>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46" name="Google Shape;8446;p85"/>
          <p:cNvGrpSpPr/>
          <p:nvPr/>
        </p:nvGrpSpPr>
        <p:grpSpPr>
          <a:xfrm>
            <a:off x="4582955" y="2287102"/>
            <a:ext cx="339253" cy="339253"/>
            <a:chOff x="6235400" y="249400"/>
            <a:chExt cx="481825" cy="481825"/>
          </a:xfrm>
        </p:grpSpPr>
        <p:sp>
          <p:nvSpPr>
            <p:cNvPr id="8447" name="Google Shape;8447;p85"/>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8" name="Google Shape;8448;p85"/>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9" name="Google Shape;8449;p85"/>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0" name="Google Shape;8450;p85"/>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1" name="Google Shape;8451;p85"/>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52" name="Google Shape;8452;p85"/>
          <p:cNvGrpSpPr/>
          <p:nvPr/>
        </p:nvGrpSpPr>
        <p:grpSpPr>
          <a:xfrm>
            <a:off x="821301" y="2731810"/>
            <a:ext cx="340204" cy="298116"/>
            <a:chOff x="899850" y="871450"/>
            <a:chExt cx="483175" cy="423400"/>
          </a:xfrm>
        </p:grpSpPr>
        <p:sp>
          <p:nvSpPr>
            <p:cNvPr id="8453" name="Google Shape;8453;p85"/>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4" name="Google Shape;8454;p85"/>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5" name="Google Shape;8455;p85"/>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6" name="Google Shape;8456;p85"/>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457" name="Google Shape;8457;p85"/>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458" name="Google Shape;8458;p85"/>
          <p:cNvGrpSpPr/>
          <p:nvPr/>
        </p:nvGrpSpPr>
        <p:grpSpPr>
          <a:xfrm>
            <a:off x="1653301" y="2711232"/>
            <a:ext cx="340573" cy="339271"/>
            <a:chOff x="2085450" y="842250"/>
            <a:chExt cx="483700" cy="481850"/>
          </a:xfrm>
        </p:grpSpPr>
        <p:sp>
          <p:nvSpPr>
            <p:cNvPr id="8459" name="Google Shape;8459;p85"/>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0" name="Google Shape;8460;p85"/>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1" name="Google Shape;8461;p85"/>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62" name="Google Shape;8462;p85"/>
          <p:cNvGrpSpPr/>
          <p:nvPr/>
        </p:nvGrpSpPr>
        <p:grpSpPr>
          <a:xfrm>
            <a:off x="2081868" y="2711241"/>
            <a:ext cx="339306" cy="339253"/>
            <a:chOff x="2685825" y="840375"/>
            <a:chExt cx="481900" cy="481825"/>
          </a:xfrm>
        </p:grpSpPr>
        <p:sp>
          <p:nvSpPr>
            <p:cNvPr id="8463" name="Google Shape;8463;p85"/>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4" name="Google Shape;8464;p85"/>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65" name="Google Shape;8465;p85"/>
          <p:cNvGrpSpPr/>
          <p:nvPr/>
        </p:nvGrpSpPr>
        <p:grpSpPr>
          <a:xfrm>
            <a:off x="2493529" y="2710924"/>
            <a:ext cx="350431" cy="339887"/>
            <a:chOff x="3270675" y="841800"/>
            <a:chExt cx="497700" cy="482725"/>
          </a:xfrm>
        </p:grpSpPr>
        <p:sp>
          <p:nvSpPr>
            <p:cNvPr id="8466" name="Google Shape;8466;p85"/>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7" name="Google Shape;8467;p85"/>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8" name="Google Shape;8468;p85"/>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469" name="Google Shape;8469;p85"/>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470" name="Google Shape;8470;p85"/>
          <p:cNvGrpSpPr/>
          <p:nvPr/>
        </p:nvGrpSpPr>
        <p:grpSpPr>
          <a:xfrm>
            <a:off x="3329675" y="2731783"/>
            <a:ext cx="339253" cy="298169"/>
            <a:chOff x="4467200" y="877100"/>
            <a:chExt cx="481825" cy="423475"/>
          </a:xfrm>
        </p:grpSpPr>
        <p:sp>
          <p:nvSpPr>
            <p:cNvPr id="8471" name="Google Shape;8471;p85"/>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2" name="Google Shape;8472;p85"/>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3" name="Google Shape;8473;p85"/>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4" name="Google Shape;8474;p85"/>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75" name="Google Shape;8475;p85"/>
          <p:cNvGrpSpPr/>
          <p:nvPr/>
        </p:nvGrpSpPr>
        <p:grpSpPr>
          <a:xfrm>
            <a:off x="3744565" y="2711232"/>
            <a:ext cx="354778" cy="339271"/>
            <a:chOff x="5045500" y="842250"/>
            <a:chExt cx="503875" cy="481850"/>
          </a:xfrm>
        </p:grpSpPr>
        <p:sp>
          <p:nvSpPr>
            <p:cNvPr id="8476" name="Google Shape;8476;p85"/>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7" name="Google Shape;8477;p85"/>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78" name="Google Shape;8478;p85"/>
          <p:cNvGrpSpPr/>
          <p:nvPr/>
        </p:nvGrpSpPr>
        <p:grpSpPr>
          <a:xfrm>
            <a:off x="4167413" y="2737451"/>
            <a:ext cx="336965" cy="286833"/>
            <a:chOff x="5645200" y="879425"/>
            <a:chExt cx="478575" cy="407375"/>
          </a:xfrm>
        </p:grpSpPr>
        <p:sp>
          <p:nvSpPr>
            <p:cNvPr id="8479" name="Google Shape;8479;p85"/>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0" name="Google Shape;8480;p85"/>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1" name="Google Shape;8481;p85"/>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2" name="Google Shape;8482;p85"/>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3" name="Google Shape;8483;p85"/>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4" name="Google Shape;8484;p85"/>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85" name="Google Shape;8485;p85"/>
          <p:cNvGrpSpPr/>
          <p:nvPr/>
        </p:nvGrpSpPr>
        <p:grpSpPr>
          <a:xfrm>
            <a:off x="4603488" y="2711241"/>
            <a:ext cx="298186" cy="339253"/>
            <a:chOff x="6264525" y="842250"/>
            <a:chExt cx="423500" cy="481825"/>
          </a:xfrm>
        </p:grpSpPr>
        <p:sp>
          <p:nvSpPr>
            <p:cNvPr id="8486" name="Google Shape;8486;p85"/>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7" name="Google Shape;8487;p85"/>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8" name="Google Shape;8488;p85"/>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9" name="Google Shape;8489;p85"/>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0" name="Google Shape;8490;p85"/>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1" name="Google Shape;8491;p85"/>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2" name="Google Shape;8492;p85"/>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93" name="Google Shape;8493;p85"/>
          <p:cNvGrpSpPr/>
          <p:nvPr/>
        </p:nvGrpSpPr>
        <p:grpSpPr>
          <a:xfrm>
            <a:off x="821776" y="3125895"/>
            <a:ext cx="339253" cy="339253"/>
            <a:chOff x="900750" y="1436075"/>
            <a:chExt cx="481825" cy="481825"/>
          </a:xfrm>
        </p:grpSpPr>
        <p:sp>
          <p:nvSpPr>
            <p:cNvPr id="8494" name="Google Shape;8494;p85"/>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5" name="Google Shape;8495;p85"/>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6" name="Google Shape;8496;p85"/>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7" name="Google Shape;8497;p85"/>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98" name="Google Shape;8498;p85"/>
          <p:cNvGrpSpPr/>
          <p:nvPr/>
        </p:nvGrpSpPr>
        <p:grpSpPr>
          <a:xfrm>
            <a:off x="1239624" y="3186183"/>
            <a:ext cx="339253" cy="218676"/>
            <a:chOff x="1492675" y="1520750"/>
            <a:chExt cx="481825" cy="310575"/>
          </a:xfrm>
        </p:grpSpPr>
        <p:sp>
          <p:nvSpPr>
            <p:cNvPr id="8499" name="Google Shape;8499;p85"/>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0" name="Google Shape;8500;p85"/>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01" name="Google Shape;8501;p85"/>
          <p:cNvGrpSpPr/>
          <p:nvPr/>
        </p:nvGrpSpPr>
        <p:grpSpPr>
          <a:xfrm>
            <a:off x="1647421" y="3125877"/>
            <a:ext cx="352332" cy="339288"/>
            <a:chOff x="2071000" y="1435025"/>
            <a:chExt cx="500400" cy="481875"/>
          </a:xfrm>
        </p:grpSpPr>
        <p:sp>
          <p:nvSpPr>
            <p:cNvPr id="8502" name="Google Shape;8502;p85"/>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3" name="Google Shape;8503;p85"/>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4" name="Google Shape;8504;p85"/>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05" name="Google Shape;8505;p85"/>
          <p:cNvGrpSpPr/>
          <p:nvPr/>
        </p:nvGrpSpPr>
        <p:grpSpPr>
          <a:xfrm>
            <a:off x="2075584" y="3146709"/>
            <a:ext cx="351874" cy="297623"/>
            <a:chOff x="2678350" y="1464650"/>
            <a:chExt cx="499750" cy="422700"/>
          </a:xfrm>
        </p:grpSpPr>
        <p:sp>
          <p:nvSpPr>
            <p:cNvPr id="8506" name="Google Shape;8506;p85"/>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7" name="Google Shape;8507;p85"/>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8" name="Google Shape;8508;p85"/>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09" name="Google Shape;8509;p85"/>
          <p:cNvGrpSpPr/>
          <p:nvPr/>
        </p:nvGrpSpPr>
        <p:grpSpPr>
          <a:xfrm>
            <a:off x="2499118" y="3125895"/>
            <a:ext cx="339253" cy="339253"/>
            <a:chOff x="3271200" y="1435075"/>
            <a:chExt cx="481825" cy="481825"/>
          </a:xfrm>
        </p:grpSpPr>
        <p:sp>
          <p:nvSpPr>
            <p:cNvPr id="8510" name="Google Shape;8510;p85"/>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1" name="Google Shape;8511;p85"/>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12" name="Google Shape;8512;p85"/>
          <p:cNvGrpSpPr/>
          <p:nvPr/>
        </p:nvGrpSpPr>
        <p:grpSpPr>
          <a:xfrm>
            <a:off x="2909591" y="3125877"/>
            <a:ext cx="343442" cy="339288"/>
            <a:chOff x="3858100" y="1435075"/>
            <a:chExt cx="487775" cy="481875"/>
          </a:xfrm>
        </p:grpSpPr>
        <p:sp>
          <p:nvSpPr>
            <p:cNvPr id="8513" name="Google Shape;8513;p85"/>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4" name="Google Shape;8514;p85"/>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5" name="Google Shape;8515;p85"/>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6" name="Google Shape;8516;p85"/>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7" name="Google Shape;8517;p85"/>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18" name="Google Shape;8518;p85"/>
          <p:cNvGrpSpPr/>
          <p:nvPr/>
        </p:nvGrpSpPr>
        <p:grpSpPr>
          <a:xfrm>
            <a:off x="3329674" y="3125895"/>
            <a:ext cx="339253" cy="339253"/>
            <a:chOff x="4456875" y="1435075"/>
            <a:chExt cx="481825" cy="481825"/>
          </a:xfrm>
        </p:grpSpPr>
        <p:sp>
          <p:nvSpPr>
            <p:cNvPr id="8519" name="Google Shape;8519;p85"/>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0" name="Google Shape;8520;p85"/>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1" name="Google Shape;8521;p85"/>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2" name="Google Shape;8522;p85"/>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3" name="Google Shape;8523;p85"/>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4" name="Google Shape;8524;p85"/>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5" name="Google Shape;8525;p85"/>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6" name="Google Shape;8526;p85"/>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7" name="Google Shape;8527;p85"/>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8" name="Google Shape;8528;p85"/>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9" name="Google Shape;8529;p85"/>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0" name="Google Shape;8530;p85"/>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1" name="Google Shape;8531;p85"/>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2" name="Google Shape;8532;p85"/>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3" name="Google Shape;8533;p85"/>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4" name="Google Shape;8534;p85"/>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5" name="Google Shape;8535;p85"/>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6" name="Google Shape;8536;p85"/>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7" name="Google Shape;8537;p85"/>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38" name="Google Shape;8538;p85"/>
          <p:cNvGrpSpPr/>
          <p:nvPr/>
        </p:nvGrpSpPr>
        <p:grpSpPr>
          <a:xfrm>
            <a:off x="3750665" y="3125886"/>
            <a:ext cx="342580" cy="339271"/>
            <a:chOff x="5049725" y="1435050"/>
            <a:chExt cx="486550" cy="481850"/>
          </a:xfrm>
        </p:grpSpPr>
        <p:sp>
          <p:nvSpPr>
            <p:cNvPr id="8539" name="Google Shape;8539;p85"/>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0" name="Google Shape;8540;p85"/>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1" name="Google Shape;8541;p85"/>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2" name="Google Shape;8542;p85"/>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43" name="Google Shape;8543;p85"/>
          <p:cNvGrpSpPr/>
          <p:nvPr/>
        </p:nvGrpSpPr>
        <p:grpSpPr>
          <a:xfrm>
            <a:off x="4166216" y="3125895"/>
            <a:ext cx="339359" cy="339253"/>
            <a:chOff x="5642475" y="1435075"/>
            <a:chExt cx="481975" cy="481825"/>
          </a:xfrm>
        </p:grpSpPr>
        <p:sp>
          <p:nvSpPr>
            <p:cNvPr id="8544" name="Google Shape;8544;p85"/>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5" name="Google Shape;8545;p85"/>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6" name="Google Shape;8546;p85"/>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47" name="Google Shape;8547;p85"/>
          <p:cNvGrpSpPr/>
          <p:nvPr/>
        </p:nvGrpSpPr>
        <p:grpSpPr>
          <a:xfrm>
            <a:off x="4580702" y="3125886"/>
            <a:ext cx="343759" cy="339271"/>
            <a:chOff x="6232000" y="1435050"/>
            <a:chExt cx="488225" cy="481850"/>
          </a:xfrm>
        </p:grpSpPr>
        <p:sp>
          <p:nvSpPr>
            <p:cNvPr id="8548" name="Google Shape;8548;p85"/>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9" name="Google Shape;8549;p85"/>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0" name="Google Shape;8550;p85"/>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1" name="Google Shape;8551;p85"/>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2" name="Google Shape;8552;p85"/>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53" name="Google Shape;8553;p85"/>
          <p:cNvGrpSpPr/>
          <p:nvPr/>
        </p:nvGrpSpPr>
        <p:grpSpPr>
          <a:xfrm>
            <a:off x="841438" y="3539545"/>
            <a:ext cx="299929" cy="337792"/>
            <a:chOff x="924450" y="2028975"/>
            <a:chExt cx="425975" cy="479750"/>
          </a:xfrm>
        </p:grpSpPr>
        <p:sp>
          <p:nvSpPr>
            <p:cNvPr id="8554" name="Google Shape;8554;p85"/>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5" name="Google Shape;8555;p85"/>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6" name="Google Shape;8556;p85"/>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57" name="Google Shape;8557;p85"/>
          <p:cNvGrpSpPr/>
          <p:nvPr/>
        </p:nvGrpSpPr>
        <p:grpSpPr>
          <a:xfrm>
            <a:off x="1653934" y="3559347"/>
            <a:ext cx="339306" cy="298186"/>
            <a:chOff x="2085450" y="2057100"/>
            <a:chExt cx="481900" cy="423500"/>
          </a:xfrm>
        </p:grpSpPr>
        <p:sp>
          <p:nvSpPr>
            <p:cNvPr id="8558" name="Google Shape;8558;p85"/>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9" name="Google Shape;8559;p85"/>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0" name="Google Shape;8560;p85"/>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61" name="Google Shape;8561;p85"/>
          <p:cNvGrpSpPr/>
          <p:nvPr/>
        </p:nvGrpSpPr>
        <p:grpSpPr>
          <a:xfrm>
            <a:off x="2081868" y="3582592"/>
            <a:ext cx="339306" cy="251698"/>
            <a:chOff x="2678275" y="2090100"/>
            <a:chExt cx="481900" cy="357475"/>
          </a:xfrm>
        </p:grpSpPr>
        <p:sp>
          <p:nvSpPr>
            <p:cNvPr id="8562" name="Google Shape;8562;p85"/>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3" name="Google Shape;8563;p85"/>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4" name="Google Shape;8564;p85"/>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5" name="Google Shape;8565;p85"/>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6" name="Google Shape;8566;p85"/>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67" name="Google Shape;8567;p85"/>
          <p:cNvGrpSpPr/>
          <p:nvPr/>
        </p:nvGrpSpPr>
        <p:grpSpPr>
          <a:xfrm>
            <a:off x="2559072" y="3594790"/>
            <a:ext cx="219345" cy="227301"/>
            <a:chOff x="3357325" y="2093500"/>
            <a:chExt cx="311525" cy="322825"/>
          </a:xfrm>
        </p:grpSpPr>
        <p:sp>
          <p:nvSpPr>
            <p:cNvPr id="8568" name="Google Shape;8568;p85"/>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9" name="Google Shape;8569;p85"/>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0" name="Google Shape;8570;p85"/>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571" name="Google Shape;8571;p85"/>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572" name="Google Shape;8572;p85"/>
          <p:cNvGrpSpPr/>
          <p:nvPr/>
        </p:nvGrpSpPr>
        <p:grpSpPr>
          <a:xfrm>
            <a:off x="3353262" y="3538814"/>
            <a:ext cx="292078" cy="339253"/>
            <a:chOff x="4492800" y="2027925"/>
            <a:chExt cx="414825" cy="481825"/>
          </a:xfrm>
        </p:grpSpPr>
        <p:sp>
          <p:nvSpPr>
            <p:cNvPr id="8573" name="Google Shape;8573;p85"/>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4" name="Google Shape;8574;p85"/>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75" name="Google Shape;8575;p85"/>
          <p:cNvGrpSpPr/>
          <p:nvPr/>
        </p:nvGrpSpPr>
        <p:grpSpPr>
          <a:xfrm>
            <a:off x="3752354" y="3538805"/>
            <a:ext cx="339200" cy="339271"/>
            <a:chOff x="5049725" y="2027900"/>
            <a:chExt cx="481750" cy="481850"/>
          </a:xfrm>
        </p:grpSpPr>
        <p:sp>
          <p:nvSpPr>
            <p:cNvPr id="8576" name="Google Shape;8576;p85"/>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7" name="Google Shape;8577;p85"/>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8" name="Google Shape;8578;p85"/>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9" name="Google Shape;8579;p85"/>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0" name="Google Shape;8580;p85"/>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1" name="Google Shape;8581;p85"/>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2" name="Google Shape;8582;p85"/>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3" name="Google Shape;8583;p85"/>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84" name="Google Shape;8584;p85"/>
          <p:cNvGrpSpPr/>
          <p:nvPr/>
        </p:nvGrpSpPr>
        <p:grpSpPr>
          <a:xfrm>
            <a:off x="4225950" y="3538893"/>
            <a:ext cx="219890" cy="339095"/>
            <a:chOff x="5726350" y="2028150"/>
            <a:chExt cx="312300" cy="481600"/>
          </a:xfrm>
        </p:grpSpPr>
        <p:sp>
          <p:nvSpPr>
            <p:cNvPr id="8585" name="Google Shape;8585;p85"/>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6" name="Google Shape;8586;p85"/>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7" name="Google Shape;8587;p85"/>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88" name="Google Shape;8588;p85"/>
          <p:cNvGrpSpPr/>
          <p:nvPr/>
        </p:nvGrpSpPr>
        <p:grpSpPr>
          <a:xfrm>
            <a:off x="4586141" y="3542000"/>
            <a:ext cx="332881" cy="332881"/>
            <a:chOff x="6239925" y="2032450"/>
            <a:chExt cx="472775" cy="472775"/>
          </a:xfrm>
        </p:grpSpPr>
        <p:sp>
          <p:nvSpPr>
            <p:cNvPr id="8589" name="Google Shape;8589;p85"/>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0" name="Google Shape;8590;p85"/>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91" name="Google Shape;8591;p85"/>
          <p:cNvGrpSpPr/>
          <p:nvPr/>
        </p:nvGrpSpPr>
        <p:grpSpPr>
          <a:xfrm>
            <a:off x="5035233" y="2364092"/>
            <a:ext cx="334641" cy="185425"/>
            <a:chOff x="903075" y="2730000"/>
            <a:chExt cx="475275" cy="263350"/>
          </a:xfrm>
        </p:grpSpPr>
        <p:sp>
          <p:nvSpPr>
            <p:cNvPr id="8592" name="Google Shape;8592;p85"/>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3" name="Google Shape;8593;p85"/>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4" name="Google Shape;8594;p85"/>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95" name="Google Shape;8595;p85"/>
          <p:cNvGrpSpPr/>
          <p:nvPr/>
        </p:nvGrpSpPr>
        <p:grpSpPr>
          <a:xfrm>
            <a:off x="1239624" y="3538814"/>
            <a:ext cx="339253" cy="339253"/>
            <a:chOff x="1492675" y="2027925"/>
            <a:chExt cx="481825" cy="481825"/>
          </a:xfrm>
        </p:grpSpPr>
        <p:sp>
          <p:nvSpPr>
            <p:cNvPr id="8596" name="Google Shape;8596;p85"/>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7" name="Google Shape;8597;p85"/>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8" name="Google Shape;8598;p85"/>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9" name="Google Shape;8599;p85"/>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0" name="Google Shape;8600;p85"/>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01" name="Google Shape;8601;p85"/>
          <p:cNvGrpSpPr/>
          <p:nvPr/>
        </p:nvGrpSpPr>
        <p:grpSpPr>
          <a:xfrm>
            <a:off x="5466000" y="2287178"/>
            <a:ext cx="339253" cy="339253"/>
            <a:chOff x="1492675" y="2620775"/>
            <a:chExt cx="481825" cy="481825"/>
          </a:xfrm>
        </p:grpSpPr>
        <p:sp>
          <p:nvSpPr>
            <p:cNvPr id="8602" name="Google Shape;8602;p85"/>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3" name="Google Shape;8603;p85"/>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04" name="Google Shape;8604;p85"/>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05" name="Google Shape;8605;p85"/>
          <p:cNvGrpSpPr/>
          <p:nvPr/>
        </p:nvGrpSpPr>
        <p:grpSpPr>
          <a:xfrm>
            <a:off x="6289754" y="2303161"/>
            <a:ext cx="333585" cy="307287"/>
            <a:chOff x="2682350" y="2643425"/>
            <a:chExt cx="473775" cy="436425"/>
          </a:xfrm>
        </p:grpSpPr>
        <p:sp>
          <p:nvSpPr>
            <p:cNvPr id="8606" name="Google Shape;8606;p85"/>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7" name="Google Shape;8607;p85"/>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8" name="Google Shape;8608;p85"/>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9" name="Google Shape;8609;p85"/>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0" name="Google Shape;8610;p85"/>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1" name="Google Shape;8611;p85"/>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2" name="Google Shape;8612;p85"/>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13" name="Google Shape;8613;p85"/>
          <p:cNvGrpSpPr/>
          <p:nvPr/>
        </p:nvGrpSpPr>
        <p:grpSpPr>
          <a:xfrm>
            <a:off x="6755243" y="2287178"/>
            <a:ext cx="238531" cy="339253"/>
            <a:chOff x="3342725" y="2620775"/>
            <a:chExt cx="338775" cy="481825"/>
          </a:xfrm>
        </p:grpSpPr>
        <p:sp>
          <p:nvSpPr>
            <p:cNvPr id="8614" name="Google Shape;8614;p85"/>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5" name="Google Shape;8615;p85"/>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6" name="Google Shape;8616;p85"/>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17" name="Google Shape;8617;p85"/>
          <p:cNvGrpSpPr/>
          <p:nvPr/>
        </p:nvGrpSpPr>
        <p:grpSpPr>
          <a:xfrm>
            <a:off x="7148994" y="2287178"/>
            <a:ext cx="278296" cy="339253"/>
            <a:chOff x="3907325" y="2620775"/>
            <a:chExt cx="395250" cy="481825"/>
          </a:xfrm>
        </p:grpSpPr>
        <p:sp>
          <p:nvSpPr>
            <p:cNvPr id="8618" name="Google Shape;8618;p85"/>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9" name="Google Shape;8619;p85"/>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0" name="Google Shape;8620;p85"/>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1" name="Google Shape;8621;p85"/>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22" name="Google Shape;8622;p85"/>
          <p:cNvGrpSpPr/>
          <p:nvPr/>
        </p:nvGrpSpPr>
        <p:grpSpPr>
          <a:xfrm>
            <a:off x="7542181" y="2297783"/>
            <a:ext cx="339253" cy="318042"/>
            <a:chOff x="4456875" y="2635825"/>
            <a:chExt cx="481825" cy="451700"/>
          </a:xfrm>
        </p:grpSpPr>
        <p:sp>
          <p:nvSpPr>
            <p:cNvPr id="8623" name="Google Shape;8623;p85"/>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4" name="Google Shape;8624;p85"/>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5" name="Google Shape;8625;p85"/>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6" name="Google Shape;8626;p85"/>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7" name="Google Shape;8627;p85"/>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8" name="Google Shape;8628;p85"/>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29" name="Google Shape;8629;p85"/>
          <p:cNvGrpSpPr/>
          <p:nvPr/>
        </p:nvGrpSpPr>
        <p:grpSpPr>
          <a:xfrm>
            <a:off x="7967105" y="2297783"/>
            <a:ext cx="339253" cy="318042"/>
            <a:chOff x="5049725" y="2635825"/>
            <a:chExt cx="481825" cy="451700"/>
          </a:xfrm>
        </p:grpSpPr>
        <p:sp>
          <p:nvSpPr>
            <p:cNvPr id="8630" name="Google Shape;8630;p85"/>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1" name="Google Shape;8631;p85"/>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2" name="Google Shape;8632;p85"/>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33" name="Google Shape;8633;p85"/>
          <p:cNvGrpSpPr/>
          <p:nvPr/>
        </p:nvGrpSpPr>
        <p:grpSpPr>
          <a:xfrm>
            <a:off x="2211475" y="3952243"/>
            <a:ext cx="338566" cy="338373"/>
            <a:chOff x="5643000" y="2621375"/>
            <a:chExt cx="480850" cy="480575"/>
          </a:xfrm>
        </p:grpSpPr>
        <p:sp>
          <p:nvSpPr>
            <p:cNvPr id="8634" name="Google Shape;8634;p85"/>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5" name="Google Shape;8635;p85"/>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6" name="Google Shape;8636;p85"/>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7" name="Google Shape;8637;p85"/>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8" name="Google Shape;8638;p85"/>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9" name="Google Shape;8639;p85"/>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0" name="Google Shape;8640;p85"/>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41" name="Google Shape;8641;p85"/>
          <p:cNvGrpSpPr/>
          <p:nvPr/>
        </p:nvGrpSpPr>
        <p:grpSpPr>
          <a:xfrm>
            <a:off x="4032695" y="3951803"/>
            <a:ext cx="339359" cy="339253"/>
            <a:chOff x="6235250" y="2620775"/>
            <a:chExt cx="481975" cy="481825"/>
          </a:xfrm>
        </p:grpSpPr>
        <p:sp>
          <p:nvSpPr>
            <p:cNvPr id="8642" name="Google Shape;8642;p85"/>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3" name="Google Shape;8643;p85"/>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4" name="Google Shape;8644;p85"/>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5" name="Google Shape;8645;p85"/>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6" name="Google Shape;8646;p85"/>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47" name="Google Shape;8647;p85"/>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48" name="Google Shape;8648;p85"/>
          <p:cNvGrpSpPr/>
          <p:nvPr/>
        </p:nvGrpSpPr>
        <p:grpSpPr>
          <a:xfrm>
            <a:off x="5465078" y="2711317"/>
            <a:ext cx="341101" cy="339253"/>
            <a:chOff x="1535000" y="3223325"/>
            <a:chExt cx="484450" cy="481825"/>
          </a:xfrm>
        </p:grpSpPr>
        <p:sp>
          <p:nvSpPr>
            <p:cNvPr id="8649" name="Google Shape;8649;p85"/>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0" name="Google Shape;8650;p85"/>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1" name="Google Shape;8651;p85"/>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52" name="Google Shape;8652;p85"/>
          <p:cNvGrpSpPr/>
          <p:nvPr/>
        </p:nvGrpSpPr>
        <p:grpSpPr>
          <a:xfrm>
            <a:off x="5872645" y="2746618"/>
            <a:ext cx="339253" cy="268649"/>
            <a:chOff x="2085525" y="3263750"/>
            <a:chExt cx="481825" cy="381550"/>
          </a:xfrm>
        </p:grpSpPr>
        <p:sp>
          <p:nvSpPr>
            <p:cNvPr id="8653" name="Google Shape;8653;p85"/>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4" name="Google Shape;8654;p85"/>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55" name="Google Shape;8655;p85"/>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56" name="Google Shape;8656;p85"/>
          <p:cNvGrpSpPr/>
          <p:nvPr/>
        </p:nvGrpSpPr>
        <p:grpSpPr>
          <a:xfrm>
            <a:off x="6704407" y="2711308"/>
            <a:ext cx="340204" cy="339271"/>
            <a:chOff x="3270450" y="3213625"/>
            <a:chExt cx="483175" cy="481850"/>
          </a:xfrm>
        </p:grpSpPr>
        <p:sp>
          <p:nvSpPr>
            <p:cNvPr id="8657" name="Google Shape;8657;p85"/>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8" name="Google Shape;8658;p85"/>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59" name="Google Shape;8659;p85"/>
          <p:cNvGrpSpPr/>
          <p:nvPr/>
        </p:nvGrpSpPr>
        <p:grpSpPr>
          <a:xfrm>
            <a:off x="7203676" y="2711317"/>
            <a:ext cx="168931" cy="339253"/>
            <a:chOff x="3984950" y="3213600"/>
            <a:chExt cx="239925" cy="481825"/>
          </a:xfrm>
        </p:grpSpPr>
        <p:sp>
          <p:nvSpPr>
            <p:cNvPr id="8660" name="Google Shape;8660;p85"/>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1" name="Google Shape;8661;p85"/>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62" name="Google Shape;8662;p85"/>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3" name="Google Shape;8663;p85"/>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64" name="Google Shape;8664;p85"/>
          <p:cNvGrpSpPr/>
          <p:nvPr/>
        </p:nvGrpSpPr>
        <p:grpSpPr>
          <a:xfrm>
            <a:off x="1736111" y="3981487"/>
            <a:ext cx="355218" cy="279880"/>
            <a:chOff x="5629975" y="3255775"/>
            <a:chExt cx="504500" cy="397500"/>
          </a:xfrm>
        </p:grpSpPr>
        <p:sp>
          <p:nvSpPr>
            <p:cNvPr id="8665" name="Google Shape;8665;p85"/>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6" name="Google Shape;8666;p85"/>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7" name="Google Shape;8667;p85"/>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8" name="Google Shape;8668;p85"/>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9" name="Google Shape;8669;p85"/>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70" name="Google Shape;8670;p85"/>
          <p:cNvGrpSpPr/>
          <p:nvPr/>
        </p:nvGrpSpPr>
        <p:grpSpPr>
          <a:xfrm>
            <a:off x="3572294" y="3981593"/>
            <a:ext cx="340256" cy="279669"/>
            <a:chOff x="6234950" y="3255925"/>
            <a:chExt cx="483250" cy="397200"/>
          </a:xfrm>
        </p:grpSpPr>
        <p:sp>
          <p:nvSpPr>
            <p:cNvPr id="8671" name="Google Shape;8671;p85"/>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2" name="Google Shape;8672;p85"/>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3" name="Google Shape;8673;p85"/>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4" name="Google Shape;8674;p85"/>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5" name="Google Shape;8675;p85"/>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6" name="Google Shape;8676;p85"/>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77" name="Google Shape;8677;p85"/>
          <p:cNvGrpSpPr/>
          <p:nvPr/>
        </p:nvGrpSpPr>
        <p:grpSpPr>
          <a:xfrm>
            <a:off x="5043532" y="3125970"/>
            <a:ext cx="318042" cy="339253"/>
            <a:chOff x="914900" y="3806450"/>
            <a:chExt cx="451700" cy="481825"/>
          </a:xfrm>
        </p:grpSpPr>
        <p:sp>
          <p:nvSpPr>
            <p:cNvPr id="8678" name="Google Shape;8678;p85"/>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9" name="Google Shape;8679;p85"/>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0" name="Google Shape;8680;p85"/>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1" name="Google Shape;8681;p85"/>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2" name="Google Shape;8682;p85"/>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3" name="Google Shape;8683;p85"/>
          <p:cNvGrpSpPr/>
          <p:nvPr/>
        </p:nvGrpSpPr>
        <p:grpSpPr>
          <a:xfrm>
            <a:off x="5462454" y="3125785"/>
            <a:ext cx="346347" cy="339623"/>
            <a:chOff x="1490050" y="3805975"/>
            <a:chExt cx="491900" cy="482350"/>
          </a:xfrm>
        </p:grpSpPr>
        <p:sp>
          <p:nvSpPr>
            <p:cNvPr id="8684" name="Google Shape;8684;p85"/>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5" name="Google Shape;8685;p85"/>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6" name="Google Shape;8686;p85"/>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7" name="Google Shape;8687;p85"/>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8" name="Google Shape;8688;p85"/>
          <p:cNvGrpSpPr/>
          <p:nvPr/>
        </p:nvGrpSpPr>
        <p:grpSpPr>
          <a:xfrm>
            <a:off x="5886322" y="3125970"/>
            <a:ext cx="311899" cy="339253"/>
            <a:chOff x="2104275" y="3806450"/>
            <a:chExt cx="442975" cy="481825"/>
          </a:xfrm>
        </p:grpSpPr>
        <p:sp>
          <p:nvSpPr>
            <p:cNvPr id="8689" name="Google Shape;8689;p85"/>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0" name="Google Shape;8690;p85"/>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91" name="Google Shape;8691;p85"/>
          <p:cNvGrpSpPr/>
          <p:nvPr/>
        </p:nvGrpSpPr>
        <p:grpSpPr>
          <a:xfrm>
            <a:off x="6309839" y="3125970"/>
            <a:ext cx="293416" cy="339253"/>
            <a:chOff x="2710875" y="3806450"/>
            <a:chExt cx="416725" cy="481825"/>
          </a:xfrm>
        </p:grpSpPr>
        <p:sp>
          <p:nvSpPr>
            <p:cNvPr id="8692" name="Google Shape;8692;p85"/>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3" name="Google Shape;8693;p85"/>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94" name="Google Shape;8694;p85"/>
          <p:cNvGrpSpPr/>
          <p:nvPr/>
        </p:nvGrpSpPr>
        <p:grpSpPr>
          <a:xfrm>
            <a:off x="6704883" y="3166412"/>
            <a:ext cx="339253" cy="258369"/>
            <a:chOff x="3271200" y="3863875"/>
            <a:chExt cx="481825" cy="366950"/>
          </a:xfrm>
        </p:grpSpPr>
        <p:sp>
          <p:nvSpPr>
            <p:cNvPr id="8695" name="Google Shape;8695;p85"/>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6" name="Google Shape;8696;p85"/>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97" name="Google Shape;8697;p85"/>
          <p:cNvGrpSpPr/>
          <p:nvPr/>
        </p:nvGrpSpPr>
        <p:grpSpPr>
          <a:xfrm>
            <a:off x="7140377" y="3126199"/>
            <a:ext cx="295528" cy="338795"/>
            <a:chOff x="3895050" y="3806775"/>
            <a:chExt cx="419725" cy="481175"/>
          </a:xfrm>
        </p:grpSpPr>
        <p:sp>
          <p:nvSpPr>
            <p:cNvPr id="8698" name="Google Shape;8698;p85"/>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9" name="Google Shape;8699;p85"/>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00" name="Google Shape;8700;p85"/>
          <p:cNvGrpSpPr/>
          <p:nvPr/>
        </p:nvGrpSpPr>
        <p:grpSpPr>
          <a:xfrm>
            <a:off x="7543659" y="3125979"/>
            <a:ext cx="336296" cy="339235"/>
            <a:chOff x="4464775" y="3806475"/>
            <a:chExt cx="477625" cy="481800"/>
          </a:xfrm>
        </p:grpSpPr>
        <p:sp>
          <p:nvSpPr>
            <p:cNvPr id="8701" name="Google Shape;8701;p85"/>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2" name="Google Shape;8702;p85"/>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3" name="Google Shape;8703;p85"/>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4" name="Google Shape;8704;p85"/>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5" name="Google Shape;8705;p85"/>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6" name="Google Shape;8706;p85"/>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07" name="Google Shape;8707;p85"/>
          <p:cNvGrpSpPr/>
          <p:nvPr/>
        </p:nvGrpSpPr>
        <p:grpSpPr>
          <a:xfrm>
            <a:off x="7967105" y="3125970"/>
            <a:ext cx="339253" cy="339253"/>
            <a:chOff x="5049725" y="3806450"/>
            <a:chExt cx="481825" cy="481825"/>
          </a:xfrm>
        </p:grpSpPr>
        <p:sp>
          <p:nvSpPr>
            <p:cNvPr id="8708" name="Google Shape;8708;p85"/>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9" name="Google Shape;8709;p85"/>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0" name="Google Shape;8710;p85"/>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11" name="Google Shape;8711;p85"/>
          <p:cNvGrpSpPr/>
          <p:nvPr/>
        </p:nvGrpSpPr>
        <p:grpSpPr>
          <a:xfrm>
            <a:off x="1276714" y="3951798"/>
            <a:ext cx="339253" cy="339253"/>
            <a:chOff x="5651375" y="3806450"/>
            <a:chExt cx="481825" cy="481825"/>
          </a:xfrm>
        </p:grpSpPr>
        <p:sp>
          <p:nvSpPr>
            <p:cNvPr id="8712" name="Google Shape;8712;p85"/>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3" name="Google Shape;8713;p85"/>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4" name="Google Shape;8714;p85"/>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5" name="Google Shape;8715;p85"/>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16" name="Google Shape;8716;p85"/>
          <p:cNvGrpSpPr/>
          <p:nvPr/>
        </p:nvGrpSpPr>
        <p:grpSpPr>
          <a:xfrm>
            <a:off x="3153646" y="3953787"/>
            <a:ext cx="298503" cy="335275"/>
            <a:chOff x="6264300" y="3809300"/>
            <a:chExt cx="423950" cy="476175"/>
          </a:xfrm>
        </p:grpSpPr>
        <p:sp>
          <p:nvSpPr>
            <p:cNvPr id="8717" name="Google Shape;8717;p85"/>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8" name="Google Shape;8718;p85"/>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9" name="Google Shape;8719;p85"/>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20" name="Google Shape;8720;p85"/>
          <p:cNvGrpSpPr/>
          <p:nvPr/>
        </p:nvGrpSpPr>
        <p:grpSpPr>
          <a:xfrm>
            <a:off x="5032267" y="3538881"/>
            <a:ext cx="340573" cy="339271"/>
            <a:chOff x="898875" y="4399275"/>
            <a:chExt cx="483700" cy="481850"/>
          </a:xfrm>
        </p:grpSpPr>
        <p:sp>
          <p:nvSpPr>
            <p:cNvPr id="8721" name="Google Shape;8721;p85"/>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2" name="Google Shape;8722;p85"/>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3" name="Google Shape;8723;p85"/>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4" name="Google Shape;8724;p85"/>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5" name="Google Shape;8725;p85"/>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6" name="Google Shape;8726;p85"/>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7" name="Google Shape;8727;p85"/>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8" name="Google Shape;8728;p85"/>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29" name="Google Shape;8729;p85"/>
          <p:cNvGrpSpPr/>
          <p:nvPr/>
        </p:nvGrpSpPr>
        <p:grpSpPr>
          <a:xfrm>
            <a:off x="5466000" y="3554133"/>
            <a:ext cx="339253" cy="308765"/>
            <a:chOff x="1492675" y="4420975"/>
            <a:chExt cx="481825" cy="438525"/>
          </a:xfrm>
        </p:grpSpPr>
        <p:sp>
          <p:nvSpPr>
            <p:cNvPr id="8730" name="Google Shape;8730;p85"/>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1" name="Google Shape;8731;p85"/>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2" name="Google Shape;8732;p85"/>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3" name="Google Shape;8733;p85"/>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4" name="Google Shape;8734;p85"/>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35" name="Google Shape;8735;p85"/>
          <p:cNvGrpSpPr/>
          <p:nvPr/>
        </p:nvGrpSpPr>
        <p:grpSpPr>
          <a:xfrm>
            <a:off x="5870982" y="3539558"/>
            <a:ext cx="342580" cy="337915"/>
            <a:chOff x="2084100" y="4400250"/>
            <a:chExt cx="486550" cy="479925"/>
          </a:xfrm>
        </p:grpSpPr>
        <p:sp>
          <p:nvSpPr>
            <p:cNvPr id="8736" name="Google Shape;8736;p85"/>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7" name="Google Shape;8737;p85"/>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8" name="Google Shape;8738;p85"/>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9" name="Google Shape;8739;p85"/>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0" name="Google Shape;8740;p85"/>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1" name="Google Shape;8741;p85"/>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42" name="Google Shape;8742;p85"/>
          <p:cNvGrpSpPr/>
          <p:nvPr/>
        </p:nvGrpSpPr>
        <p:grpSpPr>
          <a:xfrm>
            <a:off x="6307462" y="3538907"/>
            <a:ext cx="298169" cy="339218"/>
            <a:chOff x="2707950" y="4399325"/>
            <a:chExt cx="423475" cy="481775"/>
          </a:xfrm>
        </p:grpSpPr>
        <p:sp>
          <p:nvSpPr>
            <p:cNvPr id="8743" name="Google Shape;8743;p85"/>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4" name="Google Shape;8744;p85"/>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5" name="Google Shape;8745;p85"/>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6" name="Google Shape;8746;p85"/>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7" name="Google Shape;8747;p85"/>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8" name="Google Shape;8748;p85"/>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9" name="Google Shape;8749;p85"/>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0" name="Google Shape;8750;p85"/>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1" name="Google Shape;8751;p85"/>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2" name="Google Shape;8752;p85"/>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3" name="Google Shape;8753;p85"/>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4" name="Google Shape;8754;p85"/>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55" name="Google Shape;8755;p85"/>
          <p:cNvGrpSpPr/>
          <p:nvPr/>
        </p:nvGrpSpPr>
        <p:grpSpPr>
          <a:xfrm>
            <a:off x="6736981" y="3538881"/>
            <a:ext cx="275057" cy="339271"/>
            <a:chOff x="3330525" y="4399275"/>
            <a:chExt cx="390650" cy="481850"/>
          </a:xfrm>
        </p:grpSpPr>
        <p:sp>
          <p:nvSpPr>
            <p:cNvPr id="8756" name="Google Shape;8756;p85"/>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7" name="Google Shape;8757;p85"/>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8" name="Google Shape;8758;p85"/>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9" name="Google Shape;8759;p85"/>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0" name="Google Shape;8760;p85"/>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1" name="Google Shape;8761;p85"/>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2" name="Google Shape;8762;p85"/>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63" name="Google Shape;8763;p85"/>
          <p:cNvGrpSpPr/>
          <p:nvPr/>
        </p:nvGrpSpPr>
        <p:grpSpPr>
          <a:xfrm>
            <a:off x="7161510" y="3538890"/>
            <a:ext cx="253265" cy="339253"/>
            <a:chOff x="3938800" y="4399275"/>
            <a:chExt cx="359700" cy="481825"/>
          </a:xfrm>
        </p:grpSpPr>
        <p:sp>
          <p:nvSpPr>
            <p:cNvPr id="8764" name="Google Shape;8764;p85"/>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5" name="Google Shape;8765;p85"/>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6" name="Google Shape;8766;p85"/>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7" name="Google Shape;8767;p85"/>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8" name="Google Shape;8768;p85"/>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69" name="Google Shape;8769;p85"/>
          <p:cNvGrpSpPr/>
          <p:nvPr/>
        </p:nvGrpSpPr>
        <p:grpSpPr>
          <a:xfrm>
            <a:off x="7632288" y="3538890"/>
            <a:ext cx="159039" cy="339253"/>
            <a:chOff x="4584850" y="4399275"/>
            <a:chExt cx="225875" cy="481825"/>
          </a:xfrm>
        </p:grpSpPr>
        <p:sp>
          <p:nvSpPr>
            <p:cNvPr id="8770" name="Google Shape;8770;p85"/>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1" name="Google Shape;8771;p85"/>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72" name="Google Shape;8772;p85"/>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73" name="Google Shape;8773;p85"/>
          <p:cNvGrpSpPr/>
          <p:nvPr/>
        </p:nvGrpSpPr>
        <p:grpSpPr>
          <a:xfrm>
            <a:off x="817316" y="3951795"/>
            <a:ext cx="339253" cy="339253"/>
            <a:chOff x="5642550" y="4399275"/>
            <a:chExt cx="481825" cy="481825"/>
          </a:xfrm>
        </p:grpSpPr>
        <p:sp>
          <p:nvSpPr>
            <p:cNvPr id="8774" name="Google Shape;8774;p85"/>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5" name="Google Shape;8775;p85"/>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6" name="Google Shape;8776;p85"/>
          <p:cNvGrpSpPr/>
          <p:nvPr/>
        </p:nvGrpSpPr>
        <p:grpSpPr>
          <a:xfrm>
            <a:off x="2670186" y="3963703"/>
            <a:ext cx="363316" cy="315437"/>
            <a:chOff x="6218300" y="4416175"/>
            <a:chExt cx="516000" cy="448000"/>
          </a:xfrm>
        </p:grpSpPr>
        <p:sp>
          <p:nvSpPr>
            <p:cNvPr id="8777" name="Google Shape;8777;p85"/>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8" name="Google Shape;8778;p85"/>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9" name="Google Shape;8779;p85"/>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80" name="Google Shape;8780;p85"/>
          <p:cNvGrpSpPr/>
          <p:nvPr/>
        </p:nvGrpSpPr>
        <p:grpSpPr>
          <a:xfrm>
            <a:off x="5870391" y="3951792"/>
            <a:ext cx="339253" cy="339253"/>
            <a:chOff x="899850" y="4992125"/>
            <a:chExt cx="481825" cy="481825"/>
          </a:xfrm>
        </p:grpSpPr>
        <p:sp>
          <p:nvSpPr>
            <p:cNvPr id="8781" name="Google Shape;8781;p85"/>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2" name="Google Shape;8782;p85"/>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3" name="Google Shape;8783;p85"/>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84" name="Google Shape;8784;p85"/>
          <p:cNvGrpSpPr/>
          <p:nvPr/>
        </p:nvGrpSpPr>
        <p:grpSpPr>
          <a:xfrm>
            <a:off x="5410993" y="3951792"/>
            <a:ext cx="339253" cy="339253"/>
            <a:chOff x="1492675" y="4992125"/>
            <a:chExt cx="481825" cy="481825"/>
          </a:xfrm>
        </p:grpSpPr>
        <p:sp>
          <p:nvSpPr>
            <p:cNvPr id="8785" name="Google Shape;8785;p85"/>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6" name="Google Shape;8786;p85"/>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87" name="Google Shape;8787;p85"/>
          <p:cNvGrpSpPr/>
          <p:nvPr/>
        </p:nvGrpSpPr>
        <p:grpSpPr>
          <a:xfrm>
            <a:off x="4951595" y="3951792"/>
            <a:ext cx="339253" cy="339253"/>
            <a:chOff x="2085525" y="4992125"/>
            <a:chExt cx="481825" cy="481825"/>
          </a:xfrm>
        </p:grpSpPr>
        <p:sp>
          <p:nvSpPr>
            <p:cNvPr id="8788" name="Google Shape;8788;p85"/>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9" name="Google Shape;8789;p85"/>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0" name="Google Shape;8790;p85"/>
          <p:cNvGrpSpPr/>
          <p:nvPr/>
        </p:nvGrpSpPr>
        <p:grpSpPr>
          <a:xfrm>
            <a:off x="6789344" y="3951792"/>
            <a:ext cx="339253" cy="339253"/>
            <a:chOff x="2678350" y="4992125"/>
            <a:chExt cx="481825" cy="481825"/>
          </a:xfrm>
        </p:grpSpPr>
        <p:sp>
          <p:nvSpPr>
            <p:cNvPr id="8791" name="Google Shape;8791;p85"/>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2" name="Google Shape;8792;p85"/>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3" name="Google Shape;8793;p85"/>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4" name="Google Shape;8794;p85"/>
          <p:cNvGrpSpPr/>
          <p:nvPr/>
        </p:nvGrpSpPr>
        <p:grpSpPr>
          <a:xfrm>
            <a:off x="4492198" y="3951792"/>
            <a:ext cx="339253" cy="339253"/>
            <a:chOff x="3271200" y="4992125"/>
            <a:chExt cx="481825" cy="481825"/>
          </a:xfrm>
        </p:grpSpPr>
        <p:sp>
          <p:nvSpPr>
            <p:cNvPr id="8795" name="Google Shape;8795;p85"/>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6" name="Google Shape;8796;p85"/>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7" name="Google Shape;8797;p85"/>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8" name="Google Shape;8798;p85"/>
          <p:cNvGrpSpPr/>
          <p:nvPr/>
        </p:nvGrpSpPr>
        <p:grpSpPr>
          <a:xfrm>
            <a:off x="6329788" y="3952813"/>
            <a:ext cx="339411" cy="337211"/>
            <a:chOff x="5049575" y="4993600"/>
            <a:chExt cx="482050" cy="478925"/>
          </a:xfrm>
        </p:grpSpPr>
        <p:sp>
          <p:nvSpPr>
            <p:cNvPr id="8799" name="Google Shape;8799;p85"/>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0" name="Google Shape;8800;p85"/>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1" name="Google Shape;8801;p85"/>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2" name="Google Shape;8802;p85"/>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03" name="Google Shape;8803;p85"/>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8804" name="Google Shape;8804;p8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8805" name="Google Shape;8805;p85"/>
          <p:cNvGrpSpPr/>
          <p:nvPr/>
        </p:nvGrpSpPr>
        <p:grpSpPr>
          <a:xfrm>
            <a:off x="7248742" y="3975375"/>
            <a:ext cx="195300" cy="343772"/>
            <a:chOff x="3999225" y="4364775"/>
            <a:chExt cx="195300" cy="343772"/>
          </a:xfrm>
        </p:grpSpPr>
        <p:grpSp>
          <p:nvGrpSpPr>
            <p:cNvPr id="8806" name="Google Shape;8806;p85"/>
            <p:cNvGrpSpPr/>
            <p:nvPr/>
          </p:nvGrpSpPr>
          <p:grpSpPr>
            <a:xfrm>
              <a:off x="4048568" y="4562577"/>
              <a:ext cx="97317" cy="145970"/>
              <a:chOff x="1529575" y="2222650"/>
              <a:chExt cx="203125" cy="304675"/>
            </a:xfrm>
          </p:grpSpPr>
          <p:sp>
            <p:nvSpPr>
              <p:cNvPr id="8807" name="Google Shape;8807;p85"/>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5"/>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9" name="Google Shape;8809;p85"/>
            <p:cNvGrpSpPr/>
            <p:nvPr/>
          </p:nvGrpSpPr>
          <p:grpSpPr>
            <a:xfrm>
              <a:off x="3999225" y="4364775"/>
              <a:ext cx="195300" cy="195300"/>
              <a:chOff x="3999225" y="4364775"/>
              <a:chExt cx="195300" cy="195300"/>
            </a:xfrm>
          </p:grpSpPr>
          <p:sp>
            <p:nvSpPr>
              <p:cNvPr id="8810" name="Google Shape;8810;p85"/>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5"/>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12" name="Google Shape;8812;p85"/>
          <p:cNvGrpSpPr/>
          <p:nvPr/>
        </p:nvGrpSpPr>
        <p:grpSpPr>
          <a:xfrm>
            <a:off x="7564186" y="3991627"/>
            <a:ext cx="277088" cy="259611"/>
            <a:chOff x="4335888" y="4398114"/>
            <a:chExt cx="277088" cy="259611"/>
          </a:xfrm>
        </p:grpSpPr>
        <p:grpSp>
          <p:nvGrpSpPr>
            <p:cNvPr id="8813" name="Google Shape;8813;p85"/>
            <p:cNvGrpSpPr/>
            <p:nvPr/>
          </p:nvGrpSpPr>
          <p:grpSpPr>
            <a:xfrm>
              <a:off x="4335888" y="4462425"/>
              <a:ext cx="195300" cy="195300"/>
              <a:chOff x="4335888" y="4462425"/>
              <a:chExt cx="195300" cy="195300"/>
            </a:xfrm>
          </p:grpSpPr>
          <p:sp>
            <p:nvSpPr>
              <p:cNvPr id="8814" name="Google Shape;8814;p85"/>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85"/>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6" name="Google Shape;8816;p85"/>
            <p:cNvGrpSpPr/>
            <p:nvPr/>
          </p:nvGrpSpPr>
          <p:grpSpPr>
            <a:xfrm>
              <a:off x="4509813" y="4398114"/>
              <a:ext cx="103162" cy="103198"/>
              <a:chOff x="2277975" y="2021700"/>
              <a:chExt cx="215325" cy="215400"/>
            </a:xfrm>
          </p:grpSpPr>
          <p:sp>
            <p:nvSpPr>
              <p:cNvPr id="8817" name="Google Shape;8817;p85"/>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5"/>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19" name="Google Shape;8819;p85"/>
          <p:cNvGrpSpPr/>
          <p:nvPr/>
        </p:nvGrpSpPr>
        <p:grpSpPr>
          <a:xfrm>
            <a:off x="7961419" y="4049613"/>
            <a:ext cx="392275" cy="195300"/>
            <a:chOff x="4752588" y="4440200"/>
            <a:chExt cx="392275" cy="195300"/>
          </a:xfrm>
        </p:grpSpPr>
        <p:grpSp>
          <p:nvGrpSpPr>
            <p:cNvPr id="8820" name="Google Shape;8820;p85"/>
            <p:cNvGrpSpPr/>
            <p:nvPr/>
          </p:nvGrpSpPr>
          <p:grpSpPr>
            <a:xfrm>
              <a:off x="4950384" y="4469728"/>
              <a:ext cx="194479" cy="136244"/>
              <a:chOff x="3163375" y="2175125"/>
              <a:chExt cx="405925" cy="284375"/>
            </a:xfrm>
          </p:grpSpPr>
          <p:sp>
            <p:nvSpPr>
              <p:cNvPr id="8821" name="Google Shape;8821;p85"/>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5"/>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5"/>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85"/>
            <p:cNvGrpSpPr/>
            <p:nvPr/>
          </p:nvGrpSpPr>
          <p:grpSpPr>
            <a:xfrm>
              <a:off x="4752588" y="4440200"/>
              <a:ext cx="195300" cy="195300"/>
              <a:chOff x="4335888" y="4462425"/>
              <a:chExt cx="195300" cy="195300"/>
            </a:xfrm>
          </p:grpSpPr>
          <p:sp>
            <p:nvSpPr>
              <p:cNvPr id="8825" name="Google Shape;8825;p85"/>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5"/>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0"/>
        <p:cNvGrpSpPr/>
        <p:nvPr/>
      </p:nvGrpSpPr>
      <p:grpSpPr>
        <a:xfrm>
          <a:off x="0" y="0"/>
          <a:ext cx="0" cy="0"/>
          <a:chOff x="0" y="0"/>
          <a:chExt cx="0" cy="0"/>
        </a:xfrm>
      </p:grpSpPr>
      <p:grpSp>
        <p:nvGrpSpPr>
          <p:cNvPr id="8831" name="Google Shape;8831;p86"/>
          <p:cNvGrpSpPr/>
          <p:nvPr/>
        </p:nvGrpSpPr>
        <p:grpSpPr>
          <a:xfrm>
            <a:off x="856199" y="1311179"/>
            <a:ext cx="322099" cy="370529"/>
            <a:chOff x="-42971725" y="3217825"/>
            <a:chExt cx="275675" cy="317125"/>
          </a:xfrm>
        </p:grpSpPr>
        <p:sp>
          <p:nvSpPr>
            <p:cNvPr id="8832" name="Google Shape;8832;p86"/>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6"/>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86"/>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86"/>
          <p:cNvGrpSpPr/>
          <p:nvPr/>
        </p:nvGrpSpPr>
        <p:grpSpPr>
          <a:xfrm>
            <a:off x="828113" y="1779835"/>
            <a:ext cx="378270" cy="337551"/>
            <a:chOff x="-42996150" y="3612600"/>
            <a:chExt cx="323750" cy="288900"/>
          </a:xfrm>
        </p:grpSpPr>
        <p:sp>
          <p:nvSpPr>
            <p:cNvPr id="8836" name="Google Shape;8836;p86"/>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86"/>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86"/>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9" name="Google Shape;8839;p86"/>
          <p:cNvGrpSpPr/>
          <p:nvPr/>
        </p:nvGrpSpPr>
        <p:grpSpPr>
          <a:xfrm>
            <a:off x="830874" y="2189205"/>
            <a:ext cx="372749" cy="370909"/>
            <a:chOff x="-42994575" y="3950300"/>
            <a:chExt cx="319025" cy="317450"/>
          </a:xfrm>
        </p:grpSpPr>
        <p:sp>
          <p:nvSpPr>
            <p:cNvPr id="8840" name="Google Shape;8840;p86"/>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6"/>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86"/>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3" name="Google Shape;8843;p86"/>
          <p:cNvGrpSpPr/>
          <p:nvPr/>
        </p:nvGrpSpPr>
        <p:grpSpPr>
          <a:xfrm>
            <a:off x="2984269" y="1336037"/>
            <a:ext cx="371785" cy="370879"/>
            <a:chOff x="-41111350" y="3239100"/>
            <a:chExt cx="318200" cy="317425"/>
          </a:xfrm>
        </p:grpSpPr>
        <p:sp>
          <p:nvSpPr>
            <p:cNvPr id="8844" name="Google Shape;8844;p86"/>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6"/>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6"/>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6"/>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8" name="Google Shape;8848;p86"/>
          <p:cNvGrpSpPr/>
          <p:nvPr/>
        </p:nvGrpSpPr>
        <p:grpSpPr>
          <a:xfrm>
            <a:off x="2980588" y="1771568"/>
            <a:ext cx="379146" cy="370967"/>
            <a:chOff x="-41117650" y="3605525"/>
            <a:chExt cx="324500" cy="317500"/>
          </a:xfrm>
        </p:grpSpPr>
        <p:sp>
          <p:nvSpPr>
            <p:cNvPr id="8849" name="Google Shape;8849;p86"/>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6"/>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6"/>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2" name="Google Shape;8852;p86"/>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53" name="Google Shape;8853;p86"/>
          <p:cNvGrpSpPr/>
          <p:nvPr/>
        </p:nvGrpSpPr>
        <p:grpSpPr>
          <a:xfrm>
            <a:off x="1806843" y="2663092"/>
            <a:ext cx="216271" cy="371814"/>
            <a:chOff x="-39205300" y="3220175"/>
            <a:chExt cx="185100" cy="318225"/>
          </a:xfrm>
        </p:grpSpPr>
        <p:sp>
          <p:nvSpPr>
            <p:cNvPr id="8854" name="Google Shape;8854;p86"/>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86"/>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6" name="Google Shape;8856;p86"/>
          <p:cNvGrpSpPr/>
          <p:nvPr/>
        </p:nvGrpSpPr>
        <p:grpSpPr>
          <a:xfrm>
            <a:off x="1772370" y="3123163"/>
            <a:ext cx="300016" cy="369273"/>
            <a:chOff x="-39248625" y="3588600"/>
            <a:chExt cx="256775" cy="316050"/>
          </a:xfrm>
        </p:grpSpPr>
        <p:sp>
          <p:nvSpPr>
            <p:cNvPr id="8857" name="Google Shape;8857;p86"/>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6"/>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59" name="Google Shape;8859;p86"/>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6"/>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1" name="Google Shape;8861;p86"/>
          <p:cNvGrpSpPr/>
          <p:nvPr/>
        </p:nvGrpSpPr>
        <p:grpSpPr>
          <a:xfrm>
            <a:off x="1223084" y="1311179"/>
            <a:ext cx="429504" cy="370879"/>
            <a:chOff x="-42651700" y="3217825"/>
            <a:chExt cx="367600" cy="317425"/>
          </a:xfrm>
        </p:grpSpPr>
        <p:sp>
          <p:nvSpPr>
            <p:cNvPr id="8862" name="Google Shape;8862;p86"/>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6"/>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6"/>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86"/>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86"/>
          <p:cNvGrpSpPr/>
          <p:nvPr/>
        </p:nvGrpSpPr>
        <p:grpSpPr>
          <a:xfrm>
            <a:off x="1258516" y="1750829"/>
            <a:ext cx="358640" cy="363226"/>
            <a:chOff x="-42617300" y="3587775"/>
            <a:chExt cx="306950" cy="310875"/>
          </a:xfrm>
        </p:grpSpPr>
        <p:sp>
          <p:nvSpPr>
            <p:cNvPr id="8867" name="Google Shape;8867;p86"/>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6"/>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9" name="Google Shape;8869;p86"/>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0" name="Google Shape;8870;p86"/>
          <p:cNvGrpSpPr/>
          <p:nvPr/>
        </p:nvGrpSpPr>
        <p:grpSpPr>
          <a:xfrm>
            <a:off x="3430343" y="1335569"/>
            <a:ext cx="376926" cy="370324"/>
            <a:chOff x="-40748275" y="3238700"/>
            <a:chExt cx="322600" cy="316950"/>
          </a:xfrm>
        </p:grpSpPr>
        <p:sp>
          <p:nvSpPr>
            <p:cNvPr id="8871" name="Google Shape;8871;p86"/>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6"/>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6"/>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6"/>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6"/>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86"/>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7" name="Google Shape;8877;p86"/>
          <p:cNvGrpSpPr/>
          <p:nvPr/>
        </p:nvGrpSpPr>
        <p:grpSpPr>
          <a:xfrm>
            <a:off x="3432899" y="1803553"/>
            <a:ext cx="371814" cy="338690"/>
            <a:chOff x="-40745125" y="3632900"/>
            <a:chExt cx="318225" cy="289875"/>
          </a:xfrm>
        </p:grpSpPr>
        <p:sp>
          <p:nvSpPr>
            <p:cNvPr id="8878" name="Google Shape;8878;p86"/>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6"/>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6"/>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6"/>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86"/>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86"/>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6"/>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86"/>
          <p:cNvGrpSpPr/>
          <p:nvPr/>
        </p:nvGrpSpPr>
        <p:grpSpPr>
          <a:xfrm>
            <a:off x="3437047" y="2214764"/>
            <a:ext cx="363518" cy="370178"/>
            <a:chOff x="-40742750" y="3972175"/>
            <a:chExt cx="311125" cy="316825"/>
          </a:xfrm>
        </p:grpSpPr>
        <p:sp>
          <p:nvSpPr>
            <p:cNvPr id="8886" name="Google Shape;8886;p86"/>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6"/>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8" name="Google Shape;8888;p86"/>
          <p:cNvGrpSpPr/>
          <p:nvPr/>
        </p:nvGrpSpPr>
        <p:grpSpPr>
          <a:xfrm>
            <a:off x="2219708" y="2664932"/>
            <a:ext cx="266892" cy="369974"/>
            <a:chOff x="-38860325" y="3221750"/>
            <a:chExt cx="228425" cy="316650"/>
          </a:xfrm>
        </p:grpSpPr>
        <p:sp>
          <p:nvSpPr>
            <p:cNvPr id="8889" name="Google Shape;8889;p86"/>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86"/>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86"/>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6"/>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3" name="Google Shape;8893;p86"/>
          <p:cNvGrpSpPr/>
          <p:nvPr/>
        </p:nvGrpSpPr>
        <p:grpSpPr>
          <a:xfrm>
            <a:off x="2170515" y="3126989"/>
            <a:ext cx="380081" cy="367111"/>
            <a:chOff x="-38905225" y="3591875"/>
            <a:chExt cx="325300" cy="314200"/>
          </a:xfrm>
        </p:grpSpPr>
        <p:sp>
          <p:nvSpPr>
            <p:cNvPr id="8894" name="Google Shape;8894;p86"/>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6"/>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6"/>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7" name="Google Shape;8897;p86"/>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8" name="Google Shape;8898;p86"/>
          <p:cNvGrpSpPr/>
          <p:nvPr/>
        </p:nvGrpSpPr>
        <p:grpSpPr>
          <a:xfrm>
            <a:off x="3977265" y="3112069"/>
            <a:ext cx="290815" cy="369740"/>
            <a:chOff x="-37370925" y="3579105"/>
            <a:chExt cx="248900" cy="316450"/>
          </a:xfrm>
        </p:grpSpPr>
        <p:sp>
          <p:nvSpPr>
            <p:cNvPr id="8899" name="Google Shape;8899;p86"/>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6"/>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1" name="Google Shape;8901;p86"/>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6"/>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3" name="Google Shape;8903;p86"/>
          <p:cNvGrpSpPr/>
          <p:nvPr/>
        </p:nvGrpSpPr>
        <p:grpSpPr>
          <a:xfrm>
            <a:off x="1670640" y="2190140"/>
            <a:ext cx="371814" cy="369974"/>
            <a:chOff x="-42259725" y="3951100"/>
            <a:chExt cx="318225" cy="316650"/>
          </a:xfrm>
        </p:grpSpPr>
        <p:sp>
          <p:nvSpPr>
            <p:cNvPr id="8904" name="Google Shape;8904;p86"/>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6"/>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86"/>
          <p:cNvGrpSpPr/>
          <p:nvPr/>
        </p:nvGrpSpPr>
        <p:grpSpPr>
          <a:xfrm>
            <a:off x="3869002" y="1369161"/>
            <a:ext cx="370879" cy="337755"/>
            <a:chOff x="-40378075" y="3267450"/>
            <a:chExt cx="317425" cy="289075"/>
          </a:xfrm>
        </p:grpSpPr>
        <p:sp>
          <p:nvSpPr>
            <p:cNvPr id="8907" name="Google Shape;8907;p86"/>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86"/>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6"/>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6"/>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86"/>
          <p:cNvGrpSpPr/>
          <p:nvPr/>
        </p:nvGrpSpPr>
        <p:grpSpPr>
          <a:xfrm>
            <a:off x="3872668" y="1770429"/>
            <a:ext cx="363548" cy="369974"/>
            <a:chOff x="-40372575" y="3604550"/>
            <a:chExt cx="311150" cy="316650"/>
          </a:xfrm>
        </p:grpSpPr>
        <p:sp>
          <p:nvSpPr>
            <p:cNvPr id="8912" name="Google Shape;8912;p86"/>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86"/>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6"/>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5" name="Google Shape;8915;p86"/>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6" name="Google Shape;8916;p86"/>
          <p:cNvGrpSpPr/>
          <p:nvPr/>
        </p:nvGrpSpPr>
        <p:grpSpPr>
          <a:xfrm>
            <a:off x="2596617" y="2663092"/>
            <a:ext cx="399038" cy="372165"/>
            <a:chOff x="-38542250" y="3220175"/>
            <a:chExt cx="341525" cy="318525"/>
          </a:xfrm>
        </p:grpSpPr>
        <p:sp>
          <p:nvSpPr>
            <p:cNvPr id="8917" name="Google Shape;8917;p86"/>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86"/>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6"/>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0" name="Google Shape;8920;p86"/>
          <p:cNvGrpSpPr/>
          <p:nvPr/>
        </p:nvGrpSpPr>
        <p:grpSpPr>
          <a:xfrm>
            <a:off x="2618549" y="3122462"/>
            <a:ext cx="369974" cy="369068"/>
            <a:chOff x="-38537400" y="3588000"/>
            <a:chExt cx="316650" cy="315875"/>
          </a:xfrm>
        </p:grpSpPr>
        <p:sp>
          <p:nvSpPr>
            <p:cNvPr id="8921" name="Google Shape;8921;p86"/>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86"/>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86"/>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6"/>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5" name="Google Shape;8925;p86"/>
          <p:cNvGrpSpPr/>
          <p:nvPr/>
        </p:nvGrpSpPr>
        <p:grpSpPr>
          <a:xfrm>
            <a:off x="2617629" y="3579991"/>
            <a:ext cx="371814" cy="369974"/>
            <a:chOff x="-38538975" y="3954250"/>
            <a:chExt cx="318225" cy="316650"/>
          </a:xfrm>
        </p:grpSpPr>
        <p:sp>
          <p:nvSpPr>
            <p:cNvPr id="8926" name="Google Shape;8926;p86"/>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86"/>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8" name="Google Shape;8928;p86"/>
          <p:cNvGrpSpPr/>
          <p:nvPr/>
        </p:nvGrpSpPr>
        <p:grpSpPr>
          <a:xfrm>
            <a:off x="3934941" y="3574918"/>
            <a:ext cx="375465" cy="371814"/>
            <a:chOff x="-37385100" y="3949908"/>
            <a:chExt cx="321350" cy="318225"/>
          </a:xfrm>
        </p:grpSpPr>
        <p:sp>
          <p:nvSpPr>
            <p:cNvPr id="8929" name="Google Shape;8929;p86"/>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86"/>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1" name="Google Shape;8931;p86"/>
          <p:cNvGrpSpPr/>
          <p:nvPr/>
        </p:nvGrpSpPr>
        <p:grpSpPr>
          <a:xfrm>
            <a:off x="2110600" y="1310478"/>
            <a:ext cx="370909" cy="370675"/>
            <a:chOff x="-41895050" y="3217225"/>
            <a:chExt cx="317450" cy="317250"/>
          </a:xfrm>
        </p:grpSpPr>
        <p:sp>
          <p:nvSpPr>
            <p:cNvPr id="8932" name="Google Shape;8932;p86"/>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6"/>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6"/>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6"/>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6"/>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7" name="Google Shape;8937;p86"/>
          <p:cNvGrpSpPr/>
          <p:nvPr/>
        </p:nvGrpSpPr>
        <p:grpSpPr>
          <a:xfrm>
            <a:off x="2110148" y="1747412"/>
            <a:ext cx="371814" cy="369974"/>
            <a:chOff x="-41893475" y="3584850"/>
            <a:chExt cx="318225" cy="316650"/>
          </a:xfrm>
        </p:grpSpPr>
        <p:sp>
          <p:nvSpPr>
            <p:cNvPr id="8938" name="Google Shape;8938;p86"/>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86"/>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86"/>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6"/>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42" name="Google Shape;8942;p86"/>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86"/>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4" name="Google Shape;8944;p86"/>
          <p:cNvGrpSpPr/>
          <p:nvPr/>
        </p:nvGrpSpPr>
        <p:grpSpPr>
          <a:xfrm>
            <a:off x="880176" y="3142704"/>
            <a:ext cx="337522" cy="370909"/>
            <a:chOff x="-39998250" y="3605325"/>
            <a:chExt cx="288875" cy="317450"/>
          </a:xfrm>
        </p:grpSpPr>
        <p:sp>
          <p:nvSpPr>
            <p:cNvPr id="8945" name="Google Shape;8945;p86"/>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6"/>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86"/>
          <p:cNvGrpSpPr/>
          <p:nvPr/>
        </p:nvGrpSpPr>
        <p:grpSpPr>
          <a:xfrm>
            <a:off x="863950" y="3601168"/>
            <a:ext cx="369974" cy="369945"/>
            <a:chOff x="-40011050" y="3972375"/>
            <a:chExt cx="316650" cy="316625"/>
          </a:xfrm>
        </p:grpSpPr>
        <p:sp>
          <p:nvSpPr>
            <p:cNvPr id="8948" name="Google Shape;8948;p86"/>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6"/>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86"/>
          <p:cNvGrpSpPr/>
          <p:nvPr/>
        </p:nvGrpSpPr>
        <p:grpSpPr>
          <a:xfrm>
            <a:off x="3095881" y="2665867"/>
            <a:ext cx="266921" cy="369039"/>
            <a:chOff x="-38129425" y="3222550"/>
            <a:chExt cx="228450" cy="315850"/>
          </a:xfrm>
        </p:grpSpPr>
        <p:sp>
          <p:nvSpPr>
            <p:cNvPr id="8951" name="Google Shape;8951;p86"/>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6"/>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3" name="Google Shape;8953;p86"/>
          <p:cNvGrpSpPr/>
          <p:nvPr/>
        </p:nvGrpSpPr>
        <p:grpSpPr>
          <a:xfrm>
            <a:off x="3050850" y="3122462"/>
            <a:ext cx="371785" cy="369974"/>
            <a:chOff x="-38172725" y="3588000"/>
            <a:chExt cx="318200" cy="316650"/>
          </a:xfrm>
        </p:grpSpPr>
        <p:sp>
          <p:nvSpPr>
            <p:cNvPr id="8954" name="Google Shape;8954;p86"/>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6"/>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6"/>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6"/>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6"/>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6"/>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6"/>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6"/>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2" name="Google Shape;8962;p86"/>
          <p:cNvGrpSpPr/>
          <p:nvPr/>
        </p:nvGrpSpPr>
        <p:grpSpPr>
          <a:xfrm>
            <a:off x="3126752" y="3580897"/>
            <a:ext cx="219981" cy="369974"/>
            <a:chOff x="-38109725" y="3955025"/>
            <a:chExt cx="188275" cy="316650"/>
          </a:xfrm>
        </p:grpSpPr>
        <p:sp>
          <p:nvSpPr>
            <p:cNvPr id="8963" name="Google Shape;8963;p86"/>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6"/>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65" name="Google Shape;8965;p86"/>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66" name="Google Shape;8966;p86"/>
          <p:cNvGrpSpPr/>
          <p:nvPr/>
        </p:nvGrpSpPr>
        <p:grpSpPr>
          <a:xfrm>
            <a:off x="2542151" y="1312318"/>
            <a:ext cx="373654" cy="369068"/>
            <a:chOff x="-41530375" y="3218800"/>
            <a:chExt cx="319800" cy="315875"/>
          </a:xfrm>
        </p:grpSpPr>
        <p:sp>
          <p:nvSpPr>
            <p:cNvPr id="8967" name="Google Shape;8967;p86"/>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86"/>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9" name="Google Shape;8969;p86"/>
          <p:cNvGrpSpPr/>
          <p:nvPr/>
        </p:nvGrpSpPr>
        <p:grpSpPr>
          <a:xfrm>
            <a:off x="2544444" y="1827476"/>
            <a:ext cx="369068" cy="289004"/>
            <a:chOff x="-41526450" y="3653375"/>
            <a:chExt cx="315875" cy="247350"/>
          </a:xfrm>
        </p:grpSpPr>
        <p:sp>
          <p:nvSpPr>
            <p:cNvPr id="8970" name="Google Shape;8970;p86"/>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6"/>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86"/>
          <p:cNvGrpSpPr/>
          <p:nvPr/>
        </p:nvGrpSpPr>
        <p:grpSpPr>
          <a:xfrm>
            <a:off x="2545831" y="2190140"/>
            <a:ext cx="366293" cy="369974"/>
            <a:chOff x="-41526450" y="3951100"/>
            <a:chExt cx="313500" cy="316650"/>
          </a:xfrm>
        </p:grpSpPr>
        <p:sp>
          <p:nvSpPr>
            <p:cNvPr id="8973" name="Google Shape;8973;p86"/>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6"/>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86"/>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86"/>
          <p:cNvGrpSpPr/>
          <p:nvPr/>
        </p:nvGrpSpPr>
        <p:grpSpPr>
          <a:xfrm>
            <a:off x="1311086" y="2684269"/>
            <a:ext cx="339595" cy="371814"/>
            <a:chOff x="-39625900" y="3238300"/>
            <a:chExt cx="290650" cy="318225"/>
          </a:xfrm>
        </p:grpSpPr>
        <p:sp>
          <p:nvSpPr>
            <p:cNvPr id="8977" name="Google Shape;8977;p86"/>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86"/>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9" name="Google Shape;8979;p86"/>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80" name="Google Shape;8980;p86"/>
          <p:cNvGrpSpPr/>
          <p:nvPr/>
        </p:nvGrpSpPr>
        <p:grpSpPr>
          <a:xfrm>
            <a:off x="1305137" y="3600730"/>
            <a:ext cx="366293" cy="370441"/>
            <a:chOff x="-39647175" y="3972000"/>
            <a:chExt cx="313500" cy="317050"/>
          </a:xfrm>
        </p:grpSpPr>
        <p:sp>
          <p:nvSpPr>
            <p:cNvPr id="8981" name="Google Shape;8981;p86"/>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6"/>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6"/>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4" name="Google Shape;8984;p86"/>
          <p:cNvGrpSpPr/>
          <p:nvPr/>
        </p:nvGrpSpPr>
        <p:grpSpPr>
          <a:xfrm>
            <a:off x="3474265" y="2664728"/>
            <a:ext cx="375495" cy="370879"/>
            <a:chOff x="-37808850" y="3221575"/>
            <a:chExt cx="321375" cy="317425"/>
          </a:xfrm>
        </p:grpSpPr>
        <p:sp>
          <p:nvSpPr>
            <p:cNvPr id="8985" name="Google Shape;8985;p86"/>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86"/>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7" name="Google Shape;8987;p86"/>
          <p:cNvGrpSpPr/>
          <p:nvPr/>
        </p:nvGrpSpPr>
        <p:grpSpPr>
          <a:xfrm>
            <a:off x="3483038" y="3186759"/>
            <a:ext cx="372749" cy="241158"/>
            <a:chOff x="-37806500" y="3643030"/>
            <a:chExt cx="319025" cy="206400"/>
          </a:xfrm>
        </p:grpSpPr>
        <p:sp>
          <p:nvSpPr>
            <p:cNvPr id="8988" name="Google Shape;8988;p86"/>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6"/>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0" name="Google Shape;8990;p86"/>
          <p:cNvGrpSpPr/>
          <p:nvPr/>
        </p:nvGrpSpPr>
        <p:grpSpPr>
          <a:xfrm>
            <a:off x="3485346" y="3579056"/>
            <a:ext cx="368134" cy="371814"/>
            <a:chOff x="-37804925" y="3953450"/>
            <a:chExt cx="315075" cy="318225"/>
          </a:xfrm>
        </p:grpSpPr>
        <p:sp>
          <p:nvSpPr>
            <p:cNvPr id="8991" name="Google Shape;8991;p86"/>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6"/>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86"/>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94" name="Google Shape;8994;p86"/>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5" name="Google Shape;8995;p86"/>
          <p:cNvGrpSpPr/>
          <p:nvPr/>
        </p:nvGrpSpPr>
        <p:grpSpPr>
          <a:xfrm>
            <a:off x="4840364" y="1328538"/>
            <a:ext cx="355663" cy="308725"/>
            <a:chOff x="-28462125" y="3199700"/>
            <a:chExt cx="298550" cy="259150"/>
          </a:xfrm>
        </p:grpSpPr>
        <p:sp>
          <p:nvSpPr>
            <p:cNvPr id="8996" name="Google Shape;8996;p86"/>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6"/>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6"/>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86"/>
          <p:cNvGrpSpPr/>
          <p:nvPr/>
        </p:nvGrpSpPr>
        <p:grpSpPr>
          <a:xfrm>
            <a:off x="4841317" y="1763228"/>
            <a:ext cx="353757" cy="352833"/>
            <a:chOff x="-28461325" y="3545475"/>
            <a:chExt cx="296950" cy="296175"/>
          </a:xfrm>
        </p:grpSpPr>
        <p:sp>
          <p:nvSpPr>
            <p:cNvPr id="9000" name="Google Shape;9000;p86"/>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6"/>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6"/>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6"/>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6"/>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6"/>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86"/>
          <p:cNvGrpSpPr/>
          <p:nvPr/>
        </p:nvGrpSpPr>
        <p:grpSpPr>
          <a:xfrm>
            <a:off x="4837550" y="2213272"/>
            <a:ext cx="361292" cy="352803"/>
            <a:chOff x="-28463700" y="3914875"/>
            <a:chExt cx="303275" cy="296150"/>
          </a:xfrm>
        </p:grpSpPr>
        <p:sp>
          <p:nvSpPr>
            <p:cNvPr id="9007" name="Google Shape;9007;p86"/>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86"/>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86"/>
          <p:cNvGrpSpPr/>
          <p:nvPr/>
        </p:nvGrpSpPr>
        <p:grpSpPr>
          <a:xfrm>
            <a:off x="7072335" y="1369355"/>
            <a:ext cx="351880" cy="227092"/>
            <a:chOff x="-26573400" y="3224125"/>
            <a:chExt cx="295375" cy="190625"/>
          </a:xfrm>
        </p:grpSpPr>
        <p:sp>
          <p:nvSpPr>
            <p:cNvPr id="9010" name="Google Shape;9010;p86"/>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6"/>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86"/>
          <p:cNvGrpSpPr/>
          <p:nvPr/>
        </p:nvGrpSpPr>
        <p:grpSpPr>
          <a:xfrm>
            <a:off x="7072335" y="1763690"/>
            <a:ext cx="351880" cy="351910"/>
            <a:chOff x="-26573400" y="3546250"/>
            <a:chExt cx="295375" cy="295400"/>
          </a:xfrm>
        </p:grpSpPr>
        <p:sp>
          <p:nvSpPr>
            <p:cNvPr id="9013" name="Google Shape;9013;p86"/>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6"/>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6"/>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86"/>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86"/>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8" name="Google Shape;9018;p86"/>
          <p:cNvGrpSpPr/>
          <p:nvPr/>
        </p:nvGrpSpPr>
        <p:grpSpPr>
          <a:xfrm>
            <a:off x="7060615" y="2213599"/>
            <a:ext cx="375319" cy="352148"/>
            <a:chOff x="-26583625" y="3917025"/>
            <a:chExt cx="315050" cy="295600"/>
          </a:xfrm>
        </p:grpSpPr>
        <p:sp>
          <p:nvSpPr>
            <p:cNvPr id="9019" name="Google Shape;9019;p86"/>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86"/>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86"/>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6"/>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23" name="Google Shape;9023;p86"/>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24" name="Google Shape;9024;p86"/>
          <p:cNvGrpSpPr/>
          <p:nvPr/>
        </p:nvGrpSpPr>
        <p:grpSpPr>
          <a:xfrm>
            <a:off x="5759130" y="3172629"/>
            <a:ext cx="289039" cy="352833"/>
            <a:chOff x="-24694925" y="3518700"/>
            <a:chExt cx="242625" cy="296175"/>
          </a:xfrm>
        </p:grpSpPr>
        <p:sp>
          <p:nvSpPr>
            <p:cNvPr id="9025" name="Google Shape;9025;p86"/>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6"/>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6"/>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6"/>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9" name="Google Shape;9029;p86"/>
          <p:cNvGrpSpPr/>
          <p:nvPr/>
        </p:nvGrpSpPr>
        <p:grpSpPr>
          <a:xfrm>
            <a:off x="5758668" y="3622657"/>
            <a:ext cx="289962" cy="352833"/>
            <a:chOff x="-24709100" y="3888875"/>
            <a:chExt cx="243400" cy="296175"/>
          </a:xfrm>
        </p:grpSpPr>
        <p:sp>
          <p:nvSpPr>
            <p:cNvPr id="9030" name="Google Shape;9030;p86"/>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86"/>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86"/>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3" name="Google Shape;9033;p86"/>
          <p:cNvGrpSpPr/>
          <p:nvPr/>
        </p:nvGrpSpPr>
        <p:grpSpPr>
          <a:xfrm>
            <a:off x="7958668" y="2695320"/>
            <a:ext cx="356556" cy="349557"/>
            <a:chOff x="-22863675" y="3131775"/>
            <a:chExt cx="299300" cy="293425"/>
          </a:xfrm>
        </p:grpSpPr>
        <p:sp>
          <p:nvSpPr>
            <p:cNvPr id="9034" name="Google Shape;9034;p86"/>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6"/>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6"/>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86"/>
          <p:cNvGrpSpPr/>
          <p:nvPr/>
        </p:nvGrpSpPr>
        <p:grpSpPr>
          <a:xfrm>
            <a:off x="5301532" y="1306499"/>
            <a:ext cx="310602" cy="352803"/>
            <a:chOff x="-28069875" y="3175300"/>
            <a:chExt cx="260725" cy="296150"/>
          </a:xfrm>
        </p:grpSpPr>
        <p:sp>
          <p:nvSpPr>
            <p:cNvPr id="9038" name="Google Shape;9038;p86"/>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86"/>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86"/>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6"/>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6"/>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6"/>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6"/>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6"/>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86"/>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7" name="Google Shape;9047;p86"/>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8" name="Google Shape;9048;p86"/>
          <p:cNvGrpSpPr/>
          <p:nvPr/>
        </p:nvGrpSpPr>
        <p:grpSpPr>
          <a:xfrm>
            <a:off x="5342810" y="2213733"/>
            <a:ext cx="228045" cy="351880"/>
            <a:chOff x="-28032075" y="3916450"/>
            <a:chExt cx="191425" cy="295375"/>
          </a:xfrm>
        </p:grpSpPr>
        <p:sp>
          <p:nvSpPr>
            <p:cNvPr id="9049" name="Google Shape;9049;p86"/>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6"/>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6"/>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86"/>
          <p:cNvGrpSpPr/>
          <p:nvPr/>
        </p:nvGrpSpPr>
        <p:grpSpPr>
          <a:xfrm>
            <a:off x="7508157" y="1306484"/>
            <a:ext cx="352833" cy="352833"/>
            <a:chOff x="-26201650" y="3176075"/>
            <a:chExt cx="296175" cy="296175"/>
          </a:xfrm>
        </p:grpSpPr>
        <p:sp>
          <p:nvSpPr>
            <p:cNvPr id="9053" name="Google Shape;9053;p86"/>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6"/>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6"/>
          <p:cNvGrpSpPr/>
          <p:nvPr/>
        </p:nvGrpSpPr>
        <p:grpSpPr>
          <a:xfrm>
            <a:off x="7507680" y="1763705"/>
            <a:ext cx="353786" cy="351880"/>
            <a:chOff x="-26204800" y="3547050"/>
            <a:chExt cx="296975" cy="295375"/>
          </a:xfrm>
        </p:grpSpPr>
        <p:sp>
          <p:nvSpPr>
            <p:cNvPr id="9056" name="Google Shape;9056;p86"/>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6"/>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8" name="Google Shape;9058;p86"/>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9" name="Google Shape;9059;p86"/>
          <p:cNvGrpSpPr/>
          <p:nvPr/>
        </p:nvGrpSpPr>
        <p:grpSpPr>
          <a:xfrm>
            <a:off x="6178935" y="2693683"/>
            <a:ext cx="345328" cy="352833"/>
            <a:chOff x="-24353875" y="3147725"/>
            <a:chExt cx="289875" cy="296175"/>
          </a:xfrm>
        </p:grpSpPr>
        <p:sp>
          <p:nvSpPr>
            <p:cNvPr id="9060" name="Google Shape;9060;p86"/>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86"/>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86"/>
          <p:cNvGrpSpPr/>
          <p:nvPr/>
        </p:nvGrpSpPr>
        <p:grpSpPr>
          <a:xfrm>
            <a:off x="6186917" y="3173090"/>
            <a:ext cx="329365" cy="351910"/>
            <a:chOff x="-24344425" y="3519475"/>
            <a:chExt cx="276475" cy="295400"/>
          </a:xfrm>
        </p:grpSpPr>
        <p:sp>
          <p:nvSpPr>
            <p:cNvPr id="9063" name="Google Shape;9063;p86"/>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6"/>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86"/>
          <p:cNvGrpSpPr/>
          <p:nvPr/>
        </p:nvGrpSpPr>
        <p:grpSpPr>
          <a:xfrm>
            <a:off x="6176597" y="3625010"/>
            <a:ext cx="350004" cy="348128"/>
            <a:chOff x="-24353075" y="3891250"/>
            <a:chExt cx="293800" cy="292225"/>
          </a:xfrm>
        </p:grpSpPr>
        <p:sp>
          <p:nvSpPr>
            <p:cNvPr id="9066" name="Google Shape;9066;p86"/>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6"/>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86"/>
          <p:cNvGrpSpPr/>
          <p:nvPr/>
        </p:nvGrpSpPr>
        <p:grpSpPr>
          <a:xfrm>
            <a:off x="7960068" y="3173313"/>
            <a:ext cx="353757" cy="351463"/>
            <a:chOff x="-22845575" y="3504075"/>
            <a:chExt cx="296950" cy="295025"/>
          </a:xfrm>
        </p:grpSpPr>
        <p:sp>
          <p:nvSpPr>
            <p:cNvPr id="9069" name="Google Shape;9069;p86"/>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6"/>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86"/>
          <p:cNvGrpSpPr/>
          <p:nvPr/>
        </p:nvGrpSpPr>
        <p:grpSpPr>
          <a:xfrm>
            <a:off x="5753249" y="1306961"/>
            <a:ext cx="299344" cy="351880"/>
            <a:chOff x="-27691025" y="3175300"/>
            <a:chExt cx="251275" cy="295375"/>
          </a:xfrm>
        </p:grpSpPr>
        <p:sp>
          <p:nvSpPr>
            <p:cNvPr id="9072" name="Google Shape;9072;p86"/>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86"/>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6"/>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6"/>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6" name="Google Shape;9076;p86"/>
          <p:cNvGrpSpPr/>
          <p:nvPr/>
        </p:nvGrpSpPr>
        <p:grpSpPr>
          <a:xfrm>
            <a:off x="5725566" y="1825637"/>
            <a:ext cx="354710" cy="228015"/>
            <a:chOff x="-27721750" y="3598250"/>
            <a:chExt cx="297750" cy="191400"/>
          </a:xfrm>
        </p:grpSpPr>
        <p:sp>
          <p:nvSpPr>
            <p:cNvPr id="9077" name="Google Shape;9077;p86"/>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6"/>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9" name="Google Shape;9079;p86"/>
          <p:cNvGrpSpPr/>
          <p:nvPr/>
        </p:nvGrpSpPr>
        <p:grpSpPr>
          <a:xfrm>
            <a:off x="5726966" y="2219183"/>
            <a:ext cx="351910" cy="340980"/>
            <a:chOff x="-27719400" y="3925600"/>
            <a:chExt cx="295400" cy="286225"/>
          </a:xfrm>
        </p:grpSpPr>
        <p:sp>
          <p:nvSpPr>
            <p:cNvPr id="9080" name="Google Shape;9080;p86"/>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86"/>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2" name="Google Shape;9082;p86"/>
          <p:cNvGrpSpPr/>
          <p:nvPr/>
        </p:nvGrpSpPr>
        <p:grpSpPr>
          <a:xfrm>
            <a:off x="7948238" y="1306023"/>
            <a:ext cx="353757" cy="353757"/>
            <a:chOff x="-25834600" y="3176875"/>
            <a:chExt cx="296950" cy="296950"/>
          </a:xfrm>
        </p:grpSpPr>
        <p:sp>
          <p:nvSpPr>
            <p:cNvPr id="9083" name="Google Shape;9083;p86"/>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6"/>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6"/>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6"/>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6"/>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86"/>
          <p:cNvGrpSpPr/>
          <p:nvPr/>
        </p:nvGrpSpPr>
        <p:grpSpPr>
          <a:xfrm>
            <a:off x="7948238" y="1774024"/>
            <a:ext cx="353757" cy="331241"/>
            <a:chOff x="-25834600" y="3564375"/>
            <a:chExt cx="296950" cy="278050"/>
          </a:xfrm>
        </p:grpSpPr>
        <p:sp>
          <p:nvSpPr>
            <p:cNvPr id="9089" name="Google Shape;9089;p86"/>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6"/>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6"/>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6"/>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6"/>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6"/>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6"/>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86"/>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86"/>
          <p:cNvGrpSpPr/>
          <p:nvPr/>
        </p:nvGrpSpPr>
        <p:grpSpPr>
          <a:xfrm>
            <a:off x="7946362" y="2213376"/>
            <a:ext cx="357509" cy="352595"/>
            <a:chOff x="-25834600" y="3915850"/>
            <a:chExt cx="300100" cy="295975"/>
          </a:xfrm>
        </p:grpSpPr>
        <p:sp>
          <p:nvSpPr>
            <p:cNvPr id="9098" name="Google Shape;9098;p86"/>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6"/>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6"/>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1" name="Google Shape;9101;p86"/>
          <p:cNvGrpSpPr/>
          <p:nvPr/>
        </p:nvGrpSpPr>
        <p:grpSpPr>
          <a:xfrm>
            <a:off x="6681790" y="2694606"/>
            <a:ext cx="228968" cy="350987"/>
            <a:chOff x="-23930925" y="3149300"/>
            <a:chExt cx="192200" cy="294625"/>
          </a:xfrm>
        </p:grpSpPr>
        <p:sp>
          <p:nvSpPr>
            <p:cNvPr id="9102" name="Google Shape;9102;p86"/>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86"/>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6"/>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6"/>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86"/>
          <p:cNvGrpSpPr/>
          <p:nvPr/>
        </p:nvGrpSpPr>
        <p:grpSpPr>
          <a:xfrm>
            <a:off x="6638620" y="3173090"/>
            <a:ext cx="315307" cy="351910"/>
            <a:chOff x="-23962425" y="3519475"/>
            <a:chExt cx="264675" cy="295400"/>
          </a:xfrm>
        </p:grpSpPr>
        <p:sp>
          <p:nvSpPr>
            <p:cNvPr id="9107" name="Google Shape;9107;p86"/>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6"/>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09" name="Google Shape;9109;p86"/>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0" name="Google Shape;9110;p86"/>
          <p:cNvGrpSpPr/>
          <p:nvPr/>
        </p:nvGrpSpPr>
        <p:grpSpPr>
          <a:xfrm>
            <a:off x="8017295" y="3623134"/>
            <a:ext cx="239302" cy="351880"/>
            <a:chOff x="-22788075" y="3904625"/>
            <a:chExt cx="200875" cy="295375"/>
          </a:xfrm>
        </p:grpSpPr>
        <p:sp>
          <p:nvSpPr>
            <p:cNvPr id="9111" name="Google Shape;9111;p86"/>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86"/>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86"/>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6"/>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86"/>
          <p:cNvGrpSpPr/>
          <p:nvPr/>
        </p:nvGrpSpPr>
        <p:grpSpPr>
          <a:xfrm>
            <a:off x="6172593" y="1306499"/>
            <a:ext cx="354710" cy="352803"/>
            <a:chOff x="-27351575" y="3175300"/>
            <a:chExt cx="297750" cy="296150"/>
          </a:xfrm>
        </p:grpSpPr>
        <p:sp>
          <p:nvSpPr>
            <p:cNvPr id="9116" name="Google Shape;9116;p86"/>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6"/>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6"/>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86"/>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86"/>
          <p:cNvGrpSpPr/>
          <p:nvPr/>
        </p:nvGrpSpPr>
        <p:grpSpPr>
          <a:xfrm>
            <a:off x="6218402" y="1758809"/>
            <a:ext cx="269293" cy="353072"/>
            <a:chOff x="-27313750" y="3545275"/>
            <a:chExt cx="226050" cy="296375"/>
          </a:xfrm>
        </p:grpSpPr>
        <p:sp>
          <p:nvSpPr>
            <p:cNvPr id="9121" name="Google Shape;9121;p86"/>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6"/>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6"/>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86"/>
          <p:cNvGrpSpPr/>
          <p:nvPr/>
        </p:nvGrpSpPr>
        <p:grpSpPr>
          <a:xfrm>
            <a:off x="6172593" y="2211380"/>
            <a:ext cx="354710" cy="356586"/>
            <a:chOff x="-27351575" y="3915650"/>
            <a:chExt cx="297750" cy="299325"/>
          </a:xfrm>
        </p:grpSpPr>
        <p:sp>
          <p:nvSpPr>
            <p:cNvPr id="9125" name="Google Shape;9125;p86"/>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6"/>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7" name="Google Shape;9127;p86"/>
          <p:cNvGrpSpPr/>
          <p:nvPr/>
        </p:nvGrpSpPr>
        <p:grpSpPr>
          <a:xfrm>
            <a:off x="4860084" y="2693579"/>
            <a:ext cx="319060" cy="353042"/>
            <a:chOff x="-25445525" y="3175900"/>
            <a:chExt cx="267825" cy="296350"/>
          </a:xfrm>
        </p:grpSpPr>
        <p:sp>
          <p:nvSpPr>
            <p:cNvPr id="9128" name="Google Shape;9128;p86"/>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6"/>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6"/>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1" name="Google Shape;9131;p86"/>
          <p:cNvGrpSpPr/>
          <p:nvPr/>
        </p:nvGrpSpPr>
        <p:grpSpPr>
          <a:xfrm>
            <a:off x="4841797" y="3183902"/>
            <a:ext cx="355633" cy="330288"/>
            <a:chOff x="-25465200" y="3565175"/>
            <a:chExt cx="298525" cy="277250"/>
          </a:xfrm>
        </p:grpSpPr>
        <p:sp>
          <p:nvSpPr>
            <p:cNvPr id="9132" name="Google Shape;9132;p86"/>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86"/>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86"/>
          <p:cNvGrpSpPr/>
          <p:nvPr/>
        </p:nvGrpSpPr>
        <p:grpSpPr>
          <a:xfrm>
            <a:off x="4841336" y="3623432"/>
            <a:ext cx="356556" cy="351285"/>
            <a:chOff x="-25465200" y="3916150"/>
            <a:chExt cx="299300" cy="294875"/>
          </a:xfrm>
        </p:grpSpPr>
        <p:sp>
          <p:nvSpPr>
            <p:cNvPr id="9135" name="Google Shape;9135;p86"/>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6"/>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86"/>
          <p:cNvGrpSpPr/>
          <p:nvPr/>
        </p:nvGrpSpPr>
        <p:grpSpPr>
          <a:xfrm>
            <a:off x="7068775" y="2693698"/>
            <a:ext cx="351880" cy="352803"/>
            <a:chOff x="-23615075" y="3148525"/>
            <a:chExt cx="295375" cy="296150"/>
          </a:xfrm>
        </p:grpSpPr>
        <p:sp>
          <p:nvSpPr>
            <p:cNvPr id="9138" name="Google Shape;9138;p86"/>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6"/>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86"/>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86"/>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2" name="Google Shape;9142;p86"/>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3" name="Google Shape;9143;p86"/>
          <p:cNvGrpSpPr/>
          <p:nvPr/>
        </p:nvGrpSpPr>
        <p:grpSpPr>
          <a:xfrm>
            <a:off x="7068299" y="3632977"/>
            <a:ext cx="352833" cy="332194"/>
            <a:chOff x="-23615075" y="3906200"/>
            <a:chExt cx="296175" cy="278850"/>
          </a:xfrm>
        </p:grpSpPr>
        <p:sp>
          <p:nvSpPr>
            <p:cNvPr id="9144" name="Google Shape;9144;p86"/>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86"/>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86"/>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7" name="Google Shape;9147;p86"/>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8" name="Google Shape;9148;p86"/>
          <p:cNvGrpSpPr/>
          <p:nvPr/>
        </p:nvGrpSpPr>
        <p:grpSpPr>
          <a:xfrm>
            <a:off x="6617268" y="1306618"/>
            <a:ext cx="353757" cy="352565"/>
            <a:chOff x="-26980600" y="3175500"/>
            <a:chExt cx="296950" cy="295950"/>
          </a:xfrm>
        </p:grpSpPr>
        <p:sp>
          <p:nvSpPr>
            <p:cNvPr id="9149" name="Google Shape;9149;p86"/>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6"/>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86"/>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2" name="Google Shape;9152;p86"/>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3" name="Google Shape;9153;p86"/>
          <p:cNvGrpSpPr/>
          <p:nvPr/>
        </p:nvGrpSpPr>
        <p:grpSpPr>
          <a:xfrm>
            <a:off x="6617744" y="2245154"/>
            <a:ext cx="352803" cy="289039"/>
            <a:chOff x="-26981375" y="3951875"/>
            <a:chExt cx="296150" cy="242625"/>
          </a:xfrm>
        </p:grpSpPr>
        <p:sp>
          <p:nvSpPr>
            <p:cNvPr id="9154" name="Google Shape;9154;p86"/>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86"/>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86"/>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7" name="Google Shape;9157;p86"/>
          <p:cNvGrpSpPr/>
          <p:nvPr/>
        </p:nvGrpSpPr>
        <p:grpSpPr>
          <a:xfrm>
            <a:off x="5282787" y="2692745"/>
            <a:ext cx="351910" cy="354710"/>
            <a:chOff x="-25094250" y="3176075"/>
            <a:chExt cx="295400" cy="297750"/>
          </a:xfrm>
        </p:grpSpPr>
        <p:sp>
          <p:nvSpPr>
            <p:cNvPr id="9158" name="Google Shape;9158;p86"/>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6"/>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86"/>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86"/>
          <p:cNvGrpSpPr/>
          <p:nvPr/>
        </p:nvGrpSpPr>
        <p:grpSpPr>
          <a:xfrm>
            <a:off x="5282787" y="3173106"/>
            <a:ext cx="351910" cy="351880"/>
            <a:chOff x="-25094250" y="3547050"/>
            <a:chExt cx="295400" cy="295375"/>
          </a:xfrm>
        </p:grpSpPr>
        <p:sp>
          <p:nvSpPr>
            <p:cNvPr id="9162" name="Google Shape;9162;p86"/>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6"/>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6"/>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6"/>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86"/>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7" name="Google Shape;9167;p86"/>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8" name="Google Shape;9168;p86"/>
          <p:cNvGrpSpPr/>
          <p:nvPr/>
        </p:nvGrpSpPr>
        <p:grpSpPr>
          <a:xfrm>
            <a:off x="7514864" y="2693698"/>
            <a:ext cx="352803" cy="352803"/>
            <a:chOff x="-23245675" y="3148525"/>
            <a:chExt cx="296150" cy="296150"/>
          </a:xfrm>
        </p:grpSpPr>
        <p:sp>
          <p:nvSpPr>
            <p:cNvPr id="9169" name="Google Shape;9169;p86"/>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6"/>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6"/>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2" name="Google Shape;9172;p86"/>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3" name="Google Shape;9173;p86"/>
          <p:cNvGrpSpPr/>
          <p:nvPr/>
        </p:nvGrpSpPr>
        <p:grpSpPr>
          <a:xfrm>
            <a:off x="7515325" y="3622672"/>
            <a:ext cx="351880" cy="352803"/>
            <a:chOff x="-23244900" y="3888100"/>
            <a:chExt cx="295375" cy="296150"/>
          </a:xfrm>
        </p:grpSpPr>
        <p:sp>
          <p:nvSpPr>
            <p:cNvPr id="9174" name="Google Shape;9174;p86"/>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6"/>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6"/>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6"/>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6"/>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86"/>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86"/>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86"/>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6"/>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6"/>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86"/>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5" name="Google Shape;9185;p86"/>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6"/>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9187" name="Google Shape;9187;p86"/>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91"/>
        <p:cNvGrpSpPr/>
        <p:nvPr/>
      </p:nvGrpSpPr>
      <p:grpSpPr>
        <a:xfrm>
          <a:off x="0" y="0"/>
          <a:ext cx="0" cy="0"/>
          <a:chOff x="0" y="0"/>
          <a:chExt cx="0" cy="0"/>
        </a:xfrm>
      </p:grpSpPr>
      <p:sp>
        <p:nvSpPr>
          <p:cNvPr id="9192" name="Google Shape;9192;p87"/>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3" name="Google Shape;9193;p87"/>
          <p:cNvGrpSpPr/>
          <p:nvPr/>
        </p:nvGrpSpPr>
        <p:grpSpPr>
          <a:xfrm>
            <a:off x="832654" y="1819647"/>
            <a:ext cx="367261" cy="367261"/>
            <a:chOff x="-65145700" y="3727425"/>
            <a:chExt cx="317425" cy="317425"/>
          </a:xfrm>
        </p:grpSpPr>
        <p:sp>
          <p:nvSpPr>
            <p:cNvPr id="9194" name="Google Shape;9194;p87"/>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7"/>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87"/>
          <p:cNvGrpSpPr/>
          <p:nvPr/>
        </p:nvGrpSpPr>
        <p:grpSpPr>
          <a:xfrm>
            <a:off x="835851" y="2248561"/>
            <a:ext cx="360868" cy="367261"/>
            <a:chOff x="-65144125" y="4094450"/>
            <a:chExt cx="311900" cy="317425"/>
          </a:xfrm>
        </p:grpSpPr>
        <p:sp>
          <p:nvSpPr>
            <p:cNvPr id="9197" name="Google Shape;9197;p87"/>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7"/>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7"/>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00" name="Google Shape;9200;p87"/>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1" name="Google Shape;9201;p87"/>
          <p:cNvGrpSpPr/>
          <p:nvPr/>
        </p:nvGrpSpPr>
        <p:grpSpPr>
          <a:xfrm>
            <a:off x="3039420" y="1819256"/>
            <a:ext cx="370645" cy="368042"/>
            <a:chOff x="-63250675" y="3744075"/>
            <a:chExt cx="320350" cy="318100"/>
          </a:xfrm>
        </p:grpSpPr>
        <p:sp>
          <p:nvSpPr>
            <p:cNvPr id="9202" name="Google Shape;9202;p87"/>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7"/>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87"/>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87"/>
          <p:cNvGrpSpPr/>
          <p:nvPr/>
        </p:nvGrpSpPr>
        <p:grpSpPr>
          <a:xfrm>
            <a:off x="3041112" y="2248561"/>
            <a:ext cx="367261" cy="367261"/>
            <a:chOff x="-63250675" y="4110200"/>
            <a:chExt cx="317425" cy="317425"/>
          </a:xfrm>
        </p:grpSpPr>
        <p:sp>
          <p:nvSpPr>
            <p:cNvPr id="9206" name="Google Shape;9206;p87"/>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7"/>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7"/>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87"/>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87"/>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7"/>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7"/>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87"/>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87"/>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87"/>
          <p:cNvGrpSpPr/>
          <p:nvPr/>
        </p:nvGrpSpPr>
        <p:grpSpPr>
          <a:xfrm>
            <a:off x="1720159" y="2745656"/>
            <a:ext cx="359075" cy="358844"/>
            <a:chOff x="-61351725" y="3372400"/>
            <a:chExt cx="310350" cy="310150"/>
          </a:xfrm>
        </p:grpSpPr>
        <p:sp>
          <p:nvSpPr>
            <p:cNvPr id="9216" name="Google Shape;9216;p87"/>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87"/>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87"/>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9" name="Google Shape;9219;p87"/>
          <p:cNvGrpSpPr/>
          <p:nvPr/>
        </p:nvGrpSpPr>
        <p:grpSpPr>
          <a:xfrm>
            <a:off x="1716514" y="3208713"/>
            <a:ext cx="366364" cy="333534"/>
            <a:chOff x="-61354875" y="3751050"/>
            <a:chExt cx="316650" cy="288275"/>
          </a:xfrm>
        </p:grpSpPr>
        <p:sp>
          <p:nvSpPr>
            <p:cNvPr id="9220" name="Google Shape;9220;p87"/>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7"/>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87"/>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3" name="Google Shape;9223;p87"/>
          <p:cNvGrpSpPr/>
          <p:nvPr/>
        </p:nvGrpSpPr>
        <p:grpSpPr>
          <a:xfrm>
            <a:off x="1716514" y="3650352"/>
            <a:ext cx="366364" cy="367290"/>
            <a:chOff x="-61354875" y="4101525"/>
            <a:chExt cx="316650" cy="317450"/>
          </a:xfrm>
        </p:grpSpPr>
        <p:sp>
          <p:nvSpPr>
            <p:cNvPr id="9224" name="Google Shape;9224;p87"/>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7"/>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87"/>
          <p:cNvGrpSpPr/>
          <p:nvPr/>
        </p:nvGrpSpPr>
        <p:grpSpPr>
          <a:xfrm>
            <a:off x="3932949" y="2742228"/>
            <a:ext cx="368157" cy="365699"/>
            <a:chOff x="-59470075" y="3308975"/>
            <a:chExt cx="318200" cy="316075"/>
          </a:xfrm>
        </p:grpSpPr>
        <p:sp>
          <p:nvSpPr>
            <p:cNvPr id="9227" name="Google Shape;9227;p87"/>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7"/>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7"/>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87"/>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87"/>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7"/>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87"/>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87"/>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7"/>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87"/>
          <p:cNvGrpSpPr/>
          <p:nvPr/>
        </p:nvGrpSpPr>
        <p:grpSpPr>
          <a:xfrm>
            <a:off x="1278379" y="1377933"/>
            <a:ext cx="367261" cy="364686"/>
            <a:chOff x="-64781025" y="3361050"/>
            <a:chExt cx="317425" cy="315200"/>
          </a:xfrm>
        </p:grpSpPr>
        <p:sp>
          <p:nvSpPr>
            <p:cNvPr id="9237" name="Google Shape;9237;p87"/>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7"/>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87"/>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87"/>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1" name="Google Shape;9241;p87"/>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87"/>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87"/>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4" name="Google Shape;9244;p87"/>
          <p:cNvGrpSpPr/>
          <p:nvPr/>
        </p:nvGrpSpPr>
        <p:grpSpPr>
          <a:xfrm>
            <a:off x="3482779" y="1819372"/>
            <a:ext cx="382765" cy="367810"/>
            <a:chOff x="-62890750" y="3747425"/>
            <a:chExt cx="330825" cy="317900"/>
          </a:xfrm>
        </p:grpSpPr>
        <p:sp>
          <p:nvSpPr>
            <p:cNvPr id="9245" name="Google Shape;9245;p87"/>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7"/>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87"/>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87"/>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7"/>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7"/>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7"/>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7"/>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7"/>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7"/>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7"/>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7"/>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87"/>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87"/>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87"/>
          <p:cNvGrpSpPr/>
          <p:nvPr/>
        </p:nvGrpSpPr>
        <p:grpSpPr>
          <a:xfrm>
            <a:off x="3490531" y="2249009"/>
            <a:ext cx="367261" cy="366364"/>
            <a:chOff x="-62884425" y="4111775"/>
            <a:chExt cx="317425" cy="316650"/>
          </a:xfrm>
        </p:grpSpPr>
        <p:sp>
          <p:nvSpPr>
            <p:cNvPr id="9260" name="Google Shape;9260;p87"/>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87"/>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2" name="Google Shape;9262;p87"/>
          <p:cNvGrpSpPr/>
          <p:nvPr/>
        </p:nvGrpSpPr>
        <p:grpSpPr>
          <a:xfrm>
            <a:off x="2163165" y="2745078"/>
            <a:ext cx="365438" cy="360001"/>
            <a:chOff x="-60991775" y="3376900"/>
            <a:chExt cx="315850" cy="311150"/>
          </a:xfrm>
        </p:grpSpPr>
        <p:sp>
          <p:nvSpPr>
            <p:cNvPr id="9263" name="Google Shape;9263;p87"/>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87"/>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87"/>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87"/>
          <p:cNvGrpSpPr/>
          <p:nvPr/>
        </p:nvGrpSpPr>
        <p:grpSpPr>
          <a:xfrm>
            <a:off x="2162702" y="3195942"/>
            <a:ext cx="366364" cy="359075"/>
            <a:chOff x="-60988625" y="3740800"/>
            <a:chExt cx="316650" cy="310350"/>
          </a:xfrm>
        </p:grpSpPr>
        <p:sp>
          <p:nvSpPr>
            <p:cNvPr id="9267" name="Google Shape;9267;p87"/>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7"/>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87"/>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0" name="Google Shape;9270;p87"/>
          <p:cNvGrpSpPr/>
          <p:nvPr/>
        </p:nvGrpSpPr>
        <p:grpSpPr>
          <a:xfrm>
            <a:off x="2162702" y="3651393"/>
            <a:ext cx="366364" cy="365207"/>
            <a:chOff x="-60987850" y="4100950"/>
            <a:chExt cx="316650" cy="315650"/>
          </a:xfrm>
        </p:grpSpPr>
        <p:sp>
          <p:nvSpPr>
            <p:cNvPr id="9271" name="Google Shape;9271;p87"/>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87"/>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87"/>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7"/>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7"/>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87"/>
          <p:cNvGrpSpPr/>
          <p:nvPr/>
        </p:nvGrpSpPr>
        <p:grpSpPr>
          <a:xfrm>
            <a:off x="3932486" y="3196853"/>
            <a:ext cx="369083" cy="357253"/>
            <a:chOff x="-59447250" y="3706150"/>
            <a:chExt cx="319000" cy="308775"/>
          </a:xfrm>
        </p:grpSpPr>
        <p:sp>
          <p:nvSpPr>
            <p:cNvPr id="9277" name="Google Shape;9277;p87"/>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7"/>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7"/>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7"/>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87"/>
          <p:cNvGrpSpPr/>
          <p:nvPr/>
        </p:nvGrpSpPr>
        <p:grpSpPr>
          <a:xfrm>
            <a:off x="1721214" y="1378164"/>
            <a:ext cx="368186" cy="364224"/>
            <a:chOff x="-64406125" y="3362225"/>
            <a:chExt cx="318225" cy="314800"/>
          </a:xfrm>
        </p:grpSpPr>
        <p:sp>
          <p:nvSpPr>
            <p:cNvPr id="9282" name="Google Shape;9282;p87"/>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7"/>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4" name="Google Shape;9284;p87"/>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5" name="Google Shape;9285;p87"/>
          <p:cNvGrpSpPr/>
          <p:nvPr/>
        </p:nvGrpSpPr>
        <p:grpSpPr>
          <a:xfrm>
            <a:off x="1721677" y="2249009"/>
            <a:ext cx="367261" cy="366364"/>
            <a:chOff x="-64410850" y="4094450"/>
            <a:chExt cx="317425" cy="316650"/>
          </a:xfrm>
        </p:grpSpPr>
        <p:sp>
          <p:nvSpPr>
            <p:cNvPr id="9286" name="Google Shape;9286;p87"/>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87"/>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87"/>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9" name="Google Shape;9289;p87"/>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0" name="Google Shape;9290;p87"/>
          <p:cNvGrpSpPr/>
          <p:nvPr/>
        </p:nvGrpSpPr>
        <p:grpSpPr>
          <a:xfrm>
            <a:off x="3943225" y="1819083"/>
            <a:ext cx="365467" cy="368389"/>
            <a:chOff x="-62516625" y="3743175"/>
            <a:chExt cx="315875" cy="318400"/>
          </a:xfrm>
        </p:grpSpPr>
        <p:sp>
          <p:nvSpPr>
            <p:cNvPr id="9291" name="Google Shape;9291;p87"/>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7"/>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3" name="Google Shape;9293;p87"/>
          <p:cNvGrpSpPr/>
          <p:nvPr/>
        </p:nvGrpSpPr>
        <p:grpSpPr>
          <a:xfrm>
            <a:off x="3950065" y="2269054"/>
            <a:ext cx="351786" cy="326274"/>
            <a:chOff x="-62511900" y="4129100"/>
            <a:chExt cx="304050" cy="282000"/>
          </a:xfrm>
        </p:grpSpPr>
        <p:sp>
          <p:nvSpPr>
            <p:cNvPr id="9294" name="Google Shape;9294;p87"/>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87"/>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87"/>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7"/>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7"/>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87"/>
          <p:cNvGrpSpPr/>
          <p:nvPr/>
        </p:nvGrpSpPr>
        <p:grpSpPr>
          <a:xfrm>
            <a:off x="2628187" y="2741448"/>
            <a:ext cx="310770" cy="367261"/>
            <a:chOff x="-60597975" y="3367475"/>
            <a:chExt cx="268600" cy="317425"/>
          </a:xfrm>
        </p:grpSpPr>
        <p:sp>
          <p:nvSpPr>
            <p:cNvPr id="9300" name="Google Shape;9300;p87"/>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87"/>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87"/>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7"/>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87"/>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5" name="Google Shape;9305;p87"/>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6" name="Google Shape;9306;p87"/>
          <p:cNvGrpSpPr/>
          <p:nvPr/>
        </p:nvGrpSpPr>
        <p:grpSpPr>
          <a:xfrm>
            <a:off x="2600390" y="3702764"/>
            <a:ext cx="366364" cy="262465"/>
            <a:chOff x="-60621600" y="4145650"/>
            <a:chExt cx="316650" cy="226850"/>
          </a:xfrm>
        </p:grpSpPr>
        <p:sp>
          <p:nvSpPr>
            <p:cNvPr id="9307" name="Google Shape;9307;p87"/>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7"/>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87"/>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0" name="Google Shape;9310;p87"/>
          <p:cNvGrpSpPr/>
          <p:nvPr/>
        </p:nvGrpSpPr>
        <p:grpSpPr>
          <a:xfrm>
            <a:off x="3937042" y="3651263"/>
            <a:ext cx="359972" cy="365467"/>
            <a:chOff x="-59400775" y="4084200"/>
            <a:chExt cx="311125" cy="315875"/>
          </a:xfrm>
        </p:grpSpPr>
        <p:sp>
          <p:nvSpPr>
            <p:cNvPr id="9311" name="Google Shape;9311;p87"/>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7"/>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7"/>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7"/>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7"/>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7"/>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7" name="Google Shape;9317;p87"/>
          <p:cNvGrpSpPr/>
          <p:nvPr/>
        </p:nvGrpSpPr>
        <p:grpSpPr>
          <a:xfrm>
            <a:off x="2161136" y="1377094"/>
            <a:ext cx="365438" cy="366364"/>
            <a:chOff x="-64044600" y="3360375"/>
            <a:chExt cx="315850" cy="316650"/>
          </a:xfrm>
        </p:grpSpPr>
        <p:sp>
          <p:nvSpPr>
            <p:cNvPr id="9318" name="Google Shape;9318;p87"/>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87"/>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87"/>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87"/>
          <p:cNvGrpSpPr/>
          <p:nvPr/>
        </p:nvGrpSpPr>
        <p:grpSpPr>
          <a:xfrm>
            <a:off x="2187559" y="1819647"/>
            <a:ext cx="312592" cy="367261"/>
            <a:chOff x="-64022550" y="3727425"/>
            <a:chExt cx="270175" cy="317425"/>
          </a:xfrm>
        </p:grpSpPr>
        <p:sp>
          <p:nvSpPr>
            <p:cNvPr id="9322" name="Google Shape;9322;p87"/>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87"/>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87"/>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87"/>
          <p:cNvGrpSpPr/>
          <p:nvPr/>
        </p:nvGrpSpPr>
        <p:grpSpPr>
          <a:xfrm>
            <a:off x="2211697" y="2248547"/>
            <a:ext cx="264317" cy="367290"/>
            <a:chOff x="-64001300" y="4093650"/>
            <a:chExt cx="228450" cy="317450"/>
          </a:xfrm>
        </p:grpSpPr>
        <p:sp>
          <p:nvSpPr>
            <p:cNvPr id="9326" name="Google Shape;9326;p87"/>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87"/>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87"/>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7"/>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0" name="Google Shape;9330;p87"/>
          <p:cNvGrpSpPr/>
          <p:nvPr/>
        </p:nvGrpSpPr>
        <p:grpSpPr>
          <a:xfrm>
            <a:off x="830701" y="2741838"/>
            <a:ext cx="359972" cy="366480"/>
            <a:chOff x="-62148800" y="3377700"/>
            <a:chExt cx="311125" cy="316750"/>
          </a:xfrm>
        </p:grpSpPr>
        <p:sp>
          <p:nvSpPr>
            <p:cNvPr id="9331" name="Google Shape;9331;p87"/>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7"/>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87"/>
          <p:cNvGrpSpPr/>
          <p:nvPr/>
        </p:nvGrpSpPr>
        <p:grpSpPr>
          <a:xfrm>
            <a:off x="826608" y="3191835"/>
            <a:ext cx="368157" cy="367290"/>
            <a:chOff x="-62154300" y="3743950"/>
            <a:chExt cx="318200" cy="317450"/>
          </a:xfrm>
        </p:grpSpPr>
        <p:sp>
          <p:nvSpPr>
            <p:cNvPr id="9334" name="Google Shape;9334;p87"/>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7"/>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87"/>
          <p:cNvGrpSpPr/>
          <p:nvPr/>
        </p:nvGrpSpPr>
        <p:grpSpPr>
          <a:xfrm>
            <a:off x="826594" y="3650815"/>
            <a:ext cx="368186" cy="366364"/>
            <a:chOff x="-62151950" y="4111775"/>
            <a:chExt cx="318225" cy="316650"/>
          </a:xfrm>
        </p:grpSpPr>
        <p:sp>
          <p:nvSpPr>
            <p:cNvPr id="9337" name="Google Shape;9337;p87"/>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87"/>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7"/>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7"/>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1" name="Google Shape;9341;p87"/>
          <p:cNvGrpSpPr/>
          <p:nvPr/>
        </p:nvGrpSpPr>
        <p:grpSpPr>
          <a:xfrm>
            <a:off x="3045218" y="2741361"/>
            <a:ext cx="368157" cy="367434"/>
            <a:chOff x="-60254550" y="3367325"/>
            <a:chExt cx="318200" cy="317575"/>
          </a:xfrm>
        </p:grpSpPr>
        <p:sp>
          <p:nvSpPr>
            <p:cNvPr id="9342" name="Google Shape;9342;p87"/>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87"/>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7"/>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87"/>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87"/>
          <p:cNvGrpSpPr/>
          <p:nvPr/>
        </p:nvGrpSpPr>
        <p:grpSpPr>
          <a:xfrm>
            <a:off x="3046115" y="3192355"/>
            <a:ext cx="366364" cy="366248"/>
            <a:chOff x="-60255350" y="3733825"/>
            <a:chExt cx="316650" cy="316550"/>
          </a:xfrm>
        </p:grpSpPr>
        <p:sp>
          <p:nvSpPr>
            <p:cNvPr id="9347" name="Google Shape;9347;p87"/>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7"/>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7"/>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7"/>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7"/>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7"/>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87"/>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87"/>
          <p:cNvGrpSpPr/>
          <p:nvPr/>
        </p:nvGrpSpPr>
        <p:grpSpPr>
          <a:xfrm>
            <a:off x="3073912" y="3651263"/>
            <a:ext cx="310770" cy="365467"/>
            <a:chOff x="-60232500" y="4101525"/>
            <a:chExt cx="268600" cy="315875"/>
          </a:xfrm>
        </p:grpSpPr>
        <p:sp>
          <p:nvSpPr>
            <p:cNvPr id="9355" name="Google Shape;9355;p87"/>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7"/>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57" name="Google Shape;9357;p87"/>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8" name="Google Shape;9358;p87"/>
          <p:cNvGrpSpPr/>
          <p:nvPr/>
        </p:nvGrpSpPr>
        <p:grpSpPr>
          <a:xfrm>
            <a:off x="2606912" y="1377094"/>
            <a:ext cx="368186" cy="366364"/>
            <a:chOff x="-63679950" y="3360375"/>
            <a:chExt cx="318225" cy="316650"/>
          </a:xfrm>
        </p:grpSpPr>
        <p:sp>
          <p:nvSpPr>
            <p:cNvPr id="9359" name="Google Shape;9359;p87"/>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7"/>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7"/>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7"/>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3" name="Google Shape;9363;p87"/>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4" name="Google Shape;9364;p87"/>
          <p:cNvGrpSpPr/>
          <p:nvPr/>
        </p:nvGrpSpPr>
        <p:grpSpPr>
          <a:xfrm>
            <a:off x="2605539" y="2248431"/>
            <a:ext cx="370934" cy="367521"/>
            <a:chOff x="-63679950" y="4093450"/>
            <a:chExt cx="320600" cy="317650"/>
          </a:xfrm>
        </p:grpSpPr>
        <p:sp>
          <p:nvSpPr>
            <p:cNvPr id="9365" name="Google Shape;9365;p87"/>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87"/>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7"/>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87"/>
          <p:cNvGrpSpPr/>
          <p:nvPr/>
        </p:nvGrpSpPr>
        <p:grpSpPr>
          <a:xfrm>
            <a:off x="1265656" y="2741433"/>
            <a:ext cx="366364" cy="367290"/>
            <a:chOff x="-61784125" y="3377700"/>
            <a:chExt cx="316650" cy="317450"/>
          </a:xfrm>
        </p:grpSpPr>
        <p:sp>
          <p:nvSpPr>
            <p:cNvPr id="9369" name="Google Shape;9369;p87"/>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7"/>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87"/>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87"/>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7"/>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87"/>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87"/>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6" name="Google Shape;9376;p87"/>
          <p:cNvGrpSpPr/>
          <p:nvPr/>
        </p:nvGrpSpPr>
        <p:grpSpPr>
          <a:xfrm>
            <a:off x="1265656" y="3191835"/>
            <a:ext cx="366364" cy="367290"/>
            <a:chOff x="-61783350" y="3743950"/>
            <a:chExt cx="316650" cy="317450"/>
          </a:xfrm>
        </p:grpSpPr>
        <p:sp>
          <p:nvSpPr>
            <p:cNvPr id="9377" name="Google Shape;9377;p87"/>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87"/>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9" name="Google Shape;9379;p87"/>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7"/>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87"/>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2" name="Google Shape;9382;p87"/>
          <p:cNvGrpSpPr/>
          <p:nvPr/>
        </p:nvGrpSpPr>
        <p:grpSpPr>
          <a:xfrm>
            <a:off x="3487080" y="3651668"/>
            <a:ext cx="369112" cy="364657"/>
            <a:chOff x="-59869425" y="4102225"/>
            <a:chExt cx="319025" cy="315175"/>
          </a:xfrm>
        </p:grpSpPr>
        <p:sp>
          <p:nvSpPr>
            <p:cNvPr id="9383" name="Google Shape;9383;p87"/>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7"/>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7"/>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7"/>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87"/>
          <p:cNvGrpSpPr/>
          <p:nvPr/>
        </p:nvGrpSpPr>
        <p:grpSpPr>
          <a:xfrm>
            <a:off x="2605883" y="4120490"/>
            <a:ext cx="366364" cy="365467"/>
            <a:chOff x="-59029025" y="3711650"/>
            <a:chExt cx="316650" cy="315875"/>
          </a:xfrm>
        </p:grpSpPr>
        <p:sp>
          <p:nvSpPr>
            <p:cNvPr id="9388" name="Google Shape;9388;p87"/>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7"/>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7"/>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87"/>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87"/>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7"/>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7"/>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87"/>
          <p:cNvGrpSpPr/>
          <p:nvPr/>
        </p:nvGrpSpPr>
        <p:grpSpPr>
          <a:xfrm>
            <a:off x="4841373" y="1398014"/>
            <a:ext cx="351940" cy="348188"/>
            <a:chOff x="581525" y="3254850"/>
            <a:chExt cx="297750" cy="294575"/>
          </a:xfrm>
        </p:grpSpPr>
        <p:sp>
          <p:nvSpPr>
            <p:cNvPr id="9396" name="Google Shape;9396;p87"/>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87"/>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7"/>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87"/>
          <p:cNvGrpSpPr/>
          <p:nvPr/>
        </p:nvGrpSpPr>
        <p:grpSpPr>
          <a:xfrm>
            <a:off x="4840442" y="1836950"/>
            <a:ext cx="353802" cy="351497"/>
            <a:chOff x="580725" y="3617925"/>
            <a:chExt cx="299325" cy="297375"/>
          </a:xfrm>
        </p:grpSpPr>
        <p:sp>
          <p:nvSpPr>
            <p:cNvPr id="9400" name="Google Shape;9400;p87"/>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7"/>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7"/>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87"/>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87"/>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87"/>
          <p:cNvGrpSpPr/>
          <p:nvPr/>
        </p:nvGrpSpPr>
        <p:grpSpPr>
          <a:xfrm>
            <a:off x="4842304" y="2284140"/>
            <a:ext cx="350079" cy="350079"/>
            <a:chOff x="583100" y="3982600"/>
            <a:chExt cx="296175" cy="296175"/>
          </a:xfrm>
        </p:grpSpPr>
        <p:sp>
          <p:nvSpPr>
            <p:cNvPr id="9406" name="Google Shape;9406;p87"/>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87"/>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7"/>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7"/>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7"/>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87"/>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87"/>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87"/>
          <p:cNvGrpSpPr/>
          <p:nvPr/>
        </p:nvGrpSpPr>
        <p:grpSpPr>
          <a:xfrm>
            <a:off x="7074918" y="1397764"/>
            <a:ext cx="307231" cy="348690"/>
            <a:chOff x="2423775" y="3226875"/>
            <a:chExt cx="259925" cy="295000"/>
          </a:xfrm>
        </p:grpSpPr>
        <p:sp>
          <p:nvSpPr>
            <p:cNvPr id="9414" name="Google Shape;9414;p87"/>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7"/>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87"/>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87"/>
          <p:cNvGrpSpPr/>
          <p:nvPr/>
        </p:nvGrpSpPr>
        <p:grpSpPr>
          <a:xfrm>
            <a:off x="7052106" y="1839049"/>
            <a:ext cx="352857" cy="347301"/>
            <a:chOff x="2404875" y="3592725"/>
            <a:chExt cx="298525" cy="293825"/>
          </a:xfrm>
        </p:grpSpPr>
        <p:sp>
          <p:nvSpPr>
            <p:cNvPr id="9418" name="Google Shape;9418;p87"/>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7"/>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7"/>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1" name="Google Shape;9421;p87"/>
          <p:cNvGrpSpPr/>
          <p:nvPr/>
        </p:nvGrpSpPr>
        <p:grpSpPr>
          <a:xfrm>
            <a:off x="7053036" y="2284614"/>
            <a:ext cx="350995" cy="349133"/>
            <a:chOff x="2404875" y="3955825"/>
            <a:chExt cx="296950" cy="295375"/>
          </a:xfrm>
        </p:grpSpPr>
        <p:sp>
          <p:nvSpPr>
            <p:cNvPr id="9422" name="Google Shape;9422;p87"/>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87"/>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7"/>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87"/>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87"/>
          <p:cNvGrpSpPr/>
          <p:nvPr/>
        </p:nvGrpSpPr>
        <p:grpSpPr>
          <a:xfrm>
            <a:off x="5747016" y="2748808"/>
            <a:ext cx="349163" cy="350079"/>
            <a:chOff x="4263650" y="3235150"/>
            <a:chExt cx="295400" cy="296175"/>
          </a:xfrm>
        </p:grpSpPr>
        <p:sp>
          <p:nvSpPr>
            <p:cNvPr id="9427" name="Google Shape;9427;p87"/>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87"/>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87"/>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7"/>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87"/>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2" name="Google Shape;9432;p87"/>
          <p:cNvGrpSpPr/>
          <p:nvPr/>
        </p:nvGrpSpPr>
        <p:grpSpPr>
          <a:xfrm>
            <a:off x="5744696" y="3207969"/>
            <a:ext cx="353802" cy="327739"/>
            <a:chOff x="4266025" y="3609275"/>
            <a:chExt cx="299325" cy="277275"/>
          </a:xfrm>
        </p:grpSpPr>
        <p:sp>
          <p:nvSpPr>
            <p:cNvPr id="9433" name="Google Shape;9433;p87"/>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87"/>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5" name="Google Shape;9435;p87"/>
          <p:cNvGrpSpPr/>
          <p:nvPr/>
        </p:nvGrpSpPr>
        <p:grpSpPr>
          <a:xfrm>
            <a:off x="5745154" y="3673356"/>
            <a:ext cx="352886" cy="349133"/>
            <a:chOff x="4263650" y="3963700"/>
            <a:chExt cx="298550" cy="295375"/>
          </a:xfrm>
        </p:grpSpPr>
        <p:sp>
          <p:nvSpPr>
            <p:cNvPr id="9436" name="Google Shape;9436;p87"/>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87"/>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87"/>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7"/>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87"/>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87"/>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7"/>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87"/>
          <p:cNvGrpSpPr/>
          <p:nvPr/>
        </p:nvGrpSpPr>
        <p:grpSpPr>
          <a:xfrm>
            <a:off x="8023491" y="2748809"/>
            <a:ext cx="226264" cy="350079"/>
            <a:chOff x="6164975" y="3211525"/>
            <a:chExt cx="191425" cy="296175"/>
          </a:xfrm>
        </p:grpSpPr>
        <p:sp>
          <p:nvSpPr>
            <p:cNvPr id="9444" name="Google Shape;9444;p87"/>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7"/>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7"/>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87"/>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87"/>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7"/>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7"/>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1" name="Google Shape;9451;p87"/>
          <p:cNvGrpSpPr/>
          <p:nvPr/>
        </p:nvGrpSpPr>
        <p:grpSpPr>
          <a:xfrm>
            <a:off x="5285528" y="1397084"/>
            <a:ext cx="352886" cy="350049"/>
            <a:chOff x="946175" y="3253275"/>
            <a:chExt cx="298550" cy="296150"/>
          </a:xfrm>
        </p:grpSpPr>
        <p:sp>
          <p:nvSpPr>
            <p:cNvPr id="9452" name="Google Shape;9452;p87"/>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87"/>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7"/>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7"/>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87"/>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87"/>
          <p:cNvGrpSpPr/>
          <p:nvPr/>
        </p:nvGrpSpPr>
        <p:grpSpPr>
          <a:xfrm>
            <a:off x="5286459" y="1839048"/>
            <a:ext cx="351024" cy="347301"/>
            <a:chOff x="946175" y="3619500"/>
            <a:chExt cx="296975" cy="293825"/>
          </a:xfrm>
        </p:grpSpPr>
        <p:sp>
          <p:nvSpPr>
            <p:cNvPr id="9458" name="Google Shape;9458;p87"/>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7"/>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87"/>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87"/>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87"/>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87"/>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4" name="Google Shape;9464;p87"/>
          <p:cNvGrpSpPr/>
          <p:nvPr/>
        </p:nvGrpSpPr>
        <p:grpSpPr>
          <a:xfrm>
            <a:off x="5286001" y="2283682"/>
            <a:ext cx="351940" cy="350995"/>
            <a:chOff x="944600" y="3981825"/>
            <a:chExt cx="297750" cy="296950"/>
          </a:xfrm>
        </p:grpSpPr>
        <p:sp>
          <p:nvSpPr>
            <p:cNvPr id="9465" name="Google Shape;9465;p87"/>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87"/>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87"/>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87"/>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9" name="Google Shape;9469;p87"/>
          <p:cNvGrpSpPr/>
          <p:nvPr/>
        </p:nvGrpSpPr>
        <p:grpSpPr>
          <a:xfrm>
            <a:off x="7502937" y="1397542"/>
            <a:ext cx="350079" cy="349133"/>
            <a:chOff x="2768750" y="3227275"/>
            <a:chExt cx="296175" cy="295375"/>
          </a:xfrm>
        </p:grpSpPr>
        <p:sp>
          <p:nvSpPr>
            <p:cNvPr id="9470" name="Google Shape;9470;p87"/>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87"/>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87"/>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87"/>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87"/>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87"/>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87"/>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87"/>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8" name="Google Shape;9478;p87"/>
          <p:cNvGrpSpPr/>
          <p:nvPr/>
        </p:nvGrpSpPr>
        <p:grpSpPr>
          <a:xfrm>
            <a:off x="7523888" y="1838414"/>
            <a:ext cx="308177" cy="348572"/>
            <a:chOff x="2786075" y="3591800"/>
            <a:chExt cx="260725" cy="294900"/>
          </a:xfrm>
        </p:grpSpPr>
        <p:sp>
          <p:nvSpPr>
            <p:cNvPr id="9479" name="Google Shape;9479;p87"/>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87"/>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87"/>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87"/>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87"/>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87"/>
          <p:cNvGrpSpPr/>
          <p:nvPr/>
        </p:nvGrpSpPr>
        <p:grpSpPr>
          <a:xfrm>
            <a:off x="7564387" y="2284141"/>
            <a:ext cx="227180" cy="350079"/>
            <a:chOff x="2819150" y="3955025"/>
            <a:chExt cx="192200" cy="296175"/>
          </a:xfrm>
        </p:grpSpPr>
        <p:sp>
          <p:nvSpPr>
            <p:cNvPr id="9485" name="Google Shape;9485;p87"/>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87"/>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87"/>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87"/>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87"/>
          <p:cNvGrpSpPr/>
          <p:nvPr/>
        </p:nvGrpSpPr>
        <p:grpSpPr>
          <a:xfrm>
            <a:off x="6188160" y="2749739"/>
            <a:ext cx="349133" cy="348217"/>
            <a:chOff x="4629125" y="3235150"/>
            <a:chExt cx="295375" cy="294600"/>
          </a:xfrm>
        </p:grpSpPr>
        <p:sp>
          <p:nvSpPr>
            <p:cNvPr id="9490" name="Google Shape;9490;p87"/>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87"/>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87"/>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87"/>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87"/>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87"/>
          <p:cNvGrpSpPr/>
          <p:nvPr/>
        </p:nvGrpSpPr>
        <p:grpSpPr>
          <a:xfrm>
            <a:off x="6188145" y="3197272"/>
            <a:ext cx="349163" cy="349133"/>
            <a:chOff x="4628325" y="3599825"/>
            <a:chExt cx="295400" cy="295375"/>
          </a:xfrm>
        </p:grpSpPr>
        <p:sp>
          <p:nvSpPr>
            <p:cNvPr id="9496" name="Google Shape;9496;p87"/>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87"/>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87"/>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87"/>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87"/>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87"/>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87"/>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87"/>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87"/>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87"/>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87"/>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87"/>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8" name="Google Shape;9508;p87"/>
          <p:cNvGrpSpPr/>
          <p:nvPr/>
        </p:nvGrpSpPr>
        <p:grpSpPr>
          <a:xfrm>
            <a:off x="6209096" y="3672883"/>
            <a:ext cx="307261" cy="350079"/>
            <a:chOff x="4645650" y="3962900"/>
            <a:chExt cx="259950" cy="296175"/>
          </a:xfrm>
        </p:grpSpPr>
        <p:sp>
          <p:nvSpPr>
            <p:cNvPr id="9509" name="Google Shape;9509;p87"/>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87"/>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87"/>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87"/>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87"/>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87"/>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87"/>
          <p:cNvGrpSpPr/>
          <p:nvPr/>
        </p:nvGrpSpPr>
        <p:grpSpPr>
          <a:xfrm>
            <a:off x="7962056" y="3197745"/>
            <a:ext cx="349133" cy="348188"/>
            <a:chOff x="6143725" y="3582500"/>
            <a:chExt cx="295375" cy="294575"/>
          </a:xfrm>
        </p:grpSpPr>
        <p:sp>
          <p:nvSpPr>
            <p:cNvPr id="9516" name="Google Shape;9516;p87"/>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87"/>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87"/>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87"/>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87"/>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87"/>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87"/>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3" name="Google Shape;9523;p87"/>
          <p:cNvGrpSpPr/>
          <p:nvPr/>
        </p:nvGrpSpPr>
        <p:grpSpPr>
          <a:xfrm>
            <a:off x="5730883" y="1397084"/>
            <a:ext cx="350995" cy="350049"/>
            <a:chOff x="1310075" y="3253275"/>
            <a:chExt cx="296950" cy="296150"/>
          </a:xfrm>
        </p:grpSpPr>
        <p:sp>
          <p:nvSpPr>
            <p:cNvPr id="9524" name="Google Shape;9524;p87"/>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87"/>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87"/>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27" name="Google Shape;9527;p87"/>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28" name="Google Shape;9528;p87"/>
          <p:cNvGrpSpPr/>
          <p:nvPr/>
        </p:nvGrpSpPr>
        <p:grpSpPr>
          <a:xfrm>
            <a:off x="5730410" y="2283343"/>
            <a:ext cx="351941" cy="351675"/>
            <a:chOff x="1310075" y="3980250"/>
            <a:chExt cx="297750" cy="297525"/>
          </a:xfrm>
        </p:grpSpPr>
        <p:sp>
          <p:nvSpPr>
            <p:cNvPr id="9529" name="Google Shape;9529;p87"/>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87"/>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87"/>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87"/>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87"/>
          <p:cNvGrpSpPr/>
          <p:nvPr/>
        </p:nvGrpSpPr>
        <p:grpSpPr>
          <a:xfrm>
            <a:off x="7995198" y="1397542"/>
            <a:ext cx="266305" cy="349133"/>
            <a:chOff x="3167275" y="3227275"/>
            <a:chExt cx="225300" cy="295375"/>
          </a:xfrm>
        </p:grpSpPr>
        <p:sp>
          <p:nvSpPr>
            <p:cNvPr id="9534" name="Google Shape;9534;p87"/>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87"/>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87"/>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87"/>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87"/>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9" name="Google Shape;9539;p87"/>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40" name="Google Shape;9540;p87"/>
          <p:cNvGrpSpPr/>
          <p:nvPr/>
        </p:nvGrpSpPr>
        <p:grpSpPr>
          <a:xfrm>
            <a:off x="7952380" y="2284599"/>
            <a:ext cx="351940" cy="349163"/>
            <a:chOff x="3133425" y="3955025"/>
            <a:chExt cx="297750" cy="295400"/>
          </a:xfrm>
        </p:grpSpPr>
        <p:sp>
          <p:nvSpPr>
            <p:cNvPr id="9541" name="Google Shape;9541;p87"/>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87"/>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87"/>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4" name="Google Shape;9544;p87"/>
          <p:cNvGrpSpPr/>
          <p:nvPr/>
        </p:nvGrpSpPr>
        <p:grpSpPr>
          <a:xfrm>
            <a:off x="6632554" y="2748187"/>
            <a:ext cx="350079" cy="351320"/>
            <a:chOff x="4991425" y="3234750"/>
            <a:chExt cx="296175" cy="297225"/>
          </a:xfrm>
        </p:grpSpPr>
        <p:sp>
          <p:nvSpPr>
            <p:cNvPr id="9545" name="Google Shape;9545;p87"/>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87"/>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87"/>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87"/>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87"/>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87"/>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1" name="Google Shape;9551;p87"/>
          <p:cNvGrpSpPr/>
          <p:nvPr/>
        </p:nvGrpSpPr>
        <p:grpSpPr>
          <a:xfrm>
            <a:off x="6632554" y="3217750"/>
            <a:ext cx="350079" cy="308177"/>
            <a:chOff x="4991425" y="3617150"/>
            <a:chExt cx="296175" cy="260725"/>
          </a:xfrm>
        </p:grpSpPr>
        <p:sp>
          <p:nvSpPr>
            <p:cNvPr id="9552" name="Google Shape;9552;p87"/>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87"/>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87"/>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87"/>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7"/>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7"/>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87"/>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87"/>
          <p:cNvGrpSpPr/>
          <p:nvPr/>
        </p:nvGrpSpPr>
        <p:grpSpPr>
          <a:xfrm>
            <a:off x="6709827" y="3673341"/>
            <a:ext cx="195532" cy="349163"/>
            <a:chOff x="5056800" y="3962900"/>
            <a:chExt cx="165425" cy="295400"/>
          </a:xfrm>
        </p:grpSpPr>
        <p:sp>
          <p:nvSpPr>
            <p:cNvPr id="9560" name="Google Shape;9560;p87"/>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7"/>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7"/>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87"/>
          <p:cNvGrpSpPr/>
          <p:nvPr/>
        </p:nvGrpSpPr>
        <p:grpSpPr>
          <a:xfrm>
            <a:off x="7961125" y="3673357"/>
            <a:ext cx="350995" cy="349133"/>
            <a:chOff x="6168925" y="3936925"/>
            <a:chExt cx="296950" cy="295375"/>
          </a:xfrm>
        </p:grpSpPr>
        <p:sp>
          <p:nvSpPr>
            <p:cNvPr id="9564" name="Google Shape;9564;p87"/>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7"/>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87"/>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7"/>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7"/>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7"/>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87"/>
          <p:cNvGrpSpPr/>
          <p:nvPr/>
        </p:nvGrpSpPr>
        <p:grpSpPr>
          <a:xfrm>
            <a:off x="6174844" y="1390429"/>
            <a:ext cx="348188" cy="349133"/>
            <a:chOff x="1674750" y="3254050"/>
            <a:chExt cx="294575" cy="295375"/>
          </a:xfrm>
        </p:grpSpPr>
        <p:sp>
          <p:nvSpPr>
            <p:cNvPr id="9571" name="Google Shape;9571;p87"/>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87"/>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87"/>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87"/>
          <p:cNvGrpSpPr/>
          <p:nvPr/>
        </p:nvGrpSpPr>
        <p:grpSpPr>
          <a:xfrm>
            <a:off x="6189239" y="1838132"/>
            <a:ext cx="319347" cy="349133"/>
            <a:chOff x="1687350" y="3618725"/>
            <a:chExt cx="270175" cy="295375"/>
          </a:xfrm>
        </p:grpSpPr>
        <p:sp>
          <p:nvSpPr>
            <p:cNvPr id="9575" name="Google Shape;9575;p87"/>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87"/>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87"/>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87"/>
          <p:cNvGrpSpPr/>
          <p:nvPr/>
        </p:nvGrpSpPr>
        <p:grpSpPr>
          <a:xfrm>
            <a:off x="6172942" y="2284613"/>
            <a:ext cx="351940" cy="349133"/>
            <a:chOff x="1672375" y="3982600"/>
            <a:chExt cx="297750" cy="295375"/>
          </a:xfrm>
        </p:grpSpPr>
        <p:sp>
          <p:nvSpPr>
            <p:cNvPr id="9579" name="Google Shape;9579;p87"/>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87"/>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7"/>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87"/>
          <p:cNvGrpSpPr/>
          <p:nvPr/>
        </p:nvGrpSpPr>
        <p:grpSpPr>
          <a:xfrm>
            <a:off x="4864934" y="2748808"/>
            <a:ext cx="350079" cy="350079"/>
            <a:chOff x="3497300" y="3227275"/>
            <a:chExt cx="296175" cy="296175"/>
          </a:xfrm>
        </p:grpSpPr>
        <p:sp>
          <p:nvSpPr>
            <p:cNvPr id="9583" name="Google Shape;9583;p87"/>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7"/>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87"/>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7"/>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7"/>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7"/>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7"/>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87"/>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1" name="Google Shape;9591;p87"/>
          <p:cNvGrpSpPr/>
          <p:nvPr/>
        </p:nvGrpSpPr>
        <p:grpSpPr>
          <a:xfrm>
            <a:off x="4865407" y="3198203"/>
            <a:ext cx="349133" cy="347272"/>
            <a:chOff x="3497300" y="3591950"/>
            <a:chExt cx="295375" cy="293800"/>
          </a:xfrm>
        </p:grpSpPr>
        <p:sp>
          <p:nvSpPr>
            <p:cNvPr id="9592" name="Google Shape;9592;p87"/>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87"/>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7"/>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87"/>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87"/>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7"/>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7"/>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7"/>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87"/>
          <p:cNvGrpSpPr/>
          <p:nvPr/>
        </p:nvGrpSpPr>
        <p:grpSpPr>
          <a:xfrm>
            <a:off x="4865407" y="3673341"/>
            <a:ext cx="349133" cy="349163"/>
            <a:chOff x="3497300" y="3955025"/>
            <a:chExt cx="295375" cy="295400"/>
          </a:xfrm>
        </p:grpSpPr>
        <p:sp>
          <p:nvSpPr>
            <p:cNvPr id="9601" name="Google Shape;9601;p87"/>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7"/>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7"/>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4" name="Google Shape;9604;p87"/>
          <p:cNvGrpSpPr/>
          <p:nvPr/>
        </p:nvGrpSpPr>
        <p:grpSpPr>
          <a:xfrm>
            <a:off x="7089979" y="2749532"/>
            <a:ext cx="327739" cy="348631"/>
            <a:chOff x="5364750" y="3235150"/>
            <a:chExt cx="277275" cy="294950"/>
          </a:xfrm>
        </p:grpSpPr>
        <p:sp>
          <p:nvSpPr>
            <p:cNvPr id="9605" name="Google Shape;9605;p87"/>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87"/>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87"/>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7"/>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87"/>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87"/>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7"/>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87"/>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3" name="Google Shape;9613;p87"/>
          <p:cNvGrpSpPr/>
          <p:nvPr/>
        </p:nvGrpSpPr>
        <p:grpSpPr>
          <a:xfrm>
            <a:off x="7078337" y="3195868"/>
            <a:ext cx="351024" cy="351941"/>
            <a:chOff x="5355300" y="3598250"/>
            <a:chExt cx="296975" cy="297750"/>
          </a:xfrm>
        </p:grpSpPr>
        <p:sp>
          <p:nvSpPr>
            <p:cNvPr id="9614" name="Google Shape;9614;p87"/>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87"/>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87"/>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87"/>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7"/>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87"/>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87"/>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87"/>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87"/>
          <p:cNvGrpSpPr/>
          <p:nvPr/>
        </p:nvGrpSpPr>
        <p:grpSpPr>
          <a:xfrm>
            <a:off x="7082533" y="3734790"/>
            <a:ext cx="342632" cy="226264"/>
            <a:chOff x="5358450" y="4015675"/>
            <a:chExt cx="289875" cy="191425"/>
          </a:xfrm>
        </p:grpSpPr>
        <p:sp>
          <p:nvSpPr>
            <p:cNvPr id="9623" name="Google Shape;9623;p87"/>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7"/>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87"/>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87"/>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7" name="Google Shape;9627;p87"/>
          <p:cNvGrpSpPr/>
          <p:nvPr/>
        </p:nvGrpSpPr>
        <p:grpSpPr>
          <a:xfrm>
            <a:off x="6209015" y="4117322"/>
            <a:ext cx="351024" cy="325464"/>
            <a:chOff x="6543825" y="3202075"/>
            <a:chExt cx="296975" cy="275350"/>
          </a:xfrm>
        </p:grpSpPr>
        <p:sp>
          <p:nvSpPr>
            <p:cNvPr id="9628" name="Google Shape;9628;p87"/>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7"/>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87"/>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87"/>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7"/>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87"/>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87"/>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87"/>
          <p:cNvGrpSpPr/>
          <p:nvPr/>
        </p:nvGrpSpPr>
        <p:grpSpPr>
          <a:xfrm>
            <a:off x="6615996" y="1397069"/>
            <a:ext cx="350079" cy="350079"/>
            <a:chOff x="2037825" y="3254050"/>
            <a:chExt cx="296175" cy="296175"/>
          </a:xfrm>
        </p:grpSpPr>
        <p:sp>
          <p:nvSpPr>
            <p:cNvPr id="9636" name="Google Shape;9636;p87"/>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7"/>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87"/>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87"/>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7"/>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7"/>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87"/>
          <p:cNvGrpSpPr/>
          <p:nvPr/>
        </p:nvGrpSpPr>
        <p:grpSpPr>
          <a:xfrm>
            <a:off x="6614135" y="1838236"/>
            <a:ext cx="353802" cy="348926"/>
            <a:chOff x="2034675" y="3617925"/>
            <a:chExt cx="299325" cy="295200"/>
          </a:xfrm>
        </p:grpSpPr>
        <p:sp>
          <p:nvSpPr>
            <p:cNvPr id="9643" name="Google Shape;9643;p87"/>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87"/>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87"/>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87"/>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7"/>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87"/>
          <p:cNvGrpSpPr/>
          <p:nvPr/>
        </p:nvGrpSpPr>
        <p:grpSpPr>
          <a:xfrm>
            <a:off x="6615996" y="2284613"/>
            <a:ext cx="350079" cy="349133"/>
            <a:chOff x="2037825" y="3981825"/>
            <a:chExt cx="296175" cy="295375"/>
          </a:xfrm>
        </p:grpSpPr>
        <p:sp>
          <p:nvSpPr>
            <p:cNvPr id="9649" name="Google Shape;9649;p87"/>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7"/>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7"/>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87"/>
          <p:cNvGrpSpPr/>
          <p:nvPr/>
        </p:nvGrpSpPr>
        <p:grpSpPr>
          <a:xfrm>
            <a:off x="5301014" y="2780929"/>
            <a:ext cx="350079" cy="285837"/>
            <a:chOff x="3860400" y="3254050"/>
            <a:chExt cx="296175" cy="241825"/>
          </a:xfrm>
        </p:grpSpPr>
        <p:sp>
          <p:nvSpPr>
            <p:cNvPr id="9653" name="Google Shape;9653;p87"/>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7"/>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87"/>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87"/>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7"/>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87"/>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87"/>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0" name="Google Shape;9660;p87"/>
          <p:cNvGrpSpPr/>
          <p:nvPr/>
        </p:nvGrpSpPr>
        <p:grpSpPr>
          <a:xfrm>
            <a:off x="5300541" y="3196800"/>
            <a:ext cx="351024" cy="350079"/>
            <a:chOff x="3859600" y="3591950"/>
            <a:chExt cx="296975" cy="296175"/>
          </a:xfrm>
        </p:grpSpPr>
        <p:sp>
          <p:nvSpPr>
            <p:cNvPr id="9661" name="Google Shape;9661;p87"/>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7"/>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87"/>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4" name="Google Shape;9664;p87"/>
          <p:cNvGrpSpPr/>
          <p:nvPr/>
        </p:nvGrpSpPr>
        <p:grpSpPr>
          <a:xfrm>
            <a:off x="5301014" y="3672883"/>
            <a:ext cx="350079" cy="350079"/>
            <a:chOff x="3860400" y="3955025"/>
            <a:chExt cx="296175" cy="296175"/>
          </a:xfrm>
        </p:grpSpPr>
        <p:sp>
          <p:nvSpPr>
            <p:cNvPr id="9665" name="Google Shape;9665;p87"/>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7"/>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7"/>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7"/>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87"/>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87"/>
          <p:cNvGrpSpPr/>
          <p:nvPr/>
        </p:nvGrpSpPr>
        <p:grpSpPr>
          <a:xfrm>
            <a:off x="7516230" y="2749281"/>
            <a:ext cx="355664" cy="349133"/>
            <a:chOff x="5716825" y="3235950"/>
            <a:chExt cx="300900" cy="295375"/>
          </a:xfrm>
        </p:grpSpPr>
        <p:sp>
          <p:nvSpPr>
            <p:cNvPr id="9671" name="Google Shape;9671;p87"/>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87"/>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87"/>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87"/>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5" name="Google Shape;9675;p87"/>
          <p:cNvGrpSpPr/>
          <p:nvPr/>
        </p:nvGrpSpPr>
        <p:grpSpPr>
          <a:xfrm>
            <a:off x="7529261" y="3207969"/>
            <a:ext cx="329601" cy="327739"/>
            <a:chOff x="5727850" y="3609275"/>
            <a:chExt cx="278850" cy="277275"/>
          </a:xfrm>
        </p:grpSpPr>
        <p:sp>
          <p:nvSpPr>
            <p:cNvPr id="9676" name="Google Shape;9676;p87"/>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87"/>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87"/>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7"/>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7"/>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87"/>
          <p:cNvGrpSpPr/>
          <p:nvPr/>
        </p:nvGrpSpPr>
        <p:grpSpPr>
          <a:xfrm>
            <a:off x="7540446" y="3673356"/>
            <a:ext cx="307231" cy="349133"/>
            <a:chOff x="5736525" y="3963700"/>
            <a:chExt cx="259925" cy="295375"/>
          </a:xfrm>
        </p:grpSpPr>
        <p:sp>
          <p:nvSpPr>
            <p:cNvPr id="9682" name="Google Shape;9682;p87"/>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7"/>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7"/>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7"/>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7"/>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87"/>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87"/>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87"/>
          <p:cNvGrpSpPr/>
          <p:nvPr/>
        </p:nvGrpSpPr>
        <p:grpSpPr>
          <a:xfrm>
            <a:off x="6632026" y="4122683"/>
            <a:ext cx="351024" cy="350079"/>
            <a:chOff x="6553275" y="3604550"/>
            <a:chExt cx="296975" cy="296175"/>
          </a:xfrm>
        </p:grpSpPr>
        <p:sp>
          <p:nvSpPr>
            <p:cNvPr id="9690" name="Google Shape;9690;p87"/>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7"/>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7"/>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87"/>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87"/>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7"/>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96" name="Google Shape;9696;p87"/>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9697" name="Google Shape;9697;p87"/>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01"/>
        <p:cNvGrpSpPr/>
        <p:nvPr/>
      </p:nvGrpSpPr>
      <p:grpSpPr>
        <a:xfrm>
          <a:off x="0" y="0"/>
          <a:ext cx="0" cy="0"/>
          <a:chOff x="0" y="0"/>
          <a:chExt cx="0" cy="0"/>
        </a:xfrm>
      </p:grpSpPr>
      <p:grpSp>
        <p:nvGrpSpPr>
          <p:cNvPr id="9702" name="Google Shape;9702;p88"/>
          <p:cNvGrpSpPr/>
          <p:nvPr/>
        </p:nvGrpSpPr>
        <p:grpSpPr>
          <a:xfrm>
            <a:off x="859032" y="1380546"/>
            <a:ext cx="294401" cy="353645"/>
            <a:chOff x="-35814600" y="3202075"/>
            <a:chExt cx="242625" cy="291450"/>
          </a:xfrm>
        </p:grpSpPr>
        <p:sp>
          <p:nvSpPr>
            <p:cNvPr id="9703" name="Google Shape;9703;p88"/>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8"/>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8"/>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88"/>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88"/>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8"/>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88"/>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88"/>
          <p:cNvGrpSpPr/>
          <p:nvPr/>
        </p:nvGrpSpPr>
        <p:grpSpPr>
          <a:xfrm>
            <a:off x="829410" y="1821466"/>
            <a:ext cx="353645" cy="353888"/>
            <a:chOff x="-35839800" y="3561025"/>
            <a:chExt cx="291450" cy="291650"/>
          </a:xfrm>
        </p:grpSpPr>
        <p:sp>
          <p:nvSpPr>
            <p:cNvPr id="9711" name="Google Shape;9711;p88"/>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8"/>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8"/>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88"/>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88"/>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88"/>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8"/>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8" name="Google Shape;9718;p88"/>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9" name="Google Shape;9719;p88"/>
          <p:cNvGrpSpPr/>
          <p:nvPr/>
        </p:nvGrpSpPr>
        <p:grpSpPr>
          <a:xfrm>
            <a:off x="3066955" y="1380546"/>
            <a:ext cx="353645" cy="353645"/>
            <a:chOff x="-34003850" y="3227275"/>
            <a:chExt cx="291450" cy="291450"/>
          </a:xfrm>
        </p:grpSpPr>
        <p:sp>
          <p:nvSpPr>
            <p:cNvPr id="9720" name="Google Shape;9720;p88"/>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8"/>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88"/>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8"/>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88"/>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88"/>
          <p:cNvGrpSpPr/>
          <p:nvPr/>
        </p:nvGrpSpPr>
        <p:grpSpPr>
          <a:xfrm>
            <a:off x="3066485" y="1821238"/>
            <a:ext cx="354586" cy="354343"/>
            <a:chOff x="-34004625" y="3585850"/>
            <a:chExt cx="292225" cy="292025"/>
          </a:xfrm>
        </p:grpSpPr>
        <p:sp>
          <p:nvSpPr>
            <p:cNvPr id="9726" name="Google Shape;9726;p88"/>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8"/>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8"/>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8"/>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88"/>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1" name="Google Shape;9731;p88"/>
          <p:cNvGrpSpPr/>
          <p:nvPr/>
        </p:nvGrpSpPr>
        <p:grpSpPr>
          <a:xfrm>
            <a:off x="3066000" y="2256439"/>
            <a:ext cx="355557" cy="354616"/>
            <a:chOff x="-34005425" y="3945575"/>
            <a:chExt cx="293025" cy="292250"/>
          </a:xfrm>
        </p:grpSpPr>
        <p:sp>
          <p:nvSpPr>
            <p:cNvPr id="9732" name="Google Shape;9732;p88"/>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8"/>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8"/>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88"/>
          <p:cNvGrpSpPr/>
          <p:nvPr/>
        </p:nvGrpSpPr>
        <p:grpSpPr>
          <a:xfrm>
            <a:off x="1713099" y="2729615"/>
            <a:ext cx="358408" cy="355557"/>
            <a:chOff x="-32174975" y="3192625"/>
            <a:chExt cx="295375" cy="293025"/>
          </a:xfrm>
        </p:grpSpPr>
        <p:sp>
          <p:nvSpPr>
            <p:cNvPr id="9736" name="Google Shape;9736;p88"/>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8"/>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8"/>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88"/>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40" name="Google Shape;9740;p88"/>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8"/>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2" name="Google Shape;9742;p88"/>
          <p:cNvGrpSpPr/>
          <p:nvPr/>
        </p:nvGrpSpPr>
        <p:grpSpPr>
          <a:xfrm>
            <a:off x="3952249" y="2730570"/>
            <a:ext cx="354586" cy="353645"/>
            <a:chOff x="-30345325" y="3184750"/>
            <a:chExt cx="292225" cy="291450"/>
          </a:xfrm>
        </p:grpSpPr>
        <p:sp>
          <p:nvSpPr>
            <p:cNvPr id="9743" name="Google Shape;9743;p88"/>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8"/>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8"/>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88"/>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88"/>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8" name="Google Shape;9748;p88"/>
          <p:cNvGrpSpPr/>
          <p:nvPr/>
        </p:nvGrpSpPr>
        <p:grpSpPr>
          <a:xfrm>
            <a:off x="1277001" y="1380546"/>
            <a:ext cx="353645" cy="353645"/>
            <a:chOff x="-35481425" y="3202075"/>
            <a:chExt cx="291450" cy="291450"/>
          </a:xfrm>
        </p:grpSpPr>
        <p:sp>
          <p:nvSpPr>
            <p:cNvPr id="9749" name="Google Shape;9749;p88"/>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88"/>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8"/>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8"/>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8"/>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8"/>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8"/>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6" name="Google Shape;9756;p88"/>
          <p:cNvGrpSpPr/>
          <p:nvPr/>
        </p:nvGrpSpPr>
        <p:grpSpPr>
          <a:xfrm>
            <a:off x="1276531" y="1822072"/>
            <a:ext cx="354586" cy="352675"/>
            <a:chOff x="-35482200" y="3561225"/>
            <a:chExt cx="292225" cy="290650"/>
          </a:xfrm>
        </p:grpSpPr>
        <p:sp>
          <p:nvSpPr>
            <p:cNvPr id="9757" name="Google Shape;9757;p88"/>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88"/>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8"/>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88"/>
          <p:cNvGrpSpPr/>
          <p:nvPr/>
        </p:nvGrpSpPr>
        <p:grpSpPr>
          <a:xfrm>
            <a:off x="1277001" y="2256940"/>
            <a:ext cx="353645" cy="353615"/>
            <a:chOff x="-35481425" y="3919600"/>
            <a:chExt cx="291450" cy="291425"/>
          </a:xfrm>
        </p:grpSpPr>
        <p:sp>
          <p:nvSpPr>
            <p:cNvPr id="9761" name="Google Shape;9761;p88"/>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8"/>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8"/>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88"/>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88"/>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8"/>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88"/>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88"/>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9" name="Google Shape;9769;p88"/>
          <p:cNvGrpSpPr/>
          <p:nvPr/>
        </p:nvGrpSpPr>
        <p:grpSpPr>
          <a:xfrm>
            <a:off x="3512636" y="1381031"/>
            <a:ext cx="357468" cy="352675"/>
            <a:chOff x="-33645475" y="3228075"/>
            <a:chExt cx="294600" cy="290650"/>
          </a:xfrm>
        </p:grpSpPr>
        <p:sp>
          <p:nvSpPr>
            <p:cNvPr id="9770" name="Google Shape;9770;p88"/>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88"/>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8"/>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88"/>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88"/>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8"/>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8"/>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7" name="Google Shape;9777;p88"/>
          <p:cNvGrpSpPr/>
          <p:nvPr/>
        </p:nvGrpSpPr>
        <p:grpSpPr>
          <a:xfrm>
            <a:off x="3513606" y="1821116"/>
            <a:ext cx="355526" cy="354586"/>
            <a:chOff x="-33646250" y="3586425"/>
            <a:chExt cx="293000" cy="292225"/>
          </a:xfrm>
        </p:grpSpPr>
        <p:sp>
          <p:nvSpPr>
            <p:cNvPr id="9778" name="Google Shape;9778;p88"/>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8"/>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0" name="Google Shape;9780;p88"/>
          <p:cNvGrpSpPr/>
          <p:nvPr/>
        </p:nvGrpSpPr>
        <p:grpSpPr>
          <a:xfrm>
            <a:off x="3514076" y="2255969"/>
            <a:ext cx="354586" cy="355557"/>
            <a:chOff x="-33645475" y="3944800"/>
            <a:chExt cx="292225" cy="293025"/>
          </a:xfrm>
        </p:grpSpPr>
        <p:sp>
          <p:nvSpPr>
            <p:cNvPr id="9781" name="Google Shape;9781;p88"/>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88"/>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8"/>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8"/>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88"/>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88"/>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8"/>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88"/>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88"/>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88"/>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1" name="Google Shape;9791;p88"/>
          <p:cNvGrpSpPr/>
          <p:nvPr/>
        </p:nvGrpSpPr>
        <p:grpSpPr>
          <a:xfrm>
            <a:off x="2167295" y="2729706"/>
            <a:ext cx="352675" cy="355375"/>
            <a:chOff x="-31809525" y="3192625"/>
            <a:chExt cx="290650" cy="292875"/>
          </a:xfrm>
        </p:grpSpPr>
        <p:sp>
          <p:nvSpPr>
            <p:cNvPr id="9792" name="Google Shape;9792;p88"/>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88"/>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88"/>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8"/>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88"/>
          <p:cNvGrpSpPr/>
          <p:nvPr/>
        </p:nvGrpSpPr>
        <p:grpSpPr>
          <a:xfrm>
            <a:off x="2166810" y="3200258"/>
            <a:ext cx="353645" cy="355557"/>
            <a:chOff x="-31811100" y="3550975"/>
            <a:chExt cx="291450" cy="293025"/>
          </a:xfrm>
        </p:grpSpPr>
        <p:sp>
          <p:nvSpPr>
            <p:cNvPr id="9797" name="Google Shape;9797;p88"/>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8"/>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88"/>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88"/>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8"/>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88"/>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88"/>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88"/>
          <p:cNvGrpSpPr/>
          <p:nvPr/>
        </p:nvGrpSpPr>
        <p:grpSpPr>
          <a:xfrm>
            <a:off x="2160606" y="3664562"/>
            <a:ext cx="366052" cy="356831"/>
            <a:chOff x="-31817400" y="3910025"/>
            <a:chExt cx="301675" cy="294075"/>
          </a:xfrm>
        </p:grpSpPr>
        <p:sp>
          <p:nvSpPr>
            <p:cNvPr id="9805" name="Google Shape;9805;p88"/>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88"/>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8"/>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8" name="Google Shape;9808;p88"/>
          <p:cNvGrpSpPr/>
          <p:nvPr/>
        </p:nvGrpSpPr>
        <p:grpSpPr>
          <a:xfrm>
            <a:off x="3952234" y="3200743"/>
            <a:ext cx="354616" cy="354586"/>
            <a:chOff x="-30354000" y="3569100"/>
            <a:chExt cx="292250" cy="292225"/>
          </a:xfrm>
        </p:grpSpPr>
        <p:sp>
          <p:nvSpPr>
            <p:cNvPr id="9809" name="Google Shape;9809;p88"/>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88"/>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8"/>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8"/>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88"/>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88"/>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5" name="Google Shape;9815;p88"/>
          <p:cNvGrpSpPr/>
          <p:nvPr/>
        </p:nvGrpSpPr>
        <p:grpSpPr>
          <a:xfrm>
            <a:off x="1730812" y="1380546"/>
            <a:ext cx="342148" cy="353645"/>
            <a:chOff x="-35118325" y="3202075"/>
            <a:chExt cx="281975" cy="291450"/>
          </a:xfrm>
        </p:grpSpPr>
        <p:sp>
          <p:nvSpPr>
            <p:cNvPr id="9816" name="Google Shape;9816;p88"/>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88"/>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8"/>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88"/>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0" name="Google Shape;9820;p88"/>
          <p:cNvGrpSpPr/>
          <p:nvPr/>
        </p:nvGrpSpPr>
        <p:grpSpPr>
          <a:xfrm>
            <a:off x="1724593" y="1821799"/>
            <a:ext cx="354586" cy="353221"/>
            <a:chOff x="-35123050" y="3561225"/>
            <a:chExt cx="292225" cy="291100"/>
          </a:xfrm>
        </p:grpSpPr>
        <p:sp>
          <p:nvSpPr>
            <p:cNvPr id="9821" name="Google Shape;9821;p88"/>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8"/>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88"/>
          <p:cNvGrpSpPr/>
          <p:nvPr/>
        </p:nvGrpSpPr>
        <p:grpSpPr>
          <a:xfrm>
            <a:off x="1766652" y="2256940"/>
            <a:ext cx="270467" cy="353615"/>
            <a:chOff x="-35089175" y="3919600"/>
            <a:chExt cx="222900" cy="291425"/>
          </a:xfrm>
        </p:grpSpPr>
        <p:sp>
          <p:nvSpPr>
            <p:cNvPr id="9824" name="Google Shape;9824;p88"/>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8"/>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88"/>
          <p:cNvGrpSpPr/>
          <p:nvPr/>
        </p:nvGrpSpPr>
        <p:grpSpPr>
          <a:xfrm>
            <a:off x="3963648" y="1380303"/>
            <a:ext cx="336445" cy="354131"/>
            <a:chOff x="-33277650" y="3226875"/>
            <a:chExt cx="277275" cy="291850"/>
          </a:xfrm>
        </p:grpSpPr>
        <p:sp>
          <p:nvSpPr>
            <p:cNvPr id="9827" name="Google Shape;9827;p88"/>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8"/>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8"/>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88"/>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88"/>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88"/>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8"/>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4" name="Google Shape;9834;p88"/>
          <p:cNvGrpSpPr/>
          <p:nvPr/>
        </p:nvGrpSpPr>
        <p:grpSpPr>
          <a:xfrm>
            <a:off x="3955048" y="1821587"/>
            <a:ext cx="353645" cy="353645"/>
            <a:chOff x="-33286325" y="3586425"/>
            <a:chExt cx="291450" cy="291450"/>
          </a:xfrm>
        </p:grpSpPr>
        <p:sp>
          <p:nvSpPr>
            <p:cNvPr id="9835" name="Google Shape;9835;p88"/>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88"/>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88"/>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8"/>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88"/>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88"/>
          <p:cNvGrpSpPr/>
          <p:nvPr/>
        </p:nvGrpSpPr>
        <p:grpSpPr>
          <a:xfrm>
            <a:off x="3955048" y="2255969"/>
            <a:ext cx="353645" cy="355557"/>
            <a:chOff x="-33286325" y="3944800"/>
            <a:chExt cx="291450" cy="293025"/>
          </a:xfrm>
        </p:grpSpPr>
        <p:sp>
          <p:nvSpPr>
            <p:cNvPr id="9841" name="Google Shape;9841;p88"/>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88"/>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88"/>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88"/>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5" name="Google Shape;9845;p88"/>
          <p:cNvGrpSpPr/>
          <p:nvPr/>
        </p:nvGrpSpPr>
        <p:grpSpPr>
          <a:xfrm>
            <a:off x="2613445" y="2729129"/>
            <a:ext cx="353645" cy="356527"/>
            <a:chOff x="-31452725" y="3191825"/>
            <a:chExt cx="291450" cy="293825"/>
          </a:xfrm>
        </p:grpSpPr>
        <p:sp>
          <p:nvSpPr>
            <p:cNvPr id="9846" name="Google Shape;9846;p88"/>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88"/>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88"/>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88"/>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88"/>
          <p:cNvGrpSpPr/>
          <p:nvPr/>
        </p:nvGrpSpPr>
        <p:grpSpPr>
          <a:xfrm>
            <a:off x="2612975" y="3200744"/>
            <a:ext cx="354586" cy="354586"/>
            <a:chOff x="-31452725" y="3551775"/>
            <a:chExt cx="292225" cy="292225"/>
          </a:xfrm>
        </p:grpSpPr>
        <p:sp>
          <p:nvSpPr>
            <p:cNvPr id="9851" name="Google Shape;9851;p88"/>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88"/>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88"/>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8"/>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88"/>
          <p:cNvGrpSpPr/>
          <p:nvPr/>
        </p:nvGrpSpPr>
        <p:grpSpPr>
          <a:xfrm>
            <a:off x="2611534" y="3664729"/>
            <a:ext cx="357468" cy="356497"/>
            <a:chOff x="-31455100" y="3909350"/>
            <a:chExt cx="294600" cy="293800"/>
          </a:xfrm>
        </p:grpSpPr>
        <p:sp>
          <p:nvSpPr>
            <p:cNvPr id="9856" name="Google Shape;9856;p88"/>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8"/>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88"/>
          <p:cNvGrpSpPr/>
          <p:nvPr/>
        </p:nvGrpSpPr>
        <p:grpSpPr>
          <a:xfrm>
            <a:off x="3952719" y="3665684"/>
            <a:ext cx="353645" cy="354586"/>
            <a:chOff x="-30345325" y="3918800"/>
            <a:chExt cx="291450" cy="292225"/>
          </a:xfrm>
        </p:grpSpPr>
        <p:sp>
          <p:nvSpPr>
            <p:cNvPr id="9859" name="Google Shape;9859;p88"/>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8"/>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88"/>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88"/>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88"/>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4" name="Google Shape;9864;p88"/>
          <p:cNvGrpSpPr/>
          <p:nvPr/>
        </p:nvGrpSpPr>
        <p:grpSpPr>
          <a:xfrm>
            <a:off x="2172184" y="1821587"/>
            <a:ext cx="353645" cy="353645"/>
            <a:chOff x="-34763900" y="3561225"/>
            <a:chExt cx="291450" cy="291450"/>
          </a:xfrm>
        </p:grpSpPr>
        <p:sp>
          <p:nvSpPr>
            <p:cNvPr id="9865" name="Google Shape;9865;p88"/>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88"/>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8"/>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8" name="Google Shape;9868;p88"/>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9" name="Google Shape;9869;p88"/>
          <p:cNvGrpSpPr/>
          <p:nvPr/>
        </p:nvGrpSpPr>
        <p:grpSpPr>
          <a:xfrm>
            <a:off x="827081" y="2730099"/>
            <a:ext cx="354586" cy="354586"/>
            <a:chOff x="-32927950" y="3227275"/>
            <a:chExt cx="292225" cy="292225"/>
          </a:xfrm>
        </p:grpSpPr>
        <p:sp>
          <p:nvSpPr>
            <p:cNvPr id="9870" name="Google Shape;9870;p88"/>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88"/>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8"/>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8"/>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88"/>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5" name="Google Shape;9875;p88"/>
          <p:cNvGrpSpPr/>
          <p:nvPr/>
        </p:nvGrpSpPr>
        <p:grpSpPr>
          <a:xfrm>
            <a:off x="826596" y="3201213"/>
            <a:ext cx="355557" cy="353645"/>
            <a:chOff x="-32927950" y="3586425"/>
            <a:chExt cx="293025" cy="291450"/>
          </a:xfrm>
        </p:grpSpPr>
        <p:sp>
          <p:nvSpPr>
            <p:cNvPr id="9876" name="Google Shape;9876;p88"/>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8"/>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8"/>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8"/>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88"/>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1" name="Google Shape;9881;p88"/>
          <p:cNvGrpSpPr/>
          <p:nvPr/>
        </p:nvGrpSpPr>
        <p:grpSpPr>
          <a:xfrm>
            <a:off x="827081" y="3665198"/>
            <a:ext cx="354586" cy="355557"/>
            <a:chOff x="-32927950" y="3944800"/>
            <a:chExt cx="292225" cy="293025"/>
          </a:xfrm>
        </p:grpSpPr>
        <p:sp>
          <p:nvSpPr>
            <p:cNvPr id="9882" name="Google Shape;9882;p88"/>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8"/>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88"/>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88"/>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8"/>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88"/>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88"/>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8"/>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88"/>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88"/>
          <p:cNvGrpSpPr/>
          <p:nvPr/>
        </p:nvGrpSpPr>
        <p:grpSpPr>
          <a:xfrm>
            <a:off x="3055873" y="2730449"/>
            <a:ext cx="354586" cy="353888"/>
            <a:chOff x="-31094350" y="3194000"/>
            <a:chExt cx="292225" cy="291650"/>
          </a:xfrm>
        </p:grpSpPr>
        <p:sp>
          <p:nvSpPr>
            <p:cNvPr id="9892" name="Google Shape;9892;p88"/>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8"/>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88"/>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88"/>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8"/>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8"/>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88"/>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88"/>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88"/>
          <p:cNvGrpSpPr/>
          <p:nvPr/>
        </p:nvGrpSpPr>
        <p:grpSpPr>
          <a:xfrm>
            <a:off x="3056343" y="3200941"/>
            <a:ext cx="353645" cy="354191"/>
            <a:chOff x="-31093575" y="3552550"/>
            <a:chExt cx="291450" cy="291900"/>
          </a:xfrm>
        </p:grpSpPr>
        <p:sp>
          <p:nvSpPr>
            <p:cNvPr id="9901" name="Google Shape;9901;p88"/>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88"/>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88"/>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8"/>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88"/>
          <p:cNvGrpSpPr/>
          <p:nvPr/>
        </p:nvGrpSpPr>
        <p:grpSpPr>
          <a:xfrm>
            <a:off x="2182711" y="1380546"/>
            <a:ext cx="332593" cy="353645"/>
            <a:chOff x="-34755225" y="3202075"/>
            <a:chExt cx="274100" cy="291450"/>
          </a:xfrm>
        </p:grpSpPr>
        <p:sp>
          <p:nvSpPr>
            <p:cNvPr id="9906" name="Google Shape;9906;p88"/>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8"/>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8"/>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88"/>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88"/>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8"/>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88"/>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3" name="Google Shape;9913;p88"/>
          <p:cNvGrpSpPr/>
          <p:nvPr/>
        </p:nvGrpSpPr>
        <p:grpSpPr>
          <a:xfrm>
            <a:off x="3056343" y="3666169"/>
            <a:ext cx="353645" cy="353615"/>
            <a:chOff x="-31093575" y="3911725"/>
            <a:chExt cx="291450" cy="291425"/>
          </a:xfrm>
        </p:grpSpPr>
        <p:sp>
          <p:nvSpPr>
            <p:cNvPr id="9914" name="Google Shape;9914;p88"/>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8"/>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6" name="Google Shape;9916;p88"/>
          <p:cNvGrpSpPr/>
          <p:nvPr/>
        </p:nvGrpSpPr>
        <p:grpSpPr>
          <a:xfrm>
            <a:off x="2165773" y="4123136"/>
            <a:ext cx="356497" cy="354586"/>
            <a:chOff x="-29946000" y="3183175"/>
            <a:chExt cx="293800" cy="292225"/>
          </a:xfrm>
        </p:grpSpPr>
        <p:sp>
          <p:nvSpPr>
            <p:cNvPr id="9917" name="Google Shape;9917;p88"/>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8"/>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88"/>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88"/>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8"/>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8"/>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88"/>
          <p:cNvGrpSpPr/>
          <p:nvPr/>
        </p:nvGrpSpPr>
        <p:grpSpPr>
          <a:xfrm>
            <a:off x="2610305" y="1380289"/>
            <a:ext cx="358408" cy="354161"/>
            <a:chOff x="-34408675" y="3202075"/>
            <a:chExt cx="295375" cy="291875"/>
          </a:xfrm>
        </p:grpSpPr>
        <p:sp>
          <p:nvSpPr>
            <p:cNvPr id="9924" name="Google Shape;9924;p88"/>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8"/>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88"/>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88"/>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88"/>
          <p:cNvGrpSpPr/>
          <p:nvPr/>
        </p:nvGrpSpPr>
        <p:grpSpPr>
          <a:xfrm>
            <a:off x="2612216" y="1820283"/>
            <a:ext cx="354586" cy="356254"/>
            <a:chOff x="-34405525" y="3558075"/>
            <a:chExt cx="292225" cy="293600"/>
          </a:xfrm>
        </p:grpSpPr>
        <p:sp>
          <p:nvSpPr>
            <p:cNvPr id="9929" name="Google Shape;9929;p88"/>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88"/>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88"/>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2" name="Google Shape;9932;p88"/>
          <p:cNvGrpSpPr/>
          <p:nvPr/>
        </p:nvGrpSpPr>
        <p:grpSpPr>
          <a:xfrm>
            <a:off x="2611730" y="2256940"/>
            <a:ext cx="355557" cy="353615"/>
            <a:chOff x="-34406325" y="3919600"/>
            <a:chExt cx="293025" cy="291425"/>
          </a:xfrm>
        </p:grpSpPr>
        <p:sp>
          <p:nvSpPr>
            <p:cNvPr id="9933" name="Google Shape;9933;p88"/>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88"/>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8"/>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88"/>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88"/>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8"/>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88"/>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88"/>
          <p:cNvGrpSpPr/>
          <p:nvPr/>
        </p:nvGrpSpPr>
        <p:grpSpPr>
          <a:xfrm>
            <a:off x="1275628" y="2736303"/>
            <a:ext cx="353645" cy="342179"/>
            <a:chOff x="-32568800" y="3232000"/>
            <a:chExt cx="291450" cy="282000"/>
          </a:xfrm>
        </p:grpSpPr>
        <p:sp>
          <p:nvSpPr>
            <p:cNvPr id="9941" name="Google Shape;9941;p88"/>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8"/>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88"/>
          <p:cNvGrpSpPr/>
          <p:nvPr/>
        </p:nvGrpSpPr>
        <p:grpSpPr>
          <a:xfrm>
            <a:off x="1275158" y="3201213"/>
            <a:ext cx="354586" cy="353645"/>
            <a:chOff x="-32569575" y="3586425"/>
            <a:chExt cx="292225" cy="291450"/>
          </a:xfrm>
        </p:grpSpPr>
        <p:sp>
          <p:nvSpPr>
            <p:cNvPr id="9944" name="Google Shape;9944;p88"/>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8"/>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88"/>
          <p:cNvGrpSpPr/>
          <p:nvPr/>
        </p:nvGrpSpPr>
        <p:grpSpPr>
          <a:xfrm>
            <a:off x="1266073" y="3665805"/>
            <a:ext cx="372756" cy="354343"/>
            <a:chOff x="-32576675" y="3944600"/>
            <a:chExt cx="307200" cy="292025"/>
          </a:xfrm>
        </p:grpSpPr>
        <p:sp>
          <p:nvSpPr>
            <p:cNvPr id="9947" name="Google Shape;9947;p88"/>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8"/>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88"/>
          <p:cNvGrpSpPr/>
          <p:nvPr/>
        </p:nvGrpSpPr>
        <p:grpSpPr>
          <a:xfrm>
            <a:off x="3511040" y="2730100"/>
            <a:ext cx="354586" cy="354586"/>
            <a:chOff x="-30735200" y="3192625"/>
            <a:chExt cx="292225" cy="292225"/>
          </a:xfrm>
        </p:grpSpPr>
        <p:sp>
          <p:nvSpPr>
            <p:cNvPr id="9950" name="Google Shape;9950;p88"/>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8"/>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8"/>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8"/>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88"/>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8"/>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88"/>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88"/>
          <p:cNvGrpSpPr/>
          <p:nvPr/>
        </p:nvGrpSpPr>
        <p:grpSpPr>
          <a:xfrm>
            <a:off x="3511040" y="3201532"/>
            <a:ext cx="354586" cy="353008"/>
            <a:chOff x="-30735200" y="3552550"/>
            <a:chExt cx="292225" cy="290925"/>
          </a:xfrm>
        </p:grpSpPr>
        <p:sp>
          <p:nvSpPr>
            <p:cNvPr id="9958" name="Google Shape;9958;p88"/>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88"/>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0" name="Google Shape;9960;p88"/>
          <p:cNvGrpSpPr/>
          <p:nvPr/>
        </p:nvGrpSpPr>
        <p:grpSpPr>
          <a:xfrm>
            <a:off x="3511040" y="3666154"/>
            <a:ext cx="354586" cy="353645"/>
            <a:chOff x="-30735200" y="3910925"/>
            <a:chExt cx="292225" cy="291450"/>
          </a:xfrm>
        </p:grpSpPr>
        <p:sp>
          <p:nvSpPr>
            <p:cNvPr id="9961" name="Google Shape;9961;p88"/>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88"/>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3" name="Google Shape;9963;p88"/>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4" name="Google Shape;9964;p88"/>
          <p:cNvGrpSpPr/>
          <p:nvPr/>
        </p:nvGrpSpPr>
        <p:grpSpPr>
          <a:xfrm>
            <a:off x="4864547" y="1375808"/>
            <a:ext cx="358971" cy="359224"/>
            <a:chOff x="-57956275" y="3197925"/>
            <a:chExt cx="319000" cy="319225"/>
          </a:xfrm>
        </p:grpSpPr>
        <p:sp>
          <p:nvSpPr>
            <p:cNvPr id="9965" name="Google Shape;9965;p88"/>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8"/>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8"/>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88"/>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88"/>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8"/>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8"/>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2" name="Google Shape;9972;p88"/>
          <p:cNvGrpSpPr/>
          <p:nvPr/>
        </p:nvGrpSpPr>
        <p:grpSpPr>
          <a:xfrm>
            <a:off x="4886701" y="1832234"/>
            <a:ext cx="314662" cy="358971"/>
            <a:chOff x="-57940525" y="3590375"/>
            <a:chExt cx="279625" cy="319000"/>
          </a:xfrm>
        </p:grpSpPr>
        <p:sp>
          <p:nvSpPr>
            <p:cNvPr id="9973" name="Google Shape;9973;p88"/>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88"/>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8"/>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8"/>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8"/>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88"/>
          <p:cNvGrpSpPr/>
          <p:nvPr/>
        </p:nvGrpSpPr>
        <p:grpSpPr>
          <a:xfrm>
            <a:off x="4857582" y="2273605"/>
            <a:ext cx="358099" cy="358999"/>
            <a:chOff x="-57959425" y="3982600"/>
            <a:chExt cx="318225" cy="319025"/>
          </a:xfrm>
        </p:grpSpPr>
        <p:sp>
          <p:nvSpPr>
            <p:cNvPr id="9979" name="Google Shape;9979;p88"/>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88"/>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88"/>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8"/>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3" name="Google Shape;9983;p88"/>
          <p:cNvGrpSpPr/>
          <p:nvPr/>
        </p:nvGrpSpPr>
        <p:grpSpPr>
          <a:xfrm>
            <a:off x="7057749" y="1376934"/>
            <a:ext cx="357226" cy="357226"/>
            <a:chOff x="-55987225" y="3198925"/>
            <a:chExt cx="317450" cy="317450"/>
          </a:xfrm>
        </p:grpSpPr>
        <p:sp>
          <p:nvSpPr>
            <p:cNvPr id="9984" name="Google Shape;9984;p88"/>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8"/>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8"/>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8"/>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88"/>
          <p:cNvGrpSpPr/>
          <p:nvPr/>
        </p:nvGrpSpPr>
        <p:grpSpPr>
          <a:xfrm>
            <a:off x="7057749" y="1832965"/>
            <a:ext cx="357226" cy="357367"/>
            <a:chOff x="-55987225" y="3591025"/>
            <a:chExt cx="317450" cy="317575"/>
          </a:xfrm>
        </p:grpSpPr>
        <p:sp>
          <p:nvSpPr>
            <p:cNvPr id="9989" name="Google Shape;9989;p88"/>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8"/>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88"/>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88"/>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8"/>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4" name="Google Shape;9994;p88"/>
          <p:cNvGrpSpPr/>
          <p:nvPr/>
        </p:nvGrpSpPr>
        <p:grpSpPr>
          <a:xfrm>
            <a:off x="7071665" y="2273605"/>
            <a:ext cx="358999" cy="358999"/>
            <a:chOff x="-55988800" y="3982600"/>
            <a:chExt cx="319025" cy="319025"/>
          </a:xfrm>
        </p:grpSpPr>
        <p:sp>
          <p:nvSpPr>
            <p:cNvPr id="9995" name="Google Shape;9995;p88"/>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8"/>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8"/>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8"/>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8"/>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0" name="Google Shape;10000;p88"/>
          <p:cNvGrpSpPr/>
          <p:nvPr/>
        </p:nvGrpSpPr>
        <p:grpSpPr>
          <a:xfrm>
            <a:off x="5730184" y="2731562"/>
            <a:ext cx="356326" cy="358971"/>
            <a:chOff x="-54026025" y="3192625"/>
            <a:chExt cx="316650" cy="319000"/>
          </a:xfrm>
        </p:grpSpPr>
        <p:sp>
          <p:nvSpPr>
            <p:cNvPr id="10001" name="Google Shape;10001;p88"/>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88"/>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88"/>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8"/>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88"/>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88"/>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8"/>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88"/>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88"/>
          <p:cNvGrpSpPr/>
          <p:nvPr/>
        </p:nvGrpSpPr>
        <p:grpSpPr>
          <a:xfrm>
            <a:off x="5750130" y="3202536"/>
            <a:ext cx="316434" cy="358099"/>
            <a:chOff x="-54007925" y="3584850"/>
            <a:chExt cx="281200" cy="318225"/>
          </a:xfrm>
        </p:grpSpPr>
        <p:sp>
          <p:nvSpPr>
            <p:cNvPr id="10010" name="Google Shape;10010;p88"/>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88"/>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88"/>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8"/>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8"/>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8"/>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88"/>
          <p:cNvGrpSpPr/>
          <p:nvPr/>
        </p:nvGrpSpPr>
        <p:grpSpPr>
          <a:xfrm>
            <a:off x="5750130" y="3664421"/>
            <a:ext cx="316434" cy="358914"/>
            <a:chOff x="-54007925" y="3975575"/>
            <a:chExt cx="281200" cy="318950"/>
          </a:xfrm>
        </p:grpSpPr>
        <p:sp>
          <p:nvSpPr>
            <p:cNvPr id="10017" name="Google Shape;10017;p88"/>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8"/>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88"/>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88"/>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88"/>
          <p:cNvGrpSpPr/>
          <p:nvPr/>
        </p:nvGrpSpPr>
        <p:grpSpPr>
          <a:xfrm>
            <a:off x="7984996" y="2748891"/>
            <a:ext cx="274770" cy="358492"/>
            <a:chOff x="-52005775" y="3208025"/>
            <a:chExt cx="244175" cy="318575"/>
          </a:xfrm>
        </p:grpSpPr>
        <p:sp>
          <p:nvSpPr>
            <p:cNvPr id="10022" name="Google Shape;10022;p88"/>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88"/>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88"/>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8"/>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8"/>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8"/>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88"/>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88"/>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88"/>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8"/>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8"/>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88"/>
          <p:cNvGrpSpPr/>
          <p:nvPr/>
        </p:nvGrpSpPr>
        <p:grpSpPr>
          <a:xfrm>
            <a:off x="5291462" y="1376934"/>
            <a:ext cx="358099" cy="358099"/>
            <a:chOff x="-57568775" y="3198925"/>
            <a:chExt cx="318225" cy="318225"/>
          </a:xfrm>
        </p:grpSpPr>
        <p:sp>
          <p:nvSpPr>
            <p:cNvPr id="10034" name="Google Shape;10034;p88"/>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88"/>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8"/>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88"/>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88"/>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8"/>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88"/>
          <p:cNvGrpSpPr/>
          <p:nvPr/>
        </p:nvGrpSpPr>
        <p:grpSpPr>
          <a:xfrm>
            <a:off x="5313181" y="1832234"/>
            <a:ext cx="314662" cy="358099"/>
            <a:chOff x="-57549075" y="3590375"/>
            <a:chExt cx="279625" cy="318225"/>
          </a:xfrm>
        </p:grpSpPr>
        <p:sp>
          <p:nvSpPr>
            <p:cNvPr id="10041" name="Google Shape;10041;p88"/>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88"/>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88"/>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8"/>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5" name="Google Shape;10045;p88"/>
          <p:cNvGrpSpPr/>
          <p:nvPr/>
        </p:nvGrpSpPr>
        <p:grpSpPr>
          <a:xfrm>
            <a:off x="5305378" y="2273605"/>
            <a:ext cx="359871" cy="359871"/>
            <a:chOff x="-57570350" y="3982600"/>
            <a:chExt cx="319800" cy="319800"/>
          </a:xfrm>
        </p:grpSpPr>
        <p:sp>
          <p:nvSpPr>
            <p:cNvPr id="10046" name="Google Shape;10046;p88"/>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88"/>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88"/>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8"/>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88"/>
          <p:cNvGrpSpPr/>
          <p:nvPr/>
        </p:nvGrpSpPr>
        <p:grpSpPr>
          <a:xfrm>
            <a:off x="7520416" y="1376033"/>
            <a:ext cx="314662" cy="358999"/>
            <a:chOff x="-55576850" y="3198125"/>
            <a:chExt cx="279625" cy="319025"/>
          </a:xfrm>
        </p:grpSpPr>
        <p:sp>
          <p:nvSpPr>
            <p:cNvPr id="10051" name="Google Shape;10051;p88"/>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8"/>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88"/>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88"/>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88"/>
          <p:cNvGrpSpPr/>
          <p:nvPr/>
        </p:nvGrpSpPr>
        <p:grpSpPr>
          <a:xfrm>
            <a:off x="7497812" y="1832009"/>
            <a:ext cx="359871" cy="358324"/>
            <a:chOff x="-55596550" y="3590175"/>
            <a:chExt cx="319800" cy="318425"/>
          </a:xfrm>
        </p:grpSpPr>
        <p:sp>
          <p:nvSpPr>
            <p:cNvPr id="10056" name="Google Shape;10056;p88"/>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8"/>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88"/>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8"/>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88"/>
          <p:cNvGrpSpPr/>
          <p:nvPr/>
        </p:nvGrpSpPr>
        <p:grpSpPr>
          <a:xfrm>
            <a:off x="7513049" y="2273351"/>
            <a:ext cx="358999" cy="359252"/>
            <a:chOff x="-55595775" y="3982375"/>
            <a:chExt cx="319025" cy="319250"/>
          </a:xfrm>
        </p:grpSpPr>
        <p:sp>
          <p:nvSpPr>
            <p:cNvPr id="10061" name="Google Shape;10061;p88"/>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88"/>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88"/>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8"/>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8"/>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8"/>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88"/>
          <p:cNvGrpSpPr/>
          <p:nvPr/>
        </p:nvGrpSpPr>
        <p:grpSpPr>
          <a:xfrm>
            <a:off x="6170232" y="2731562"/>
            <a:ext cx="358999" cy="358099"/>
            <a:chOff x="-53635375" y="3192625"/>
            <a:chExt cx="319025" cy="318225"/>
          </a:xfrm>
        </p:grpSpPr>
        <p:sp>
          <p:nvSpPr>
            <p:cNvPr id="10068" name="Google Shape;10068;p88"/>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8"/>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88"/>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1" name="Google Shape;10071;p88"/>
          <p:cNvGrpSpPr/>
          <p:nvPr/>
        </p:nvGrpSpPr>
        <p:grpSpPr>
          <a:xfrm>
            <a:off x="6192401" y="3202536"/>
            <a:ext cx="314662" cy="358999"/>
            <a:chOff x="-53615675" y="3584850"/>
            <a:chExt cx="279625" cy="319025"/>
          </a:xfrm>
        </p:grpSpPr>
        <p:sp>
          <p:nvSpPr>
            <p:cNvPr id="10072" name="Google Shape;10072;p88"/>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8"/>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88"/>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88"/>
          <p:cNvGrpSpPr/>
          <p:nvPr/>
        </p:nvGrpSpPr>
        <p:grpSpPr>
          <a:xfrm>
            <a:off x="6170246" y="3665461"/>
            <a:ext cx="358971" cy="357874"/>
            <a:chOff x="-53634575" y="3976500"/>
            <a:chExt cx="319000" cy="318025"/>
          </a:xfrm>
        </p:grpSpPr>
        <p:sp>
          <p:nvSpPr>
            <p:cNvPr id="10076" name="Google Shape;10076;p88"/>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88"/>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88"/>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88"/>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8"/>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8"/>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8"/>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8"/>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4" name="Google Shape;10084;p88"/>
          <p:cNvGrpSpPr/>
          <p:nvPr/>
        </p:nvGrpSpPr>
        <p:grpSpPr>
          <a:xfrm>
            <a:off x="7965050" y="3208415"/>
            <a:ext cx="314662" cy="358436"/>
            <a:chOff x="-52023900" y="3590075"/>
            <a:chExt cx="279625" cy="318525"/>
          </a:xfrm>
        </p:grpSpPr>
        <p:sp>
          <p:nvSpPr>
            <p:cNvPr id="10085" name="Google Shape;10085;p88"/>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88"/>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88"/>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8"/>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8"/>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8"/>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88"/>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88"/>
          <p:cNvGrpSpPr/>
          <p:nvPr/>
        </p:nvGrpSpPr>
        <p:grpSpPr>
          <a:xfrm>
            <a:off x="5728292" y="1376934"/>
            <a:ext cx="358971" cy="358971"/>
            <a:chOff x="-57173375" y="3198925"/>
            <a:chExt cx="319000" cy="319000"/>
          </a:xfrm>
        </p:grpSpPr>
        <p:sp>
          <p:nvSpPr>
            <p:cNvPr id="10093" name="Google Shape;10093;p88"/>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88"/>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88"/>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88"/>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7" name="Google Shape;10097;p88"/>
          <p:cNvGrpSpPr/>
          <p:nvPr/>
        </p:nvGrpSpPr>
        <p:grpSpPr>
          <a:xfrm>
            <a:off x="5729178" y="1854374"/>
            <a:ext cx="357198" cy="314690"/>
            <a:chOff x="-57176525" y="3610050"/>
            <a:chExt cx="317425" cy="279650"/>
          </a:xfrm>
        </p:grpSpPr>
        <p:sp>
          <p:nvSpPr>
            <p:cNvPr id="10098" name="Google Shape;10098;p88"/>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8"/>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88"/>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8"/>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8"/>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88"/>
          <p:cNvGrpSpPr/>
          <p:nvPr/>
        </p:nvGrpSpPr>
        <p:grpSpPr>
          <a:xfrm>
            <a:off x="7939633" y="1376934"/>
            <a:ext cx="358099" cy="356326"/>
            <a:chOff x="-55202750" y="3198925"/>
            <a:chExt cx="318225" cy="316650"/>
          </a:xfrm>
        </p:grpSpPr>
        <p:sp>
          <p:nvSpPr>
            <p:cNvPr id="10104" name="Google Shape;10104;p88"/>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8"/>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88"/>
          <p:cNvGrpSpPr/>
          <p:nvPr/>
        </p:nvGrpSpPr>
        <p:grpSpPr>
          <a:xfrm>
            <a:off x="7950267" y="1832234"/>
            <a:ext cx="336830" cy="358099"/>
            <a:chOff x="-55194875" y="3590375"/>
            <a:chExt cx="299325" cy="318225"/>
          </a:xfrm>
        </p:grpSpPr>
        <p:sp>
          <p:nvSpPr>
            <p:cNvPr id="10107" name="Google Shape;10107;p88"/>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8"/>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8"/>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88"/>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88"/>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2" name="Google Shape;10112;p88"/>
          <p:cNvGrpSpPr/>
          <p:nvPr/>
        </p:nvGrpSpPr>
        <p:grpSpPr>
          <a:xfrm>
            <a:off x="7954884" y="2274505"/>
            <a:ext cx="357198" cy="357198"/>
            <a:chOff x="-55203525" y="3983400"/>
            <a:chExt cx="317425" cy="317425"/>
          </a:xfrm>
        </p:grpSpPr>
        <p:sp>
          <p:nvSpPr>
            <p:cNvPr id="10113" name="Google Shape;10113;p88"/>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8"/>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8"/>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88"/>
          <p:cNvGrpSpPr/>
          <p:nvPr/>
        </p:nvGrpSpPr>
        <p:grpSpPr>
          <a:xfrm>
            <a:off x="6621365" y="2731562"/>
            <a:ext cx="335930" cy="358971"/>
            <a:chOff x="-53232900" y="3192625"/>
            <a:chExt cx="298525" cy="319000"/>
          </a:xfrm>
        </p:grpSpPr>
        <p:sp>
          <p:nvSpPr>
            <p:cNvPr id="10117" name="Google Shape;10117;p88"/>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88"/>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8"/>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8"/>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8"/>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88"/>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88"/>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8"/>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5" name="Google Shape;10125;p88"/>
          <p:cNvGrpSpPr/>
          <p:nvPr/>
        </p:nvGrpSpPr>
        <p:grpSpPr>
          <a:xfrm>
            <a:off x="6610731" y="3202536"/>
            <a:ext cx="357198" cy="356326"/>
            <a:chOff x="-53242350" y="3584850"/>
            <a:chExt cx="317425" cy="316650"/>
          </a:xfrm>
        </p:grpSpPr>
        <p:sp>
          <p:nvSpPr>
            <p:cNvPr id="10126" name="Google Shape;10126;p88"/>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88"/>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8"/>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8"/>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88"/>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88"/>
          <p:cNvGrpSpPr/>
          <p:nvPr/>
        </p:nvGrpSpPr>
        <p:grpSpPr>
          <a:xfrm>
            <a:off x="6631999" y="3665236"/>
            <a:ext cx="314662" cy="358999"/>
            <a:chOff x="-53224225" y="3976300"/>
            <a:chExt cx="279625" cy="319025"/>
          </a:xfrm>
        </p:grpSpPr>
        <p:sp>
          <p:nvSpPr>
            <p:cNvPr id="10132" name="Google Shape;10132;p88"/>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88"/>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88"/>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88"/>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8"/>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8"/>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8"/>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9" name="Google Shape;10139;p88"/>
          <p:cNvGrpSpPr/>
          <p:nvPr/>
        </p:nvGrpSpPr>
        <p:grpSpPr>
          <a:xfrm>
            <a:off x="7942896" y="3672917"/>
            <a:ext cx="358971" cy="358408"/>
            <a:chOff x="-52043575" y="3983125"/>
            <a:chExt cx="319000" cy="318500"/>
          </a:xfrm>
        </p:grpSpPr>
        <p:sp>
          <p:nvSpPr>
            <p:cNvPr id="10140" name="Google Shape;10140;p88"/>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8"/>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8"/>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88"/>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88"/>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88"/>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8"/>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88"/>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88"/>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9" name="Google Shape;10149;p88"/>
          <p:cNvGrpSpPr/>
          <p:nvPr/>
        </p:nvGrpSpPr>
        <p:grpSpPr>
          <a:xfrm>
            <a:off x="6196836" y="1376934"/>
            <a:ext cx="314662" cy="358971"/>
            <a:chOff x="-56766175" y="3198925"/>
            <a:chExt cx="279625" cy="319000"/>
          </a:xfrm>
        </p:grpSpPr>
        <p:sp>
          <p:nvSpPr>
            <p:cNvPr id="10150" name="Google Shape;10150;p88"/>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8"/>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88"/>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88"/>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8"/>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8"/>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8"/>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88"/>
          <p:cNvGrpSpPr/>
          <p:nvPr/>
        </p:nvGrpSpPr>
        <p:grpSpPr>
          <a:xfrm>
            <a:off x="6195950" y="1832234"/>
            <a:ext cx="316434" cy="358099"/>
            <a:chOff x="-56766175" y="3590375"/>
            <a:chExt cx="281200" cy="318225"/>
          </a:xfrm>
        </p:grpSpPr>
        <p:sp>
          <p:nvSpPr>
            <p:cNvPr id="10158" name="Google Shape;10158;p88"/>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8"/>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88"/>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88"/>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2" name="Google Shape;10162;p88"/>
          <p:cNvGrpSpPr/>
          <p:nvPr/>
        </p:nvGrpSpPr>
        <p:grpSpPr>
          <a:xfrm>
            <a:off x="6232906" y="2273605"/>
            <a:ext cx="272126" cy="358099"/>
            <a:chOff x="-56747275" y="3982600"/>
            <a:chExt cx="241825" cy="318225"/>
          </a:xfrm>
        </p:grpSpPr>
        <p:sp>
          <p:nvSpPr>
            <p:cNvPr id="10163" name="Google Shape;10163;p88"/>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8"/>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88"/>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88"/>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8"/>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8"/>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8"/>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88"/>
          <p:cNvGrpSpPr/>
          <p:nvPr/>
        </p:nvGrpSpPr>
        <p:grpSpPr>
          <a:xfrm>
            <a:off x="4840657" y="3215842"/>
            <a:ext cx="358999" cy="342991"/>
            <a:chOff x="-54812875" y="3596675"/>
            <a:chExt cx="319025" cy="304800"/>
          </a:xfrm>
        </p:grpSpPr>
        <p:sp>
          <p:nvSpPr>
            <p:cNvPr id="10171" name="Google Shape;10171;p88"/>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8"/>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8"/>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8"/>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8"/>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8"/>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8"/>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78" name="Google Shape;10178;p88"/>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8"/>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0" name="Google Shape;10180;p88"/>
          <p:cNvGrpSpPr/>
          <p:nvPr/>
        </p:nvGrpSpPr>
        <p:grpSpPr>
          <a:xfrm>
            <a:off x="4862826" y="3672326"/>
            <a:ext cx="314662" cy="358099"/>
            <a:chOff x="-54793175" y="3982600"/>
            <a:chExt cx="279625" cy="318225"/>
          </a:xfrm>
        </p:grpSpPr>
        <p:sp>
          <p:nvSpPr>
            <p:cNvPr id="10181" name="Google Shape;10181;p88"/>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8"/>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8"/>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8"/>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8"/>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8"/>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88"/>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8" name="Google Shape;10188;p88"/>
          <p:cNvGrpSpPr/>
          <p:nvPr/>
        </p:nvGrpSpPr>
        <p:grpSpPr>
          <a:xfrm>
            <a:off x="7074284" y="2731562"/>
            <a:ext cx="314662" cy="358099"/>
            <a:chOff x="-52832000" y="3192625"/>
            <a:chExt cx="279625" cy="318225"/>
          </a:xfrm>
        </p:grpSpPr>
        <p:sp>
          <p:nvSpPr>
            <p:cNvPr id="10189" name="Google Shape;10189;p88"/>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8"/>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88"/>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88"/>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88"/>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8"/>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8"/>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8"/>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88"/>
          <p:cNvGrpSpPr/>
          <p:nvPr/>
        </p:nvGrpSpPr>
        <p:grpSpPr>
          <a:xfrm>
            <a:off x="5760817" y="2272929"/>
            <a:ext cx="323524" cy="358774"/>
            <a:chOff x="-57162350" y="3982000"/>
            <a:chExt cx="287500" cy="318825"/>
          </a:xfrm>
        </p:grpSpPr>
        <p:sp>
          <p:nvSpPr>
            <p:cNvPr id="10198" name="Google Shape;10198;p88"/>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88"/>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8"/>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88"/>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88"/>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88"/>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88"/>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88"/>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88"/>
          <p:cNvGrpSpPr/>
          <p:nvPr/>
        </p:nvGrpSpPr>
        <p:grpSpPr>
          <a:xfrm>
            <a:off x="7052130" y="3203436"/>
            <a:ext cx="358971" cy="357198"/>
            <a:chOff x="-52851675" y="3585650"/>
            <a:chExt cx="319000" cy="317425"/>
          </a:xfrm>
        </p:grpSpPr>
        <p:sp>
          <p:nvSpPr>
            <p:cNvPr id="10207" name="Google Shape;10207;p88"/>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88"/>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88"/>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8"/>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88"/>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88"/>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88"/>
          <p:cNvGrpSpPr/>
          <p:nvPr/>
        </p:nvGrpSpPr>
        <p:grpSpPr>
          <a:xfrm>
            <a:off x="7074284" y="3665236"/>
            <a:ext cx="314662" cy="358999"/>
            <a:chOff x="-52832000" y="3976300"/>
            <a:chExt cx="279625" cy="319025"/>
          </a:xfrm>
        </p:grpSpPr>
        <p:sp>
          <p:nvSpPr>
            <p:cNvPr id="10214" name="Google Shape;10214;p88"/>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88"/>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88"/>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8"/>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8"/>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88"/>
          <p:cNvGrpSpPr/>
          <p:nvPr/>
        </p:nvGrpSpPr>
        <p:grpSpPr>
          <a:xfrm>
            <a:off x="6191490" y="4119884"/>
            <a:ext cx="316434" cy="358099"/>
            <a:chOff x="-51633225" y="3198925"/>
            <a:chExt cx="281200" cy="318225"/>
          </a:xfrm>
        </p:grpSpPr>
        <p:sp>
          <p:nvSpPr>
            <p:cNvPr id="10220" name="Google Shape;10220;p88"/>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88"/>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88"/>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8"/>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8"/>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8"/>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88"/>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88"/>
          <p:cNvGrpSpPr/>
          <p:nvPr/>
        </p:nvGrpSpPr>
        <p:grpSpPr>
          <a:xfrm>
            <a:off x="6610314" y="1377806"/>
            <a:ext cx="365188" cy="357226"/>
            <a:chOff x="-56396775" y="3199700"/>
            <a:chExt cx="324525" cy="317450"/>
          </a:xfrm>
        </p:grpSpPr>
        <p:sp>
          <p:nvSpPr>
            <p:cNvPr id="10228" name="Google Shape;10228;p88"/>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8"/>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8"/>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88"/>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88"/>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8"/>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4" name="Google Shape;10234;p88"/>
          <p:cNvGrpSpPr/>
          <p:nvPr/>
        </p:nvGrpSpPr>
        <p:grpSpPr>
          <a:xfrm>
            <a:off x="6613408" y="1843740"/>
            <a:ext cx="358999" cy="335958"/>
            <a:chOff x="-56394425" y="3600600"/>
            <a:chExt cx="319025" cy="298550"/>
          </a:xfrm>
        </p:grpSpPr>
        <p:sp>
          <p:nvSpPr>
            <p:cNvPr id="10235" name="Google Shape;10235;p88"/>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88"/>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8"/>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88"/>
          <p:cNvGrpSpPr/>
          <p:nvPr/>
        </p:nvGrpSpPr>
        <p:grpSpPr>
          <a:xfrm>
            <a:off x="6644175" y="2274505"/>
            <a:ext cx="327068" cy="357198"/>
            <a:chOff x="-56379450" y="3983400"/>
            <a:chExt cx="290650" cy="317425"/>
          </a:xfrm>
        </p:grpSpPr>
        <p:sp>
          <p:nvSpPr>
            <p:cNvPr id="10239" name="Google Shape;10239;p88"/>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88"/>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8"/>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8"/>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88"/>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88"/>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88"/>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8"/>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7" name="Google Shape;10247;p88"/>
          <p:cNvGrpSpPr/>
          <p:nvPr/>
        </p:nvGrpSpPr>
        <p:grpSpPr>
          <a:xfrm>
            <a:off x="5307879" y="2738651"/>
            <a:ext cx="316434" cy="358971"/>
            <a:chOff x="-54401725" y="3198925"/>
            <a:chExt cx="281200" cy="319000"/>
          </a:xfrm>
        </p:grpSpPr>
        <p:sp>
          <p:nvSpPr>
            <p:cNvPr id="10248" name="Google Shape;10248;p88"/>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88"/>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88"/>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8"/>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8"/>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8"/>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88"/>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88"/>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8"/>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8"/>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88"/>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9" name="Google Shape;10259;p88"/>
          <p:cNvGrpSpPr/>
          <p:nvPr/>
        </p:nvGrpSpPr>
        <p:grpSpPr>
          <a:xfrm>
            <a:off x="5308766" y="3208753"/>
            <a:ext cx="314662" cy="358099"/>
            <a:chOff x="-54401725" y="3590375"/>
            <a:chExt cx="279625" cy="318225"/>
          </a:xfrm>
        </p:grpSpPr>
        <p:sp>
          <p:nvSpPr>
            <p:cNvPr id="10260" name="Google Shape;10260;p88"/>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88"/>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88"/>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8"/>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88"/>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88"/>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6" name="Google Shape;10266;p88"/>
          <p:cNvGrpSpPr/>
          <p:nvPr/>
        </p:nvGrpSpPr>
        <p:grpSpPr>
          <a:xfrm>
            <a:off x="5306557" y="3672326"/>
            <a:ext cx="319079" cy="358099"/>
            <a:chOff x="-54403300" y="3982600"/>
            <a:chExt cx="283550" cy="318225"/>
          </a:xfrm>
        </p:grpSpPr>
        <p:sp>
          <p:nvSpPr>
            <p:cNvPr id="10267" name="Google Shape;10267;p88"/>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88"/>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88"/>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88"/>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8"/>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2" name="Google Shape;10272;p88"/>
          <p:cNvGrpSpPr/>
          <p:nvPr/>
        </p:nvGrpSpPr>
        <p:grpSpPr>
          <a:xfrm>
            <a:off x="7493951" y="2733559"/>
            <a:ext cx="356298" cy="356973"/>
            <a:chOff x="-52458650" y="3194400"/>
            <a:chExt cx="316625" cy="317225"/>
          </a:xfrm>
        </p:grpSpPr>
        <p:sp>
          <p:nvSpPr>
            <p:cNvPr id="10273" name="Google Shape;10273;p88"/>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88"/>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8"/>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8"/>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8"/>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88"/>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88"/>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8"/>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1" name="Google Shape;10281;p88"/>
          <p:cNvGrpSpPr/>
          <p:nvPr/>
        </p:nvGrpSpPr>
        <p:grpSpPr>
          <a:xfrm>
            <a:off x="4862826" y="2738651"/>
            <a:ext cx="314662" cy="358971"/>
            <a:chOff x="-54793175" y="3198925"/>
            <a:chExt cx="279625" cy="319000"/>
          </a:xfrm>
        </p:grpSpPr>
        <p:sp>
          <p:nvSpPr>
            <p:cNvPr id="10282" name="Google Shape;10282;p88"/>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88"/>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88"/>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88"/>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8"/>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8"/>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88"/>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9" name="Google Shape;10289;p88"/>
          <p:cNvGrpSpPr/>
          <p:nvPr/>
        </p:nvGrpSpPr>
        <p:grpSpPr>
          <a:xfrm>
            <a:off x="7503249" y="3202536"/>
            <a:ext cx="337703" cy="357845"/>
            <a:chOff x="-52450000" y="3584850"/>
            <a:chExt cx="300100" cy="318000"/>
          </a:xfrm>
        </p:grpSpPr>
        <p:sp>
          <p:nvSpPr>
            <p:cNvPr id="10290" name="Google Shape;10290;p88"/>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8"/>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8"/>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8"/>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8"/>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8"/>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8"/>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7" name="Google Shape;10297;p88"/>
          <p:cNvGrpSpPr/>
          <p:nvPr/>
        </p:nvGrpSpPr>
        <p:grpSpPr>
          <a:xfrm>
            <a:off x="7514769" y="3667009"/>
            <a:ext cx="314662" cy="357226"/>
            <a:chOff x="-52440550" y="3977875"/>
            <a:chExt cx="279625" cy="317450"/>
          </a:xfrm>
        </p:grpSpPr>
        <p:sp>
          <p:nvSpPr>
            <p:cNvPr id="10298" name="Google Shape;10298;p88"/>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8"/>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8"/>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88"/>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88"/>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8"/>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8"/>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88"/>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88"/>
          <p:cNvGrpSpPr/>
          <p:nvPr/>
        </p:nvGrpSpPr>
        <p:grpSpPr>
          <a:xfrm>
            <a:off x="6626703" y="4123215"/>
            <a:ext cx="314662" cy="358999"/>
            <a:chOff x="-51623775" y="3584850"/>
            <a:chExt cx="279625" cy="319025"/>
          </a:xfrm>
        </p:grpSpPr>
        <p:sp>
          <p:nvSpPr>
            <p:cNvPr id="10307" name="Google Shape;10307;p88"/>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88"/>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8"/>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8"/>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88"/>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88"/>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8"/>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8"/>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88"/>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16" name="Google Shape;10316;p88"/>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317" name="Google Shape;10317;p88"/>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21"/>
        <p:cNvGrpSpPr/>
        <p:nvPr/>
      </p:nvGrpSpPr>
      <p:grpSpPr>
        <a:xfrm>
          <a:off x="0" y="0"/>
          <a:ext cx="0" cy="0"/>
          <a:chOff x="0" y="0"/>
          <a:chExt cx="0" cy="0"/>
        </a:xfrm>
      </p:grpSpPr>
      <p:grpSp>
        <p:nvGrpSpPr>
          <p:cNvPr id="10322" name="Google Shape;10322;p89"/>
          <p:cNvGrpSpPr/>
          <p:nvPr/>
        </p:nvGrpSpPr>
        <p:grpSpPr>
          <a:xfrm>
            <a:off x="866775" y="1386849"/>
            <a:ext cx="276003" cy="357300"/>
            <a:chOff x="-50469125" y="3183175"/>
            <a:chExt cx="233150" cy="301825"/>
          </a:xfrm>
        </p:grpSpPr>
        <p:sp>
          <p:nvSpPr>
            <p:cNvPr id="10323" name="Google Shape;10323;p89"/>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89"/>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89"/>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89"/>
          <p:cNvGrpSpPr/>
          <p:nvPr/>
        </p:nvGrpSpPr>
        <p:grpSpPr>
          <a:xfrm>
            <a:off x="826674" y="1822251"/>
            <a:ext cx="356205" cy="355288"/>
            <a:chOff x="-50504575" y="3550975"/>
            <a:chExt cx="300900" cy="300125"/>
          </a:xfrm>
        </p:grpSpPr>
        <p:sp>
          <p:nvSpPr>
            <p:cNvPr id="10327" name="Google Shape;10327;p89"/>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9"/>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9"/>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9"/>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89"/>
          <p:cNvGrpSpPr/>
          <p:nvPr/>
        </p:nvGrpSpPr>
        <p:grpSpPr>
          <a:xfrm>
            <a:off x="826674" y="2260493"/>
            <a:ext cx="356205" cy="354341"/>
            <a:chOff x="-50503000" y="3921175"/>
            <a:chExt cx="300900" cy="299325"/>
          </a:xfrm>
        </p:grpSpPr>
        <p:sp>
          <p:nvSpPr>
            <p:cNvPr id="10332" name="Google Shape;10332;p89"/>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9"/>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9"/>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9"/>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89"/>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7" name="Google Shape;10337;p89"/>
          <p:cNvGrpSpPr/>
          <p:nvPr/>
        </p:nvGrpSpPr>
        <p:grpSpPr>
          <a:xfrm>
            <a:off x="3030727" y="1406411"/>
            <a:ext cx="355258" cy="356205"/>
            <a:chOff x="-48630025" y="3199700"/>
            <a:chExt cx="300100" cy="300900"/>
          </a:xfrm>
        </p:grpSpPr>
        <p:sp>
          <p:nvSpPr>
            <p:cNvPr id="10338" name="Google Shape;10338;p89"/>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9"/>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89"/>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89"/>
          <p:cNvGrpSpPr/>
          <p:nvPr/>
        </p:nvGrpSpPr>
        <p:grpSpPr>
          <a:xfrm>
            <a:off x="3030727" y="1843707"/>
            <a:ext cx="355258" cy="355258"/>
            <a:chOff x="-48630025" y="3569100"/>
            <a:chExt cx="300100" cy="300100"/>
          </a:xfrm>
        </p:grpSpPr>
        <p:sp>
          <p:nvSpPr>
            <p:cNvPr id="10342" name="Google Shape;10342;p89"/>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9"/>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9"/>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89"/>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89"/>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89"/>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9"/>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89"/>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89"/>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9"/>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89"/>
          <p:cNvGrpSpPr/>
          <p:nvPr/>
        </p:nvGrpSpPr>
        <p:grpSpPr>
          <a:xfrm>
            <a:off x="3031201" y="2281003"/>
            <a:ext cx="354311" cy="353394"/>
            <a:chOff x="-48629225" y="3938500"/>
            <a:chExt cx="299300" cy="298525"/>
          </a:xfrm>
        </p:grpSpPr>
        <p:sp>
          <p:nvSpPr>
            <p:cNvPr id="10353" name="Google Shape;10353;p89"/>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9"/>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89"/>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89"/>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89"/>
          <p:cNvGrpSpPr/>
          <p:nvPr/>
        </p:nvGrpSpPr>
        <p:grpSpPr>
          <a:xfrm>
            <a:off x="1766604" y="2752344"/>
            <a:ext cx="311458" cy="354341"/>
            <a:chOff x="-46762575" y="3200500"/>
            <a:chExt cx="263100" cy="299325"/>
          </a:xfrm>
        </p:grpSpPr>
        <p:sp>
          <p:nvSpPr>
            <p:cNvPr id="10358" name="Google Shape;10358;p89"/>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9"/>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89"/>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9"/>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9"/>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3" name="Google Shape;10363;p89"/>
          <p:cNvGrpSpPr/>
          <p:nvPr/>
        </p:nvGrpSpPr>
        <p:grpSpPr>
          <a:xfrm>
            <a:off x="1744689" y="3211066"/>
            <a:ext cx="355288" cy="312375"/>
            <a:chOff x="-46779900" y="3588000"/>
            <a:chExt cx="300125" cy="263875"/>
          </a:xfrm>
        </p:grpSpPr>
        <p:sp>
          <p:nvSpPr>
            <p:cNvPr id="10364" name="Google Shape;10364;p89"/>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9"/>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89"/>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89"/>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89"/>
          <p:cNvGrpSpPr/>
          <p:nvPr/>
        </p:nvGrpSpPr>
        <p:grpSpPr>
          <a:xfrm>
            <a:off x="1745162" y="3625988"/>
            <a:ext cx="354341" cy="353394"/>
            <a:chOff x="-46779100" y="3938500"/>
            <a:chExt cx="299325" cy="298525"/>
          </a:xfrm>
        </p:grpSpPr>
        <p:sp>
          <p:nvSpPr>
            <p:cNvPr id="10369" name="Google Shape;10369;p89"/>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9"/>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89"/>
          <p:cNvGrpSpPr/>
          <p:nvPr/>
        </p:nvGrpSpPr>
        <p:grpSpPr>
          <a:xfrm>
            <a:off x="3952900" y="2758855"/>
            <a:ext cx="355258" cy="355288"/>
            <a:chOff x="-44924250" y="3206000"/>
            <a:chExt cx="300100" cy="300125"/>
          </a:xfrm>
        </p:grpSpPr>
        <p:sp>
          <p:nvSpPr>
            <p:cNvPr id="10372" name="Google Shape;10372;p89"/>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9"/>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9"/>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89"/>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89"/>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7" name="Google Shape;10377;p89"/>
          <p:cNvGrpSpPr/>
          <p:nvPr/>
        </p:nvGrpSpPr>
        <p:grpSpPr>
          <a:xfrm>
            <a:off x="1267386" y="1386849"/>
            <a:ext cx="355258" cy="355258"/>
            <a:chOff x="-50134375" y="3183175"/>
            <a:chExt cx="300100" cy="300100"/>
          </a:xfrm>
        </p:grpSpPr>
        <p:sp>
          <p:nvSpPr>
            <p:cNvPr id="10378" name="Google Shape;10378;p89"/>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89"/>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89"/>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9"/>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9"/>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89"/>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89"/>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9"/>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9"/>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9"/>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89"/>
          <p:cNvGrpSpPr/>
          <p:nvPr/>
        </p:nvGrpSpPr>
        <p:grpSpPr>
          <a:xfrm>
            <a:off x="1267386" y="1822251"/>
            <a:ext cx="355258" cy="355288"/>
            <a:chOff x="-50134375" y="3550975"/>
            <a:chExt cx="300100" cy="300125"/>
          </a:xfrm>
        </p:grpSpPr>
        <p:sp>
          <p:nvSpPr>
            <p:cNvPr id="10389" name="Google Shape;10389;p89"/>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9"/>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1" name="Google Shape;10391;p89"/>
          <p:cNvGrpSpPr/>
          <p:nvPr/>
        </p:nvGrpSpPr>
        <p:grpSpPr>
          <a:xfrm>
            <a:off x="1267386" y="2259783"/>
            <a:ext cx="355258" cy="355051"/>
            <a:chOff x="-50134375" y="3920575"/>
            <a:chExt cx="300100" cy="299925"/>
          </a:xfrm>
        </p:grpSpPr>
        <p:sp>
          <p:nvSpPr>
            <p:cNvPr id="10392" name="Google Shape;10392;p89"/>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89"/>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89"/>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5" name="Google Shape;10395;p89"/>
          <p:cNvGrpSpPr/>
          <p:nvPr/>
        </p:nvGrpSpPr>
        <p:grpSpPr>
          <a:xfrm>
            <a:off x="3478110" y="1407358"/>
            <a:ext cx="357123" cy="355258"/>
            <a:chOff x="-48262200" y="3200500"/>
            <a:chExt cx="301675" cy="300100"/>
          </a:xfrm>
        </p:grpSpPr>
        <p:sp>
          <p:nvSpPr>
            <p:cNvPr id="10396" name="Google Shape;10396;p89"/>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9"/>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89"/>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89"/>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9"/>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89"/>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89"/>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9"/>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9"/>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89"/>
          <p:cNvGrpSpPr/>
          <p:nvPr/>
        </p:nvGrpSpPr>
        <p:grpSpPr>
          <a:xfrm>
            <a:off x="3507483" y="1844447"/>
            <a:ext cx="298377" cy="354519"/>
            <a:chOff x="-48233050" y="3569725"/>
            <a:chExt cx="252050" cy="299475"/>
          </a:xfrm>
        </p:grpSpPr>
        <p:sp>
          <p:nvSpPr>
            <p:cNvPr id="10406" name="Google Shape;10406;p89"/>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89"/>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9"/>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9" name="Google Shape;10409;p89"/>
          <p:cNvGrpSpPr/>
          <p:nvPr/>
        </p:nvGrpSpPr>
        <p:grpSpPr>
          <a:xfrm>
            <a:off x="3531248" y="2278191"/>
            <a:ext cx="250847" cy="358070"/>
            <a:chOff x="-48216525" y="3936125"/>
            <a:chExt cx="211900" cy="302475"/>
          </a:xfrm>
        </p:grpSpPr>
        <p:sp>
          <p:nvSpPr>
            <p:cNvPr id="10410" name="Google Shape;10410;p89"/>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89"/>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89"/>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9"/>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89"/>
          <p:cNvGrpSpPr/>
          <p:nvPr/>
        </p:nvGrpSpPr>
        <p:grpSpPr>
          <a:xfrm>
            <a:off x="2186966" y="2753261"/>
            <a:ext cx="355258" cy="355288"/>
            <a:chOff x="-46410500" y="3201275"/>
            <a:chExt cx="300100" cy="300125"/>
          </a:xfrm>
        </p:grpSpPr>
        <p:sp>
          <p:nvSpPr>
            <p:cNvPr id="10415" name="Google Shape;10415;p89"/>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9"/>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9"/>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9"/>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89"/>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0" name="Google Shape;10420;p89"/>
          <p:cNvGrpSpPr/>
          <p:nvPr/>
        </p:nvGrpSpPr>
        <p:grpSpPr>
          <a:xfrm>
            <a:off x="2186966" y="3188692"/>
            <a:ext cx="355258" cy="356205"/>
            <a:chOff x="-46409700" y="3569100"/>
            <a:chExt cx="300100" cy="300900"/>
          </a:xfrm>
        </p:grpSpPr>
        <p:sp>
          <p:nvSpPr>
            <p:cNvPr id="10421" name="Google Shape;10421;p89"/>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9"/>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9"/>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89"/>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89"/>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89"/>
          <p:cNvGrpSpPr/>
          <p:nvPr/>
        </p:nvGrpSpPr>
        <p:grpSpPr>
          <a:xfrm>
            <a:off x="2174847" y="3624124"/>
            <a:ext cx="379497" cy="358070"/>
            <a:chOff x="-46422300" y="3936925"/>
            <a:chExt cx="320575" cy="302475"/>
          </a:xfrm>
        </p:grpSpPr>
        <p:sp>
          <p:nvSpPr>
            <p:cNvPr id="10427" name="Google Shape;10427;p89"/>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9"/>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89"/>
          <p:cNvGrpSpPr/>
          <p:nvPr/>
        </p:nvGrpSpPr>
        <p:grpSpPr>
          <a:xfrm>
            <a:off x="3952426" y="3178452"/>
            <a:ext cx="356205" cy="355258"/>
            <a:chOff x="-44914800" y="3560450"/>
            <a:chExt cx="300900" cy="300100"/>
          </a:xfrm>
        </p:grpSpPr>
        <p:sp>
          <p:nvSpPr>
            <p:cNvPr id="10430" name="Google Shape;10430;p89"/>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9"/>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9"/>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9"/>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89"/>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5" name="Google Shape;10435;p89"/>
          <p:cNvGrpSpPr/>
          <p:nvPr/>
        </p:nvGrpSpPr>
        <p:grpSpPr>
          <a:xfrm>
            <a:off x="1707478" y="1387086"/>
            <a:ext cx="354311" cy="354104"/>
            <a:chOff x="-49764975" y="3183375"/>
            <a:chExt cx="299300" cy="299125"/>
          </a:xfrm>
        </p:grpSpPr>
        <p:sp>
          <p:nvSpPr>
            <p:cNvPr id="10436" name="Google Shape;10436;p89"/>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9"/>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9"/>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9"/>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89"/>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89"/>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9"/>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89"/>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89"/>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89"/>
          <p:cNvGrpSpPr/>
          <p:nvPr/>
        </p:nvGrpSpPr>
        <p:grpSpPr>
          <a:xfrm>
            <a:off x="1707478" y="1822547"/>
            <a:ext cx="354311" cy="355909"/>
            <a:chOff x="-49764975" y="3551225"/>
            <a:chExt cx="299300" cy="300650"/>
          </a:xfrm>
        </p:grpSpPr>
        <p:sp>
          <p:nvSpPr>
            <p:cNvPr id="10446" name="Google Shape;10446;p89"/>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9"/>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9"/>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9"/>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89"/>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89"/>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9"/>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9"/>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9"/>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89"/>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89"/>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7" name="Google Shape;10457;p89"/>
          <p:cNvGrpSpPr/>
          <p:nvPr/>
        </p:nvGrpSpPr>
        <p:grpSpPr>
          <a:xfrm>
            <a:off x="1705140" y="2259310"/>
            <a:ext cx="358987" cy="355525"/>
            <a:chOff x="-49766550" y="3920175"/>
            <a:chExt cx="303250" cy="300325"/>
          </a:xfrm>
        </p:grpSpPr>
        <p:sp>
          <p:nvSpPr>
            <p:cNvPr id="10458" name="Google Shape;10458;p89"/>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9"/>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89"/>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89"/>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2" name="Google Shape;10462;p89"/>
          <p:cNvGrpSpPr/>
          <p:nvPr/>
        </p:nvGrpSpPr>
        <p:grpSpPr>
          <a:xfrm>
            <a:off x="3920671" y="1407358"/>
            <a:ext cx="357123" cy="354341"/>
            <a:chOff x="-47892800" y="3200500"/>
            <a:chExt cx="301675" cy="299325"/>
          </a:xfrm>
        </p:grpSpPr>
        <p:sp>
          <p:nvSpPr>
            <p:cNvPr id="10463" name="Google Shape;10463;p89"/>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9"/>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89"/>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89"/>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9"/>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9"/>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9" name="Google Shape;10469;p89"/>
          <p:cNvGrpSpPr/>
          <p:nvPr/>
        </p:nvGrpSpPr>
        <p:grpSpPr>
          <a:xfrm>
            <a:off x="3984537" y="1843707"/>
            <a:ext cx="229391" cy="355258"/>
            <a:chOff x="-47839250" y="3569100"/>
            <a:chExt cx="193775" cy="300100"/>
          </a:xfrm>
        </p:grpSpPr>
        <p:sp>
          <p:nvSpPr>
            <p:cNvPr id="10470" name="Google Shape;10470;p89"/>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89"/>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9"/>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9"/>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9"/>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9"/>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89"/>
          <p:cNvGrpSpPr/>
          <p:nvPr/>
        </p:nvGrpSpPr>
        <p:grpSpPr>
          <a:xfrm>
            <a:off x="3921603" y="2280056"/>
            <a:ext cx="355258" cy="356205"/>
            <a:chOff x="-47892800" y="3937700"/>
            <a:chExt cx="300100" cy="300900"/>
          </a:xfrm>
        </p:grpSpPr>
        <p:sp>
          <p:nvSpPr>
            <p:cNvPr id="10477" name="Google Shape;10477;p89"/>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9"/>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9"/>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9"/>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9"/>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89"/>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89"/>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9"/>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5" name="Google Shape;10485;p89"/>
          <p:cNvGrpSpPr/>
          <p:nvPr/>
        </p:nvGrpSpPr>
        <p:grpSpPr>
          <a:xfrm>
            <a:off x="2626898" y="2773770"/>
            <a:ext cx="355258" cy="311458"/>
            <a:chOff x="-46042675" y="3218600"/>
            <a:chExt cx="300100" cy="263100"/>
          </a:xfrm>
        </p:grpSpPr>
        <p:sp>
          <p:nvSpPr>
            <p:cNvPr id="10486" name="Google Shape;10486;p89"/>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89"/>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89"/>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9"/>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89"/>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89"/>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2" name="Google Shape;10492;p89"/>
          <p:cNvGrpSpPr/>
          <p:nvPr/>
        </p:nvGrpSpPr>
        <p:grpSpPr>
          <a:xfrm>
            <a:off x="2626898" y="3188219"/>
            <a:ext cx="355258" cy="323118"/>
            <a:chOff x="-46042675" y="3568700"/>
            <a:chExt cx="300100" cy="272950"/>
          </a:xfrm>
        </p:grpSpPr>
        <p:sp>
          <p:nvSpPr>
            <p:cNvPr id="10493" name="Google Shape;10493;p89"/>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9"/>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9"/>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89"/>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7" name="Google Shape;10497;p89"/>
          <p:cNvGrpSpPr/>
          <p:nvPr/>
        </p:nvGrpSpPr>
        <p:grpSpPr>
          <a:xfrm>
            <a:off x="2668849" y="3625189"/>
            <a:ext cx="271357" cy="356057"/>
            <a:chOff x="-46007225" y="3937825"/>
            <a:chExt cx="229225" cy="300775"/>
          </a:xfrm>
        </p:grpSpPr>
        <p:sp>
          <p:nvSpPr>
            <p:cNvPr id="10498" name="Google Shape;10498;p89"/>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9"/>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9"/>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89"/>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89"/>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9"/>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9"/>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9"/>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89"/>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89"/>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89"/>
          <p:cNvGrpSpPr/>
          <p:nvPr/>
        </p:nvGrpSpPr>
        <p:grpSpPr>
          <a:xfrm>
            <a:off x="3974341" y="3615275"/>
            <a:ext cx="312375" cy="357596"/>
            <a:chOff x="-44895900" y="3929450"/>
            <a:chExt cx="263875" cy="302075"/>
          </a:xfrm>
        </p:grpSpPr>
        <p:sp>
          <p:nvSpPr>
            <p:cNvPr id="10509" name="Google Shape;10509;p89"/>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89"/>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89"/>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9"/>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89"/>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89"/>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5" name="Google Shape;10515;p89"/>
          <p:cNvGrpSpPr/>
          <p:nvPr/>
        </p:nvGrpSpPr>
        <p:grpSpPr>
          <a:xfrm>
            <a:off x="2148160" y="1398036"/>
            <a:ext cx="356205" cy="332885"/>
            <a:chOff x="-49397175" y="3192625"/>
            <a:chExt cx="300900" cy="281200"/>
          </a:xfrm>
        </p:grpSpPr>
        <p:sp>
          <p:nvSpPr>
            <p:cNvPr id="10516" name="Google Shape;10516;p89"/>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9"/>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89"/>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89"/>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9"/>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9"/>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9"/>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9"/>
          <p:cNvGrpSpPr/>
          <p:nvPr/>
        </p:nvGrpSpPr>
        <p:grpSpPr>
          <a:xfrm>
            <a:off x="2174263" y="1822251"/>
            <a:ext cx="304000" cy="356205"/>
            <a:chOff x="-49375900" y="3550975"/>
            <a:chExt cx="256800" cy="300900"/>
          </a:xfrm>
        </p:grpSpPr>
        <p:sp>
          <p:nvSpPr>
            <p:cNvPr id="10524" name="Google Shape;10524;p89"/>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9"/>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89"/>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89"/>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9"/>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9"/>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89"/>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89"/>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9"/>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9"/>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89"/>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5" name="Google Shape;10535;p89"/>
          <p:cNvGrpSpPr/>
          <p:nvPr/>
        </p:nvGrpSpPr>
        <p:grpSpPr>
          <a:xfrm>
            <a:off x="2169616" y="2259546"/>
            <a:ext cx="313293" cy="356205"/>
            <a:chOff x="-49378250" y="3920375"/>
            <a:chExt cx="264650" cy="300900"/>
          </a:xfrm>
        </p:grpSpPr>
        <p:sp>
          <p:nvSpPr>
            <p:cNvPr id="10536" name="Google Shape;10536;p89"/>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9"/>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89"/>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89"/>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9"/>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9"/>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9"/>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89"/>
          <p:cNvGrpSpPr/>
          <p:nvPr/>
        </p:nvGrpSpPr>
        <p:grpSpPr>
          <a:xfrm>
            <a:off x="888604" y="2752344"/>
            <a:ext cx="312375" cy="357123"/>
            <a:chOff x="-47505300" y="3200500"/>
            <a:chExt cx="263875" cy="301675"/>
          </a:xfrm>
        </p:grpSpPr>
        <p:sp>
          <p:nvSpPr>
            <p:cNvPr id="10544" name="Google Shape;10544;p89"/>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9"/>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9"/>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9"/>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89"/>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89"/>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9"/>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89"/>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89"/>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9"/>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9"/>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89"/>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89"/>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7" name="Google Shape;10557;p89"/>
          <p:cNvGrpSpPr/>
          <p:nvPr/>
        </p:nvGrpSpPr>
        <p:grpSpPr>
          <a:xfrm>
            <a:off x="866704" y="3188692"/>
            <a:ext cx="356176" cy="355051"/>
            <a:chOff x="-47524975" y="3569100"/>
            <a:chExt cx="300875" cy="299925"/>
          </a:xfrm>
        </p:grpSpPr>
        <p:sp>
          <p:nvSpPr>
            <p:cNvPr id="10558" name="Google Shape;10558;p89"/>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9"/>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89"/>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89"/>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9"/>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3" name="Google Shape;10563;p89"/>
          <p:cNvGrpSpPr/>
          <p:nvPr/>
        </p:nvGrpSpPr>
        <p:grpSpPr>
          <a:xfrm>
            <a:off x="867162" y="3667954"/>
            <a:ext cx="355258" cy="270410"/>
            <a:chOff x="-47523400" y="3973950"/>
            <a:chExt cx="300100" cy="228425"/>
          </a:xfrm>
        </p:grpSpPr>
        <p:sp>
          <p:nvSpPr>
            <p:cNvPr id="10564" name="Google Shape;10564;p89"/>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89"/>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89"/>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9"/>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9"/>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89"/>
          <p:cNvGrpSpPr/>
          <p:nvPr/>
        </p:nvGrpSpPr>
        <p:grpSpPr>
          <a:xfrm>
            <a:off x="3072283" y="2750953"/>
            <a:ext cx="354341" cy="357596"/>
            <a:chOff x="-45673275" y="3199325"/>
            <a:chExt cx="299325" cy="302075"/>
          </a:xfrm>
        </p:grpSpPr>
        <p:sp>
          <p:nvSpPr>
            <p:cNvPr id="10570" name="Google Shape;10570;p89"/>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9"/>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9"/>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89"/>
          <p:cNvGrpSpPr/>
          <p:nvPr/>
        </p:nvGrpSpPr>
        <p:grpSpPr>
          <a:xfrm>
            <a:off x="3071351" y="3209202"/>
            <a:ext cx="356205" cy="314240"/>
            <a:chOff x="-45674075" y="3586425"/>
            <a:chExt cx="300900" cy="265450"/>
          </a:xfrm>
        </p:grpSpPr>
        <p:sp>
          <p:nvSpPr>
            <p:cNvPr id="10574" name="Google Shape;10574;p89"/>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89"/>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6" name="Google Shape;10576;p89"/>
          <p:cNvGrpSpPr/>
          <p:nvPr/>
        </p:nvGrpSpPr>
        <p:grpSpPr>
          <a:xfrm>
            <a:off x="3072283" y="3625041"/>
            <a:ext cx="354341" cy="356205"/>
            <a:chOff x="-45673275" y="3937700"/>
            <a:chExt cx="299325" cy="300900"/>
          </a:xfrm>
        </p:grpSpPr>
        <p:sp>
          <p:nvSpPr>
            <p:cNvPr id="10577" name="Google Shape;10577;p89"/>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9"/>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89"/>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89"/>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9"/>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9"/>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89"/>
          <p:cNvGrpSpPr/>
          <p:nvPr/>
        </p:nvGrpSpPr>
        <p:grpSpPr>
          <a:xfrm>
            <a:off x="2186449" y="4117825"/>
            <a:ext cx="356205" cy="356205"/>
            <a:chOff x="-44512325" y="3176075"/>
            <a:chExt cx="300900" cy="300900"/>
          </a:xfrm>
        </p:grpSpPr>
        <p:sp>
          <p:nvSpPr>
            <p:cNvPr id="10584" name="Google Shape;10584;p89"/>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89"/>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89"/>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7" name="Google Shape;10587;p89"/>
          <p:cNvGrpSpPr/>
          <p:nvPr/>
        </p:nvGrpSpPr>
        <p:grpSpPr>
          <a:xfrm>
            <a:off x="2589789" y="1386849"/>
            <a:ext cx="354341" cy="354341"/>
            <a:chOff x="-49027775" y="3183175"/>
            <a:chExt cx="299325" cy="299325"/>
          </a:xfrm>
        </p:grpSpPr>
        <p:sp>
          <p:nvSpPr>
            <p:cNvPr id="10588" name="Google Shape;10588;p89"/>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9"/>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9"/>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89"/>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89"/>
          <p:cNvGrpSpPr/>
          <p:nvPr/>
        </p:nvGrpSpPr>
        <p:grpSpPr>
          <a:xfrm>
            <a:off x="2589330" y="1822251"/>
            <a:ext cx="355258" cy="357152"/>
            <a:chOff x="-49027775" y="3550975"/>
            <a:chExt cx="300100" cy="301700"/>
          </a:xfrm>
        </p:grpSpPr>
        <p:sp>
          <p:nvSpPr>
            <p:cNvPr id="10593" name="Google Shape;10593;p89"/>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89"/>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89"/>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9"/>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9"/>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9"/>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89"/>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89"/>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9"/>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9"/>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3" name="Google Shape;10603;p89"/>
          <p:cNvGrpSpPr/>
          <p:nvPr/>
        </p:nvGrpSpPr>
        <p:grpSpPr>
          <a:xfrm>
            <a:off x="2587406" y="2259310"/>
            <a:ext cx="359106" cy="355525"/>
            <a:chOff x="-49031025" y="3920175"/>
            <a:chExt cx="303350" cy="300325"/>
          </a:xfrm>
        </p:grpSpPr>
        <p:sp>
          <p:nvSpPr>
            <p:cNvPr id="10604" name="Google Shape;10604;p89"/>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89"/>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9"/>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9"/>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89"/>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89"/>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0" name="Google Shape;10610;p89"/>
          <p:cNvGrpSpPr/>
          <p:nvPr/>
        </p:nvGrpSpPr>
        <p:grpSpPr>
          <a:xfrm>
            <a:off x="1303511" y="2752344"/>
            <a:ext cx="356176" cy="354341"/>
            <a:chOff x="-47155575" y="3200500"/>
            <a:chExt cx="300875" cy="299325"/>
          </a:xfrm>
        </p:grpSpPr>
        <p:sp>
          <p:nvSpPr>
            <p:cNvPr id="10611" name="Google Shape;10611;p89"/>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9"/>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9"/>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89"/>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89"/>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89"/>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7" name="Google Shape;10617;p89"/>
          <p:cNvGrpSpPr/>
          <p:nvPr/>
        </p:nvGrpSpPr>
        <p:grpSpPr>
          <a:xfrm>
            <a:off x="1303970" y="3188692"/>
            <a:ext cx="355258" cy="355258"/>
            <a:chOff x="-47154800" y="3569100"/>
            <a:chExt cx="300100" cy="300100"/>
          </a:xfrm>
        </p:grpSpPr>
        <p:sp>
          <p:nvSpPr>
            <p:cNvPr id="10618" name="Google Shape;10618;p89"/>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89"/>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89"/>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89"/>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89"/>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89"/>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89"/>
          <p:cNvGrpSpPr/>
          <p:nvPr/>
        </p:nvGrpSpPr>
        <p:grpSpPr>
          <a:xfrm>
            <a:off x="1304443" y="3626905"/>
            <a:ext cx="354311" cy="353423"/>
            <a:chOff x="-47154000" y="3939275"/>
            <a:chExt cx="299300" cy="298550"/>
          </a:xfrm>
        </p:grpSpPr>
        <p:sp>
          <p:nvSpPr>
            <p:cNvPr id="10625" name="Google Shape;10625;p89"/>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89"/>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9"/>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89"/>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9" name="Google Shape;10629;p89"/>
          <p:cNvGrpSpPr/>
          <p:nvPr/>
        </p:nvGrpSpPr>
        <p:grpSpPr>
          <a:xfrm>
            <a:off x="3529733" y="2752344"/>
            <a:ext cx="312375" cy="354341"/>
            <a:chOff x="-45286550" y="3200500"/>
            <a:chExt cx="263875" cy="299325"/>
          </a:xfrm>
        </p:grpSpPr>
        <p:sp>
          <p:nvSpPr>
            <p:cNvPr id="10630" name="Google Shape;10630;p89"/>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89"/>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89"/>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3" name="Google Shape;10633;p89"/>
          <p:cNvGrpSpPr/>
          <p:nvPr/>
        </p:nvGrpSpPr>
        <p:grpSpPr>
          <a:xfrm>
            <a:off x="3529733" y="3189639"/>
            <a:ext cx="312375" cy="354311"/>
            <a:chOff x="-45286550" y="3569900"/>
            <a:chExt cx="263875" cy="299300"/>
          </a:xfrm>
        </p:grpSpPr>
        <p:sp>
          <p:nvSpPr>
            <p:cNvPr id="10634" name="Google Shape;10634;p89"/>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9"/>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9"/>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9"/>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89"/>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89"/>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0" name="Google Shape;10640;p89"/>
          <p:cNvGrpSpPr/>
          <p:nvPr/>
        </p:nvGrpSpPr>
        <p:grpSpPr>
          <a:xfrm>
            <a:off x="3540920" y="3625988"/>
            <a:ext cx="290001" cy="355258"/>
            <a:chOff x="-45277900" y="3938500"/>
            <a:chExt cx="244975" cy="300100"/>
          </a:xfrm>
        </p:grpSpPr>
        <p:sp>
          <p:nvSpPr>
            <p:cNvPr id="10641" name="Google Shape;10641;p89"/>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89"/>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9"/>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9"/>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89"/>
          <p:cNvGrpSpPr/>
          <p:nvPr/>
        </p:nvGrpSpPr>
        <p:grpSpPr>
          <a:xfrm>
            <a:off x="2626869" y="4095090"/>
            <a:ext cx="355258" cy="355258"/>
            <a:chOff x="-44502875" y="3576975"/>
            <a:chExt cx="300100" cy="300100"/>
          </a:xfrm>
        </p:grpSpPr>
        <p:sp>
          <p:nvSpPr>
            <p:cNvPr id="10646" name="Google Shape;10646;p89"/>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9"/>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9"/>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9" name="Google Shape;10649;p89"/>
          <p:cNvGrpSpPr/>
          <p:nvPr/>
        </p:nvGrpSpPr>
        <p:grpSpPr>
          <a:xfrm>
            <a:off x="4835456" y="1828361"/>
            <a:ext cx="356196" cy="354670"/>
            <a:chOff x="-13946200" y="3647075"/>
            <a:chExt cx="353650" cy="352100"/>
          </a:xfrm>
        </p:grpSpPr>
        <p:sp>
          <p:nvSpPr>
            <p:cNvPr id="10650" name="Google Shape;10650;p89"/>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89"/>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9"/>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89"/>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89"/>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9"/>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89"/>
          <p:cNvGrpSpPr/>
          <p:nvPr/>
        </p:nvGrpSpPr>
        <p:grpSpPr>
          <a:xfrm>
            <a:off x="6618849" y="1387844"/>
            <a:ext cx="357002" cy="354267"/>
            <a:chOff x="-12163025" y="3214275"/>
            <a:chExt cx="354450" cy="351700"/>
          </a:xfrm>
        </p:grpSpPr>
        <p:sp>
          <p:nvSpPr>
            <p:cNvPr id="10657" name="Google Shape;10657;p89"/>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9"/>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89"/>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89"/>
          <p:cNvGrpSpPr/>
          <p:nvPr/>
        </p:nvGrpSpPr>
        <p:grpSpPr>
          <a:xfrm>
            <a:off x="6619629" y="1827581"/>
            <a:ext cx="355441" cy="356232"/>
            <a:chOff x="-12160675" y="3647875"/>
            <a:chExt cx="352900" cy="353650"/>
          </a:xfrm>
        </p:grpSpPr>
        <p:sp>
          <p:nvSpPr>
            <p:cNvPr id="10661" name="Google Shape;10661;p89"/>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89"/>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89"/>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89"/>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9"/>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89"/>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89"/>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8" name="Google Shape;10668;p89"/>
          <p:cNvGrpSpPr/>
          <p:nvPr/>
        </p:nvGrpSpPr>
        <p:grpSpPr>
          <a:xfrm>
            <a:off x="6630345" y="2272036"/>
            <a:ext cx="354635" cy="356232"/>
            <a:chOff x="-12160675" y="4081850"/>
            <a:chExt cx="352100" cy="353650"/>
          </a:xfrm>
        </p:grpSpPr>
        <p:sp>
          <p:nvSpPr>
            <p:cNvPr id="10669" name="Google Shape;10669;p89"/>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89"/>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9"/>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89"/>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89"/>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9"/>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5" name="Google Shape;10675;p89"/>
          <p:cNvGrpSpPr/>
          <p:nvPr/>
        </p:nvGrpSpPr>
        <p:grpSpPr>
          <a:xfrm>
            <a:off x="4835311" y="2746480"/>
            <a:ext cx="355416" cy="355652"/>
            <a:chOff x="-10391650" y="3180600"/>
            <a:chExt cx="352875" cy="353075"/>
          </a:xfrm>
        </p:grpSpPr>
        <p:sp>
          <p:nvSpPr>
            <p:cNvPr id="10676" name="Google Shape;10676;p89"/>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9"/>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9"/>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89"/>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89"/>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9"/>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89"/>
          <p:cNvGrpSpPr/>
          <p:nvPr/>
        </p:nvGrpSpPr>
        <p:grpSpPr>
          <a:xfrm>
            <a:off x="4835310" y="3223278"/>
            <a:ext cx="354635" cy="353890"/>
            <a:chOff x="-10390875" y="3616350"/>
            <a:chExt cx="352100" cy="351325"/>
          </a:xfrm>
        </p:grpSpPr>
        <p:sp>
          <p:nvSpPr>
            <p:cNvPr id="10683" name="Google Shape;10683;p89"/>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89"/>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9"/>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6" name="Google Shape;10686;p89"/>
          <p:cNvGrpSpPr/>
          <p:nvPr/>
        </p:nvGrpSpPr>
        <p:grpSpPr>
          <a:xfrm>
            <a:off x="7502285" y="2747943"/>
            <a:ext cx="312585" cy="354670"/>
            <a:chOff x="-10370400" y="4049550"/>
            <a:chExt cx="310350" cy="352100"/>
          </a:xfrm>
        </p:grpSpPr>
        <p:sp>
          <p:nvSpPr>
            <p:cNvPr id="10687" name="Google Shape;10687;p89"/>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89"/>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89"/>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9"/>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9"/>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89"/>
          <p:cNvGrpSpPr/>
          <p:nvPr/>
        </p:nvGrpSpPr>
        <p:grpSpPr>
          <a:xfrm>
            <a:off x="6606541" y="2746884"/>
            <a:ext cx="379236" cy="354847"/>
            <a:chOff x="-8674650" y="3210975"/>
            <a:chExt cx="376525" cy="352275"/>
          </a:xfrm>
        </p:grpSpPr>
        <p:sp>
          <p:nvSpPr>
            <p:cNvPr id="10693" name="Google Shape;10693;p89"/>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89"/>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89"/>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9"/>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9"/>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89"/>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89"/>
          <p:cNvGrpSpPr/>
          <p:nvPr/>
        </p:nvGrpSpPr>
        <p:grpSpPr>
          <a:xfrm>
            <a:off x="5278038" y="1828361"/>
            <a:ext cx="356221" cy="354670"/>
            <a:chOff x="-13512225" y="3647075"/>
            <a:chExt cx="353675" cy="352100"/>
          </a:xfrm>
        </p:grpSpPr>
        <p:sp>
          <p:nvSpPr>
            <p:cNvPr id="10700" name="Google Shape;10700;p89"/>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9"/>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9"/>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9"/>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9"/>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9"/>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9"/>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89"/>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9"/>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89"/>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0" name="Google Shape;10710;p89"/>
          <p:cNvGrpSpPr/>
          <p:nvPr/>
        </p:nvGrpSpPr>
        <p:grpSpPr>
          <a:xfrm>
            <a:off x="5288351" y="2272427"/>
            <a:ext cx="356221" cy="355451"/>
            <a:chOff x="-13512225" y="4080275"/>
            <a:chExt cx="353675" cy="352875"/>
          </a:xfrm>
        </p:grpSpPr>
        <p:sp>
          <p:nvSpPr>
            <p:cNvPr id="10711" name="Google Shape;10711;p89"/>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9"/>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89"/>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89"/>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9"/>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9"/>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9"/>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89"/>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89"/>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9"/>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9"/>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89"/>
          <p:cNvGrpSpPr/>
          <p:nvPr/>
        </p:nvGrpSpPr>
        <p:grpSpPr>
          <a:xfrm>
            <a:off x="7061431" y="1419788"/>
            <a:ext cx="356196" cy="290379"/>
            <a:chOff x="-11728250" y="3245400"/>
            <a:chExt cx="353650" cy="288275"/>
          </a:xfrm>
        </p:grpSpPr>
        <p:sp>
          <p:nvSpPr>
            <p:cNvPr id="10723" name="Google Shape;10723;p89"/>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9"/>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9"/>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89"/>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89"/>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89"/>
          <p:cNvGrpSpPr/>
          <p:nvPr/>
        </p:nvGrpSpPr>
        <p:grpSpPr>
          <a:xfrm>
            <a:off x="7093939" y="2272427"/>
            <a:ext cx="311804" cy="355451"/>
            <a:chOff x="-11703850" y="4081850"/>
            <a:chExt cx="309575" cy="352875"/>
          </a:xfrm>
        </p:grpSpPr>
        <p:sp>
          <p:nvSpPr>
            <p:cNvPr id="10729" name="Google Shape;10729;p89"/>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9"/>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9"/>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9"/>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9"/>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89"/>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9"/>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9"/>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89"/>
          <p:cNvGrpSpPr/>
          <p:nvPr/>
        </p:nvGrpSpPr>
        <p:grpSpPr>
          <a:xfrm>
            <a:off x="5282595" y="2746580"/>
            <a:ext cx="357002" cy="355451"/>
            <a:chOff x="-9958475" y="3180025"/>
            <a:chExt cx="354450" cy="352875"/>
          </a:xfrm>
        </p:grpSpPr>
        <p:sp>
          <p:nvSpPr>
            <p:cNvPr id="10738" name="Google Shape;10738;p89"/>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89"/>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89"/>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89"/>
          <p:cNvGrpSpPr/>
          <p:nvPr/>
        </p:nvGrpSpPr>
        <p:grpSpPr>
          <a:xfrm>
            <a:off x="5291722" y="3222561"/>
            <a:ext cx="337966" cy="355325"/>
            <a:chOff x="-9949025" y="3615575"/>
            <a:chExt cx="335550" cy="352750"/>
          </a:xfrm>
        </p:grpSpPr>
        <p:sp>
          <p:nvSpPr>
            <p:cNvPr id="10742" name="Google Shape;10742;p89"/>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89"/>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89"/>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89"/>
          <p:cNvGrpSpPr/>
          <p:nvPr/>
        </p:nvGrpSpPr>
        <p:grpSpPr>
          <a:xfrm>
            <a:off x="7926568" y="2746067"/>
            <a:ext cx="360175" cy="358423"/>
            <a:chOff x="-9961625" y="4048175"/>
            <a:chExt cx="357600" cy="355825"/>
          </a:xfrm>
        </p:grpSpPr>
        <p:sp>
          <p:nvSpPr>
            <p:cNvPr id="10746" name="Google Shape;10746;p89"/>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9"/>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9"/>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89"/>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89"/>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9"/>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89"/>
          <p:cNvGrpSpPr/>
          <p:nvPr/>
        </p:nvGrpSpPr>
        <p:grpSpPr>
          <a:xfrm>
            <a:off x="6613289" y="3221579"/>
            <a:ext cx="364959" cy="357289"/>
            <a:chOff x="-8680950" y="3624225"/>
            <a:chExt cx="362350" cy="354700"/>
          </a:xfrm>
        </p:grpSpPr>
        <p:sp>
          <p:nvSpPr>
            <p:cNvPr id="10753" name="Google Shape;10753;p89"/>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9"/>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9"/>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9"/>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9"/>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9"/>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89"/>
          <p:cNvGrpSpPr/>
          <p:nvPr/>
        </p:nvGrpSpPr>
        <p:grpSpPr>
          <a:xfrm>
            <a:off x="5749533" y="1387239"/>
            <a:ext cx="313365" cy="355476"/>
            <a:chOff x="-13056975" y="3212300"/>
            <a:chExt cx="311125" cy="352900"/>
          </a:xfrm>
        </p:grpSpPr>
        <p:sp>
          <p:nvSpPr>
            <p:cNvPr id="10760" name="Google Shape;10760;p89"/>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89"/>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9"/>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9"/>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4" name="Google Shape;10764;p89"/>
          <p:cNvGrpSpPr/>
          <p:nvPr/>
        </p:nvGrpSpPr>
        <p:grpSpPr>
          <a:xfrm>
            <a:off x="5726921" y="1828034"/>
            <a:ext cx="358588" cy="355325"/>
            <a:chOff x="-13077450" y="3647075"/>
            <a:chExt cx="356025" cy="352750"/>
          </a:xfrm>
        </p:grpSpPr>
        <p:sp>
          <p:nvSpPr>
            <p:cNvPr id="10765" name="Google Shape;10765;p89"/>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9"/>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9"/>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89"/>
          <p:cNvGrpSpPr/>
          <p:nvPr/>
        </p:nvGrpSpPr>
        <p:grpSpPr>
          <a:xfrm>
            <a:off x="5738027" y="2271633"/>
            <a:ext cx="357002" cy="357037"/>
            <a:chOff x="-13079025" y="4079475"/>
            <a:chExt cx="354450" cy="354450"/>
          </a:xfrm>
        </p:grpSpPr>
        <p:sp>
          <p:nvSpPr>
            <p:cNvPr id="10769" name="Google Shape;10769;p89"/>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9"/>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9"/>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9"/>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89"/>
          <p:cNvGrpSpPr/>
          <p:nvPr/>
        </p:nvGrpSpPr>
        <p:grpSpPr>
          <a:xfrm>
            <a:off x="7511094" y="1387642"/>
            <a:ext cx="356221" cy="354670"/>
            <a:chOff x="-11292700" y="3213875"/>
            <a:chExt cx="353675" cy="352100"/>
          </a:xfrm>
        </p:grpSpPr>
        <p:sp>
          <p:nvSpPr>
            <p:cNvPr id="10774" name="Google Shape;10774;p89"/>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9"/>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9"/>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9"/>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9"/>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9"/>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9"/>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1" name="Google Shape;10781;p89"/>
          <p:cNvGrpSpPr/>
          <p:nvPr/>
        </p:nvGrpSpPr>
        <p:grpSpPr>
          <a:xfrm>
            <a:off x="7505152" y="1827581"/>
            <a:ext cx="368106" cy="356232"/>
            <a:chOff x="-11299000" y="3647875"/>
            <a:chExt cx="365475" cy="353650"/>
          </a:xfrm>
        </p:grpSpPr>
        <p:sp>
          <p:nvSpPr>
            <p:cNvPr id="10782" name="Google Shape;10782;p89"/>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89"/>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9"/>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9"/>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9"/>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89"/>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8" name="Google Shape;10788;p89"/>
          <p:cNvGrpSpPr/>
          <p:nvPr/>
        </p:nvGrpSpPr>
        <p:grpSpPr>
          <a:xfrm>
            <a:off x="7520614" y="2283532"/>
            <a:ext cx="357808" cy="333240"/>
            <a:chOff x="-11295075" y="4092875"/>
            <a:chExt cx="355250" cy="330825"/>
          </a:xfrm>
        </p:grpSpPr>
        <p:sp>
          <p:nvSpPr>
            <p:cNvPr id="10789" name="Google Shape;10789;p89"/>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9"/>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89"/>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89"/>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9"/>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89"/>
          <p:cNvGrpSpPr/>
          <p:nvPr/>
        </p:nvGrpSpPr>
        <p:grpSpPr>
          <a:xfrm>
            <a:off x="5746214" y="2746580"/>
            <a:ext cx="312585" cy="355451"/>
            <a:chOff x="-9500075" y="3180800"/>
            <a:chExt cx="310350" cy="352875"/>
          </a:xfrm>
        </p:grpSpPr>
        <p:sp>
          <p:nvSpPr>
            <p:cNvPr id="10795" name="Google Shape;10795;p89"/>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9"/>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89"/>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89"/>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9"/>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9"/>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9"/>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9"/>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9"/>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89"/>
          <p:cNvGrpSpPr/>
          <p:nvPr/>
        </p:nvGrpSpPr>
        <p:grpSpPr>
          <a:xfrm>
            <a:off x="5724005" y="3222095"/>
            <a:ext cx="356221" cy="356257"/>
            <a:chOff x="-9523700" y="3614000"/>
            <a:chExt cx="353675" cy="353675"/>
          </a:xfrm>
        </p:grpSpPr>
        <p:sp>
          <p:nvSpPr>
            <p:cNvPr id="10805" name="Google Shape;10805;p89"/>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89"/>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89"/>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9"/>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9"/>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9"/>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89"/>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89"/>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9"/>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89"/>
          <p:cNvGrpSpPr/>
          <p:nvPr/>
        </p:nvGrpSpPr>
        <p:grpSpPr>
          <a:xfrm>
            <a:off x="7508956" y="3244737"/>
            <a:ext cx="356221" cy="354670"/>
            <a:chOff x="-9523700" y="4049550"/>
            <a:chExt cx="353675" cy="352100"/>
          </a:xfrm>
        </p:grpSpPr>
        <p:sp>
          <p:nvSpPr>
            <p:cNvPr id="10815" name="Google Shape;10815;p89"/>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89"/>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89"/>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89"/>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9"/>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9"/>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89"/>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2" name="Google Shape;10822;p89"/>
          <p:cNvGrpSpPr/>
          <p:nvPr/>
        </p:nvGrpSpPr>
        <p:grpSpPr>
          <a:xfrm>
            <a:off x="7065071" y="3244710"/>
            <a:ext cx="357002" cy="311029"/>
            <a:chOff x="-8209150" y="3659675"/>
            <a:chExt cx="354450" cy="308775"/>
          </a:xfrm>
        </p:grpSpPr>
        <p:sp>
          <p:nvSpPr>
            <p:cNvPr id="10823" name="Google Shape;10823;p89"/>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9"/>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9"/>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9"/>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9"/>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89"/>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89"/>
          <p:cNvGrpSpPr/>
          <p:nvPr/>
        </p:nvGrpSpPr>
        <p:grpSpPr>
          <a:xfrm>
            <a:off x="6178632" y="2273623"/>
            <a:ext cx="356221" cy="353059"/>
            <a:chOff x="-12643475" y="4081850"/>
            <a:chExt cx="353675" cy="350500"/>
          </a:xfrm>
        </p:grpSpPr>
        <p:sp>
          <p:nvSpPr>
            <p:cNvPr id="10830" name="Google Shape;10830;p89"/>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9"/>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9"/>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9"/>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4" name="Google Shape;10834;p89"/>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5" name="Google Shape;10835;p89"/>
          <p:cNvGrpSpPr/>
          <p:nvPr/>
        </p:nvGrpSpPr>
        <p:grpSpPr>
          <a:xfrm>
            <a:off x="7961232" y="2283532"/>
            <a:ext cx="356221" cy="333240"/>
            <a:chOff x="-10858725" y="4092875"/>
            <a:chExt cx="353675" cy="330825"/>
          </a:xfrm>
        </p:grpSpPr>
        <p:sp>
          <p:nvSpPr>
            <p:cNvPr id="10836" name="Google Shape;10836;p89"/>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89"/>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9"/>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9"/>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89"/>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89"/>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2" name="Google Shape;10842;p89"/>
          <p:cNvGrpSpPr/>
          <p:nvPr/>
        </p:nvGrpSpPr>
        <p:grpSpPr>
          <a:xfrm>
            <a:off x="6219755" y="3222498"/>
            <a:ext cx="252278" cy="355451"/>
            <a:chOff x="-9039300" y="3614000"/>
            <a:chExt cx="250475" cy="352875"/>
          </a:xfrm>
        </p:grpSpPr>
        <p:sp>
          <p:nvSpPr>
            <p:cNvPr id="10843" name="Google Shape;10843;p89"/>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89"/>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5" name="Google Shape;10845;p89"/>
          <p:cNvGrpSpPr/>
          <p:nvPr/>
        </p:nvGrpSpPr>
        <p:grpSpPr>
          <a:xfrm>
            <a:off x="7951721" y="3244737"/>
            <a:ext cx="354635" cy="354670"/>
            <a:chOff x="-9088150" y="4049550"/>
            <a:chExt cx="352100" cy="352100"/>
          </a:xfrm>
        </p:grpSpPr>
        <p:sp>
          <p:nvSpPr>
            <p:cNvPr id="10846" name="Google Shape;10846;p89"/>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9"/>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9"/>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9"/>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89"/>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9"/>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89"/>
          <p:cNvGrpSpPr/>
          <p:nvPr/>
        </p:nvGrpSpPr>
        <p:grpSpPr>
          <a:xfrm>
            <a:off x="7086085" y="2746970"/>
            <a:ext cx="315757" cy="354670"/>
            <a:chOff x="-8191825" y="3174500"/>
            <a:chExt cx="313500" cy="352100"/>
          </a:xfrm>
        </p:grpSpPr>
        <p:sp>
          <p:nvSpPr>
            <p:cNvPr id="10853" name="Google Shape;10853;p89"/>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9"/>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9"/>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89"/>
          <p:cNvGrpSpPr/>
          <p:nvPr/>
        </p:nvGrpSpPr>
        <p:grpSpPr>
          <a:xfrm>
            <a:off x="4835443" y="1387491"/>
            <a:ext cx="356221" cy="354973"/>
            <a:chOff x="-13947000" y="3212800"/>
            <a:chExt cx="353675" cy="352400"/>
          </a:xfrm>
        </p:grpSpPr>
        <p:sp>
          <p:nvSpPr>
            <p:cNvPr id="10857" name="Google Shape;10857;p89"/>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9"/>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9" name="Google Shape;10859;p89"/>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0" name="Google Shape;10860;p89"/>
          <p:cNvGrpSpPr/>
          <p:nvPr/>
        </p:nvGrpSpPr>
        <p:grpSpPr>
          <a:xfrm>
            <a:off x="5278038" y="1386849"/>
            <a:ext cx="356221" cy="356257"/>
            <a:chOff x="-13512225" y="3211525"/>
            <a:chExt cx="353675" cy="353675"/>
          </a:xfrm>
        </p:grpSpPr>
        <p:sp>
          <p:nvSpPr>
            <p:cNvPr id="10861" name="Google Shape;10861;p89"/>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9"/>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9"/>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9"/>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9"/>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89"/>
          <p:cNvGrpSpPr/>
          <p:nvPr/>
        </p:nvGrpSpPr>
        <p:grpSpPr>
          <a:xfrm>
            <a:off x="6168320" y="1387239"/>
            <a:ext cx="356221" cy="355476"/>
            <a:chOff x="-12643475" y="3212300"/>
            <a:chExt cx="353675" cy="352900"/>
          </a:xfrm>
        </p:grpSpPr>
        <p:sp>
          <p:nvSpPr>
            <p:cNvPr id="10867" name="Google Shape;10867;p89"/>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89"/>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9"/>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9"/>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9"/>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9"/>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9"/>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89"/>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9"/>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89"/>
          <p:cNvGrpSpPr/>
          <p:nvPr/>
        </p:nvGrpSpPr>
        <p:grpSpPr>
          <a:xfrm>
            <a:off x="6168320" y="1839013"/>
            <a:ext cx="356221" cy="333366"/>
            <a:chOff x="-12643475" y="3657325"/>
            <a:chExt cx="353675" cy="330950"/>
          </a:xfrm>
        </p:grpSpPr>
        <p:sp>
          <p:nvSpPr>
            <p:cNvPr id="10877" name="Google Shape;10877;p89"/>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9"/>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9"/>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9"/>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9"/>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9"/>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89"/>
          <p:cNvGrpSpPr/>
          <p:nvPr/>
        </p:nvGrpSpPr>
        <p:grpSpPr>
          <a:xfrm>
            <a:off x="7951322" y="1387642"/>
            <a:ext cx="355416" cy="354670"/>
            <a:chOff x="-10857925" y="3213875"/>
            <a:chExt cx="352875" cy="352100"/>
          </a:xfrm>
        </p:grpSpPr>
        <p:sp>
          <p:nvSpPr>
            <p:cNvPr id="10884" name="Google Shape;10884;p89"/>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9"/>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9"/>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9"/>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9"/>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9"/>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9"/>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89"/>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9"/>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9"/>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4" name="Google Shape;10894;p89"/>
          <p:cNvGrpSpPr/>
          <p:nvPr/>
        </p:nvGrpSpPr>
        <p:grpSpPr>
          <a:xfrm>
            <a:off x="6168237" y="2747071"/>
            <a:ext cx="356096" cy="354469"/>
            <a:chOff x="-9089725" y="3180200"/>
            <a:chExt cx="353550" cy="351900"/>
          </a:xfrm>
        </p:grpSpPr>
        <p:sp>
          <p:nvSpPr>
            <p:cNvPr id="10895" name="Google Shape;10895;p89"/>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89"/>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7" name="Google Shape;10897;p89"/>
          <p:cNvGrpSpPr/>
          <p:nvPr/>
        </p:nvGrpSpPr>
        <p:grpSpPr>
          <a:xfrm>
            <a:off x="7060235" y="1826875"/>
            <a:ext cx="358588" cy="357642"/>
            <a:chOff x="7083760" y="1971660"/>
            <a:chExt cx="358588" cy="357642"/>
          </a:xfrm>
        </p:grpSpPr>
        <p:sp>
          <p:nvSpPr>
            <p:cNvPr id="10898" name="Google Shape;10898;p89"/>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9"/>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9"/>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9"/>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9"/>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9"/>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89"/>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89"/>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9"/>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9"/>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9"/>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9"/>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0" name="Google Shape;10910;p89"/>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0911" name="Google Shape;10911;p89"/>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15"/>
        <p:cNvGrpSpPr/>
        <p:nvPr/>
      </p:nvGrpSpPr>
      <p:grpSpPr>
        <a:xfrm>
          <a:off x="0" y="0"/>
          <a:ext cx="0" cy="0"/>
          <a:chOff x="0" y="0"/>
          <a:chExt cx="0" cy="0"/>
        </a:xfrm>
      </p:grpSpPr>
      <p:sp>
        <p:nvSpPr>
          <p:cNvPr id="10916" name="Google Shape;10916;p90"/>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7" name="Google Shape;10917;p90"/>
          <p:cNvGrpSpPr/>
          <p:nvPr/>
        </p:nvGrpSpPr>
        <p:grpSpPr>
          <a:xfrm>
            <a:off x="719610" y="2243507"/>
            <a:ext cx="452798" cy="449473"/>
            <a:chOff x="-21322300" y="3693325"/>
            <a:chExt cx="306400" cy="304150"/>
          </a:xfrm>
        </p:grpSpPr>
        <p:sp>
          <p:nvSpPr>
            <p:cNvPr id="10918" name="Google Shape;10918;p90"/>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0"/>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90"/>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90"/>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2" name="Google Shape;10922;p90"/>
          <p:cNvGrpSpPr/>
          <p:nvPr/>
        </p:nvGrpSpPr>
        <p:grpSpPr>
          <a:xfrm>
            <a:off x="719019" y="2810244"/>
            <a:ext cx="453980" cy="422540"/>
            <a:chOff x="-21322300" y="4077125"/>
            <a:chExt cx="307200" cy="285925"/>
          </a:xfrm>
        </p:grpSpPr>
        <p:sp>
          <p:nvSpPr>
            <p:cNvPr id="10923" name="Google Shape;10923;p90"/>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90"/>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90"/>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90"/>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90"/>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90"/>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0"/>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0"/>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0"/>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90"/>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90"/>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0"/>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5" name="Google Shape;10935;p90"/>
          <p:cNvGrpSpPr/>
          <p:nvPr/>
        </p:nvGrpSpPr>
        <p:grpSpPr>
          <a:xfrm>
            <a:off x="3496195" y="1689128"/>
            <a:ext cx="451653" cy="450212"/>
            <a:chOff x="-19394200" y="3333800"/>
            <a:chExt cx="305625" cy="304650"/>
          </a:xfrm>
        </p:grpSpPr>
        <p:sp>
          <p:nvSpPr>
            <p:cNvPr id="10936" name="Google Shape;10936;p90"/>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0"/>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0"/>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0"/>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0"/>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0"/>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0"/>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0"/>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0"/>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90"/>
          <p:cNvGrpSpPr/>
          <p:nvPr/>
        </p:nvGrpSpPr>
        <p:grpSpPr>
          <a:xfrm>
            <a:off x="3495032" y="2243580"/>
            <a:ext cx="453980" cy="449325"/>
            <a:chOff x="-19396575" y="3708500"/>
            <a:chExt cx="307200" cy="304050"/>
          </a:xfrm>
        </p:grpSpPr>
        <p:sp>
          <p:nvSpPr>
            <p:cNvPr id="10946" name="Google Shape;10946;p90"/>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0"/>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0"/>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90"/>
          <p:cNvGrpSpPr/>
          <p:nvPr/>
        </p:nvGrpSpPr>
        <p:grpSpPr>
          <a:xfrm>
            <a:off x="3489212" y="2796461"/>
            <a:ext cx="465618" cy="450101"/>
            <a:chOff x="-19394200" y="4084200"/>
            <a:chExt cx="315075" cy="304575"/>
          </a:xfrm>
        </p:grpSpPr>
        <p:sp>
          <p:nvSpPr>
            <p:cNvPr id="10950" name="Google Shape;10950;p90"/>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0"/>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0"/>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0"/>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0"/>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90"/>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6" name="Google Shape;10956;p90"/>
          <p:cNvGrpSpPr/>
          <p:nvPr/>
        </p:nvGrpSpPr>
        <p:grpSpPr>
          <a:xfrm>
            <a:off x="6294923" y="1689001"/>
            <a:ext cx="400447" cy="450470"/>
            <a:chOff x="-17526750" y="3309200"/>
            <a:chExt cx="270975" cy="304825"/>
          </a:xfrm>
        </p:grpSpPr>
        <p:sp>
          <p:nvSpPr>
            <p:cNvPr id="10957" name="Google Shape;10957;p90"/>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0"/>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90"/>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90"/>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0"/>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90"/>
          <p:cNvGrpSpPr/>
          <p:nvPr/>
        </p:nvGrpSpPr>
        <p:grpSpPr>
          <a:xfrm>
            <a:off x="6271075" y="2244173"/>
            <a:ext cx="448143" cy="448143"/>
            <a:chOff x="-17542500" y="3684100"/>
            <a:chExt cx="303250" cy="303250"/>
          </a:xfrm>
        </p:grpSpPr>
        <p:sp>
          <p:nvSpPr>
            <p:cNvPr id="10963" name="Google Shape;10963;p90"/>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0"/>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0"/>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90"/>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90"/>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0"/>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0"/>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0" name="Google Shape;10970;p90"/>
          <p:cNvGrpSpPr/>
          <p:nvPr/>
        </p:nvGrpSpPr>
        <p:grpSpPr>
          <a:xfrm>
            <a:off x="6270484" y="2810817"/>
            <a:ext cx="449325" cy="421395"/>
            <a:chOff x="-17542500" y="4068450"/>
            <a:chExt cx="304050" cy="285150"/>
          </a:xfrm>
        </p:grpSpPr>
        <p:sp>
          <p:nvSpPr>
            <p:cNvPr id="10971" name="Google Shape;10971;p90"/>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90"/>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90"/>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0"/>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0"/>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0"/>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90"/>
          <p:cNvGrpSpPr/>
          <p:nvPr/>
        </p:nvGrpSpPr>
        <p:grpSpPr>
          <a:xfrm>
            <a:off x="3500906" y="3342211"/>
            <a:ext cx="343404" cy="449325"/>
            <a:chOff x="-15652200" y="3335975"/>
            <a:chExt cx="232375" cy="304050"/>
          </a:xfrm>
        </p:grpSpPr>
        <p:sp>
          <p:nvSpPr>
            <p:cNvPr id="10978" name="Google Shape;10978;p90"/>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0"/>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90"/>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90"/>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0"/>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0"/>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0"/>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0"/>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0"/>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90"/>
          <p:cNvGrpSpPr/>
          <p:nvPr/>
        </p:nvGrpSpPr>
        <p:grpSpPr>
          <a:xfrm>
            <a:off x="1274819" y="2243729"/>
            <a:ext cx="449325" cy="449030"/>
            <a:chOff x="-20945825" y="3692175"/>
            <a:chExt cx="304050" cy="303850"/>
          </a:xfrm>
        </p:grpSpPr>
        <p:sp>
          <p:nvSpPr>
            <p:cNvPr id="10988" name="Google Shape;10988;p90"/>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0"/>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0"/>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0"/>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2" name="Google Shape;10992;p90"/>
          <p:cNvGrpSpPr/>
          <p:nvPr/>
        </p:nvGrpSpPr>
        <p:grpSpPr>
          <a:xfrm>
            <a:off x="4081644" y="1689848"/>
            <a:ext cx="372516" cy="448771"/>
            <a:chOff x="-18994100" y="3334775"/>
            <a:chExt cx="252075" cy="303675"/>
          </a:xfrm>
        </p:grpSpPr>
        <p:sp>
          <p:nvSpPr>
            <p:cNvPr id="10993" name="Google Shape;10993;p90"/>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0"/>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0"/>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0"/>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90"/>
          <p:cNvGrpSpPr/>
          <p:nvPr/>
        </p:nvGrpSpPr>
        <p:grpSpPr>
          <a:xfrm>
            <a:off x="4096200" y="2244743"/>
            <a:ext cx="343404" cy="446998"/>
            <a:chOff x="-18983850" y="3710075"/>
            <a:chExt cx="232375" cy="302475"/>
          </a:xfrm>
        </p:grpSpPr>
        <p:sp>
          <p:nvSpPr>
            <p:cNvPr id="10998" name="Google Shape;10998;p90"/>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0"/>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0"/>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0"/>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90"/>
          <p:cNvGrpSpPr/>
          <p:nvPr/>
        </p:nvGrpSpPr>
        <p:grpSpPr>
          <a:xfrm>
            <a:off x="1274247" y="1689573"/>
            <a:ext cx="450470" cy="449325"/>
            <a:chOff x="-20946600" y="3317850"/>
            <a:chExt cx="304825" cy="304050"/>
          </a:xfrm>
        </p:grpSpPr>
        <p:sp>
          <p:nvSpPr>
            <p:cNvPr id="11003" name="Google Shape;11003;p90"/>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0"/>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0"/>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6" name="Google Shape;11006;p90"/>
          <p:cNvGrpSpPr/>
          <p:nvPr/>
        </p:nvGrpSpPr>
        <p:grpSpPr>
          <a:xfrm>
            <a:off x="1300422" y="2797442"/>
            <a:ext cx="398119" cy="448143"/>
            <a:chOff x="-20930075" y="4066100"/>
            <a:chExt cx="269400" cy="303250"/>
          </a:xfrm>
        </p:grpSpPr>
        <p:sp>
          <p:nvSpPr>
            <p:cNvPr id="11007" name="Google Shape;11007;p90"/>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90"/>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90"/>
          <p:cNvGrpSpPr/>
          <p:nvPr/>
        </p:nvGrpSpPr>
        <p:grpSpPr>
          <a:xfrm>
            <a:off x="4042667" y="2797422"/>
            <a:ext cx="450470" cy="448180"/>
            <a:chOff x="-19020075" y="4084200"/>
            <a:chExt cx="304825" cy="303275"/>
          </a:xfrm>
        </p:grpSpPr>
        <p:sp>
          <p:nvSpPr>
            <p:cNvPr id="11010" name="Google Shape;11010;p90"/>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0"/>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90"/>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90"/>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0"/>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0"/>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90"/>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90"/>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0"/>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90"/>
          <p:cNvGrpSpPr/>
          <p:nvPr/>
        </p:nvGrpSpPr>
        <p:grpSpPr>
          <a:xfrm>
            <a:off x="6859931" y="1689001"/>
            <a:ext cx="396937" cy="450470"/>
            <a:chOff x="-17149475" y="3309200"/>
            <a:chExt cx="268600" cy="304825"/>
          </a:xfrm>
        </p:grpSpPr>
        <p:sp>
          <p:nvSpPr>
            <p:cNvPr id="11020" name="Google Shape;11020;p90"/>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0"/>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90"/>
          <p:cNvGrpSpPr/>
          <p:nvPr/>
        </p:nvGrpSpPr>
        <p:grpSpPr>
          <a:xfrm>
            <a:off x="6833737" y="2258120"/>
            <a:ext cx="449325" cy="420249"/>
            <a:chOff x="-17168375" y="3692750"/>
            <a:chExt cx="304050" cy="284375"/>
          </a:xfrm>
        </p:grpSpPr>
        <p:sp>
          <p:nvSpPr>
            <p:cNvPr id="11023" name="Google Shape;11023;p90"/>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0"/>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0"/>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0"/>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0"/>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0"/>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90"/>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90"/>
          <p:cNvGrpSpPr/>
          <p:nvPr/>
        </p:nvGrpSpPr>
        <p:grpSpPr>
          <a:xfrm>
            <a:off x="6830246" y="2796852"/>
            <a:ext cx="456308" cy="449325"/>
            <a:chOff x="-17170750" y="4058800"/>
            <a:chExt cx="308775" cy="304050"/>
          </a:xfrm>
        </p:grpSpPr>
        <p:sp>
          <p:nvSpPr>
            <p:cNvPr id="11031" name="Google Shape;11031;p90"/>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90"/>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90"/>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0"/>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0"/>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0"/>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0"/>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0"/>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0"/>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90"/>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90"/>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0"/>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0"/>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0"/>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0"/>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0"/>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0"/>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90"/>
          <p:cNvGrpSpPr/>
          <p:nvPr/>
        </p:nvGrpSpPr>
        <p:grpSpPr>
          <a:xfrm>
            <a:off x="5692143" y="3343358"/>
            <a:ext cx="450470" cy="446998"/>
            <a:chOff x="-15688425" y="3707725"/>
            <a:chExt cx="304825" cy="302475"/>
          </a:xfrm>
        </p:grpSpPr>
        <p:sp>
          <p:nvSpPr>
            <p:cNvPr id="11049" name="Google Shape;11049;p90"/>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0"/>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0"/>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0"/>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0"/>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0"/>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5" name="Google Shape;11055;p90"/>
          <p:cNvGrpSpPr/>
          <p:nvPr/>
        </p:nvGrpSpPr>
        <p:grpSpPr>
          <a:xfrm>
            <a:off x="1836300" y="1690441"/>
            <a:ext cx="451653" cy="447589"/>
            <a:chOff x="-20572500" y="3319025"/>
            <a:chExt cx="305625" cy="302875"/>
          </a:xfrm>
        </p:grpSpPr>
        <p:sp>
          <p:nvSpPr>
            <p:cNvPr id="11056" name="Google Shape;11056;p90"/>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0"/>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90"/>
          <p:cNvGrpSpPr/>
          <p:nvPr/>
        </p:nvGrpSpPr>
        <p:grpSpPr>
          <a:xfrm>
            <a:off x="1837463" y="2305410"/>
            <a:ext cx="449325" cy="325670"/>
            <a:chOff x="-20571700" y="3722875"/>
            <a:chExt cx="304050" cy="220375"/>
          </a:xfrm>
        </p:grpSpPr>
        <p:sp>
          <p:nvSpPr>
            <p:cNvPr id="11059" name="Google Shape;11059;p90"/>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0"/>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0"/>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0"/>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0"/>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0"/>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90"/>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90"/>
          <p:cNvGrpSpPr/>
          <p:nvPr/>
        </p:nvGrpSpPr>
        <p:grpSpPr>
          <a:xfrm>
            <a:off x="1836891" y="2796278"/>
            <a:ext cx="450470" cy="450470"/>
            <a:chOff x="-20571700" y="4066875"/>
            <a:chExt cx="304825" cy="304825"/>
          </a:xfrm>
        </p:grpSpPr>
        <p:sp>
          <p:nvSpPr>
            <p:cNvPr id="11067" name="Google Shape;11067;p90"/>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90"/>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90"/>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0"/>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0"/>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0"/>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3" name="Google Shape;11073;p90"/>
          <p:cNvGrpSpPr/>
          <p:nvPr/>
        </p:nvGrpSpPr>
        <p:grpSpPr>
          <a:xfrm>
            <a:off x="4603593" y="1688259"/>
            <a:ext cx="453980" cy="451948"/>
            <a:chOff x="-18645175" y="3334200"/>
            <a:chExt cx="307200" cy="305825"/>
          </a:xfrm>
        </p:grpSpPr>
        <p:sp>
          <p:nvSpPr>
            <p:cNvPr id="11074" name="Google Shape;11074;p90"/>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0"/>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90"/>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90"/>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0"/>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9" name="Google Shape;11079;p90"/>
          <p:cNvGrpSpPr/>
          <p:nvPr/>
        </p:nvGrpSpPr>
        <p:grpSpPr>
          <a:xfrm>
            <a:off x="4604184" y="2242989"/>
            <a:ext cx="452798" cy="450507"/>
            <a:chOff x="-18645175" y="3708500"/>
            <a:chExt cx="306400" cy="304850"/>
          </a:xfrm>
        </p:grpSpPr>
        <p:sp>
          <p:nvSpPr>
            <p:cNvPr id="11080" name="Google Shape;11080;p90"/>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0"/>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0"/>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90"/>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90"/>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0"/>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0"/>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7" name="Google Shape;11087;p90"/>
          <p:cNvGrpSpPr/>
          <p:nvPr/>
        </p:nvGrpSpPr>
        <p:grpSpPr>
          <a:xfrm>
            <a:off x="4601857" y="2795630"/>
            <a:ext cx="457453" cy="451763"/>
            <a:chOff x="-18647525" y="4082625"/>
            <a:chExt cx="309550" cy="305700"/>
          </a:xfrm>
        </p:grpSpPr>
        <p:sp>
          <p:nvSpPr>
            <p:cNvPr id="11088" name="Google Shape;11088;p90"/>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90"/>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90"/>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0"/>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2" name="Google Shape;11092;p90"/>
          <p:cNvGrpSpPr/>
          <p:nvPr/>
        </p:nvGrpSpPr>
        <p:grpSpPr>
          <a:xfrm>
            <a:off x="7412241" y="1689592"/>
            <a:ext cx="395755" cy="449288"/>
            <a:chOff x="-16775350" y="3309200"/>
            <a:chExt cx="267800" cy="304025"/>
          </a:xfrm>
        </p:grpSpPr>
        <p:sp>
          <p:nvSpPr>
            <p:cNvPr id="11093" name="Google Shape;11093;p90"/>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0"/>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0"/>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90"/>
          <p:cNvGrpSpPr/>
          <p:nvPr/>
        </p:nvGrpSpPr>
        <p:grpSpPr>
          <a:xfrm>
            <a:off x="7412241" y="2241827"/>
            <a:ext cx="395755" cy="452835"/>
            <a:chOff x="-16775350" y="3683300"/>
            <a:chExt cx="267800" cy="306425"/>
          </a:xfrm>
        </p:grpSpPr>
        <p:sp>
          <p:nvSpPr>
            <p:cNvPr id="11097" name="Google Shape;11097;p90"/>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90"/>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0"/>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0" name="Google Shape;11100;p90"/>
          <p:cNvGrpSpPr/>
          <p:nvPr/>
        </p:nvGrpSpPr>
        <p:grpSpPr>
          <a:xfrm>
            <a:off x="7384292" y="2796870"/>
            <a:ext cx="451653" cy="449288"/>
            <a:chOff x="-16794250" y="4058225"/>
            <a:chExt cx="305625" cy="304025"/>
          </a:xfrm>
        </p:grpSpPr>
        <p:sp>
          <p:nvSpPr>
            <p:cNvPr id="11101" name="Google Shape;11101;p90"/>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90"/>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90"/>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0"/>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0"/>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90"/>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90"/>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0"/>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0"/>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10" name="Google Shape;11110;p90"/>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11" name="Google Shape;11111;p90"/>
          <p:cNvGrpSpPr/>
          <p:nvPr/>
        </p:nvGrpSpPr>
        <p:grpSpPr>
          <a:xfrm>
            <a:off x="2385709" y="1689573"/>
            <a:ext cx="457453" cy="449325"/>
            <a:chOff x="-20199150" y="3317850"/>
            <a:chExt cx="309550" cy="304050"/>
          </a:xfrm>
        </p:grpSpPr>
        <p:sp>
          <p:nvSpPr>
            <p:cNvPr id="11112" name="Google Shape;11112;p90"/>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0"/>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0"/>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0"/>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0"/>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0"/>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0"/>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9" name="Google Shape;11119;p90"/>
          <p:cNvGrpSpPr/>
          <p:nvPr/>
        </p:nvGrpSpPr>
        <p:grpSpPr>
          <a:xfrm>
            <a:off x="2388036" y="2242861"/>
            <a:ext cx="452798" cy="450766"/>
            <a:chOff x="-20199150" y="3693150"/>
            <a:chExt cx="306400" cy="305025"/>
          </a:xfrm>
        </p:grpSpPr>
        <p:sp>
          <p:nvSpPr>
            <p:cNvPr id="11120" name="Google Shape;11120;p90"/>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90"/>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90"/>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0"/>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0"/>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0"/>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6" name="Google Shape;11126;p90"/>
          <p:cNvGrpSpPr/>
          <p:nvPr/>
        </p:nvGrpSpPr>
        <p:grpSpPr>
          <a:xfrm>
            <a:off x="2388609" y="2795687"/>
            <a:ext cx="451653" cy="451653"/>
            <a:chOff x="-20197575" y="4066875"/>
            <a:chExt cx="305625" cy="305625"/>
          </a:xfrm>
        </p:grpSpPr>
        <p:sp>
          <p:nvSpPr>
            <p:cNvPr id="11127" name="Google Shape;11127;p90"/>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0"/>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90"/>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90"/>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0"/>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0"/>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0"/>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0"/>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5" name="Google Shape;11135;p90"/>
          <p:cNvGrpSpPr/>
          <p:nvPr/>
        </p:nvGrpSpPr>
        <p:grpSpPr>
          <a:xfrm>
            <a:off x="5170827" y="1687520"/>
            <a:ext cx="449325" cy="453426"/>
            <a:chOff x="-18271050" y="3333200"/>
            <a:chExt cx="304050" cy="306825"/>
          </a:xfrm>
        </p:grpSpPr>
        <p:sp>
          <p:nvSpPr>
            <p:cNvPr id="11136" name="Google Shape;11136;p90"/>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90"/>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0"/>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0"/>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0"/>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1" name="Google Shape;11141;p90"/>
          <p:cNvGrpSpPr/>
          <p:nvPr/>
        </p:nvGrpSpPr>
        <p:grpSpPr>
          <a:xfrm>
            <a:off x="5171399" y="2244171"/>
            <a:ext cx="448180" cy="448143"/>
            <a:chOff x="-18270275" y="3710875"/>
            <a:chExt cx="303275" cy="303250"/>
          </a:xfrm>
        </p:grpSpPr>
        <p:sp>
          <p:nvSpPr>
            <p:cNvPr id="11142" name="Google Shape;11142;p90"/>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0"/>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0"/>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90"/>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90"/>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0"/>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90"/>
          <p:cNvGrpSpPr/>
          <p:nvPr/>
        </p:nvGrpSpPr>
        <p:grpSpPr>
          <a:xfrm>
            <a:off x="5224951" y="2797422"/>
            <a:ext cx="341076" cy="448180"/>
            <a:chOff x="-18234025" y="4084200"/>
            <a:chExt cx="230800" cy="303275"/>
          </a:xfrm>
        </p:grpSpPr>
        <p:sp>
          <p:nvSpPr>
            <p:cNvPr id="11149" name="Google Shape;11149;p90"/>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0"/>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90"/>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90"/>
          <p:cNvGrpSpPr/>
          <p:nvPr/>
        </p:nvGrpSpPr>
        <p:grpSpPr>
          <a:xfrm>
            <a:off x="2337506" y="3341641"/>
            <a:ext cx="449325" cy="450470"/>
            <a:chOff x="-16419350" y="3308400"/>
            <a:chExt cx="304050" cy="304825"/>
          </a:xfrm>
        </p:grpSpPr>
        <p:sp>
          <p:nvSpPr>
            <p:cNvPr id="11153" name="Google Shape;11153;p90"/>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0"/>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0"/>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0"/>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0"/>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90"/>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90"/>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0" name="Google Shape;11160;p90"/>
          <p:cNvGrpSpPr/>
          <p:nvPr/>
        </p:nvGrpSpPr>
        <p:grpSpPr>
          <a:xfrm>
            <a:off x="4609062" y="3340423"/>
            <a:ext cx="395755" cy="452872"/>
            <a:chOff x="-16401225" y="3683275"/>
            <a:chExt cx="267800" cy="306450"/>
          </a:xfrm>
        </p:grpSpPr>
        <p:sp>
          <p:nvSpPr>
            <p:cNvPr id="11161" name="Google Shape;11161;p90"/>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90"/>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90"/>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0"/>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0"/>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0"/>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0"/>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8" name="Google Shape;11168;p90"/>
          <p:cNvGrpSpPr/>
          <p:nvPr/>
        </p:nvGrpSpPr>
        <p:grpSpPr>
          <a:xfrm>
            <a:off x="7974511" y="2797062"/>
            <a:ext cx="450470" cy="448180"/>
            <a:chOff x="-16419350" y="4058200"/>
            <a:chExt cx="304825" cy="303275"/>
          </a:xfrm>
        </p:grpSpPr>
        <p:sp>
          <p:nvSpPr>
            <p:cNvPr id="11169" name="Google Shape;11169;p90"/>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90"/>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90"/>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0"/>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0"/>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0"/>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0"/>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90"/>
          <p:cNvGrpSpPr/>
          <p:nvPr/>
        </p:nvGrpSpPr>
        <p:grpSpPr>
          <a:xfrm>
            <a:off x="4001398" y="3343080"/>
            <a:ext cx="450507" cy="447589"/>
            <a:chOff x="-15296200" y="3326900"/>
            <a:chExt cx="304850" cy="302875"/>
          </a:xfrm>
        </p:grpSpPr>
        <p:sp>
          <p:nvSpPr>
            <p:cNvPr id="11177" name="Google Shape;11177;p90"/>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90"/>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90"/>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0"/>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0"/>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2" name="Google Shape;11182;p90"/>
          <p:cNvGrpSpPr/>
          <p:nvPr/>
        </p:nvGrpSpPr>
        <p:grpSpPr>
          <a:xfrm>
            <a:off x="2917051" y="1706881"/>
            <a:ext cx="486566" cy="414708"/>
            <a:chOff x="-19835275" y="3330250"/>
            <a:chExt cx="329250" cy="280625"/>
          </a:xfrm>
        </p:grpSpPr>
        <p:sp>
          <p:nvSpPr>
            <p:cNvPr id="11183" name="Google Shape;11183;p90"/>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0"/>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0"/>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90"/>
          <p:cNvGrpSpPr/>
          <p:nvPr/>
        </p:nvGrpSpPr>
        <p:grpSpPr>
          <a:xfrm>
            <a:off x="2935080" y="2243470"/>
            <a:ext cx="450507" cy="449547"/>
            <a:chOff x="-19822675" y="3692750"/>
            <a:chExt cx="304850" cy="304200"/>
          </a:xfrm>
        </p:grpSpPr>
        <p:sp>
          <p:nvSpPr>
            <p:cNvPr id="11187" name="Google Shape;11187;p90"/>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0"/>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0"/>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0"/>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0"/>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90"/>
          <p:cNvGrpSpPr/>
          <p:nvPr/>
        </p:nvGrpSpPr>
        <p:grpSpPr>
          <a:xfrm>
            <a:off x="2935672" y="2796278"/>
            <a:ext cx="449325" cy="450470"/>
            <a:chOff x="-19822675" y="4066875"/>
            <a:chExt cx="304050" cy="304825"/>
          </a:xfrm>
        </p:grpSpPr>
        <p:sp>
          <p:nvSpPr>
            <p:cNvPr id="11193" name="Google Shape;11193;p90"/>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0"/>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0"/>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90"/>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90"/>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0"/>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90"/>
          <p:cNvGrpSpPr/>
          <p:nvPr/>
        </p:nvGrpSpPr>
        <p:grpSpPr>
          <a:xfrm>
            <a:off x="5744740" y="1689571"/>
            <a:ext cx="399302" cy="449325"/>
            <a:chOff x="-17878825" y="3334400"/>
            <a:chExt cx="270200" cy="304050"/>
          </a:xfrm>
        </p:grpSpPr>
        <p:sp>
          <p:nvSpPr>
            <p:cNvPr id="11200" name="Google Shape;11200;p90"/>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0"/>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90"/>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90"/>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0"/>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0"/>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0"/>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7" name="Google Shape;11207;p90"/>
          <p:cNvGrpSpPr/>
          <p:nvPr/>
        </p:nvGrpSpPr>
        <p:grpSpPr>
          <a:xfrm>
            <a:off x="5718565" y="2242416"/>
            <a:ext cx="451653" cy="451653"/>
            <a:chOff x="-17896150" y="3709300"/>
            <a:chExt cx="305625" cy="305625"/>
          </a:xfrm>
        </p:grpSpPr>
        <p:sp>
          <p:nvSpPr>
            <p:cNvPr id="11208" name="Google Shape;11208;p90"/>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90"/>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90"/>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0"/>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2" name="Google Shape;11212;p90"/>
          <p:cNvGrpSpPr/>
          <p:nvPr/>
        </p:nvGrpSpPr>
        <p:grpSpPr>
          <a:xfrm>
            <a:off x="5746495" y="2795686"/>
            <a:ext cx="395792" cy="451653"/>
            <a:chOff x="-17878025" y="4082625"/>
            <a:chExt cx="267825" cy="305625"/>
          </a:xfrm>
        </p:grpSpPr>
        <p:sp>
          <p:nvSpPr>
            <p:cNvPr id="11213" name="Google Shape;11213;p90"/>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0"/>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0"/>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0"/>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90"/>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90"/>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0"/>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0" name="Google Shape;11220;p90"/>
          <p:cNvGrpSpPr/>
          <p:nvPr/>
        </p:nvGrpSpPr>
        <p:grpSpPr>
          <a:xfrm>
            <a:off x="2890388" y="3355015"/>
            <a:ext cx="450507" cy="423722"/>
            <a:chOff x="-16044450" y="3317850"/>
            <a:chExt cx="304850" cy="286725"/>
          </a:xfrm>
        </p:grpSpPr>
        <p:sp>
          <p:nvSpPr>
            <p:cNvPr id="11221" name="Google Shape;11221;p90"/>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90"/>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90"/>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0"/>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25" name="Google Shape;11225;p90"/>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26" name="Google Shape;11226;p90"/>
          <p:cNvGrpSpPr/>
          <p:nvPr/>
        </p:nvGrpSpPr>
        <p:grpSpPr>
          <a:xfrm>
            <a:off x="8012905" y="2243724"/>
            <a:ext cx="373662" cy="449030"/>
            <a:chOff x="-16018450" y="4058400"/>
            <a:chExt cx="252850" cy="303850"/>
          </a:xfrm>
        </p:grpSpPr>
        <p:sp>
          <p:nvSpPr>
            <p:cNvPr id="11227" name="Google Shape;11227;p90"/>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0"/>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0"/>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90"/>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1" name="Google Shape;11231;p90"/>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36"/>
        <p:cNvGrpSpPr/>
        <p:nvPr/>
      </p:nvGrpSpPr>
      <p:grpSpPr>
        <a:xfrm>
          <a:off x="0" y="0"/>
          <a:ext cx="0" cy="0"/>
          <a:chOff x="0" y="0"/>
          <a:chExt cx="0" cy="0"/>
        </a:xfrm>
      </p:grpSpPr>
      <p:grpSp>
        <p:nvGrpSpPr>
          <p:cNvPr id="11237" name="Google Shape;11237;p91"/>
          <p:cNvGrpSpPr/>
          <p:nvPr/>
        </p:nvGrpSpPr>
        <p:grpSpPr>
          <a:xfrm>
            <a:off x="829817" y="1689241"/>
            <a:ext cx="442337" cy="419623"/>
            <a:chOff x="-6696925" y="3272575"/>
            <a:chExt cx="307200" cy="291425"/>
          </a:xfrm>
        </p:grpSpPr>
        <p:sp>
          <p:nvSpPr>
            <p:cNvPr id="11238" name="Google Shape;11238;p91"/>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1"/>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91"/>
          <p:cNvGrpSpPr/>
          <p:nvPr/>
        </p:nvGrpSpPr>
        <p:grpSpPr>
          <a:xfrm>
            <a:off x="829799" y="2204636"/>
            <a:ext cx="442373" cy="420775"/>
            <a:chOff x="-6690625" y="3631325"/>
            <a:chExt cx="307225" cy="292225"/>
          </a:xfrm>
        </p:grpSpPr>
        <p:sp>
          <p:nvSpPr>
            <p:cNvPr id="11241" name="Google Shape;11241;p91"/>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1"/>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91"/>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91"/>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91"/>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91"/>
          <p:cNvGrpSpPr/>
          <p:nvPr/>
        </p:nvGrpSpPr>
        <p:grpSpPr>
          <a:xfrm>
            <a:off x="851921" y="2756972"/>
            <a:ext cx="421927" cy="419371"/>
            <a:chOff x="-6689825" y="3992050"/>
            <a:chExt cx="293025" cy="291250"/>
          </a:xfrm>
        </p:grpSpPr>
        <p:sp>
          <p:nvSpPr>
            <p:cNvPr id="11247" name="Google Shape;11247;p91"/>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91"/>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1"/>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91"/>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91"/>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1"/>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1"/>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1"/>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1"/>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91"/>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91"/>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1"/>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9" name="Google Shape;11259;p91"/>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0" name="Google Shape;11260;p91"/>
          <p:cNvGrpSpPr/>
          <p:nvPr/>
        </p:nvGrpSpPr>
        <p:grpSpPr>
          <a:xfrm>
            <a:off x="3535232" y="2205192"/>
            <a:ext cx="423043" cy="419659"/>
            <a:chOff x="-4837325" y="3612425"/>
            <a:chExt cx="293800" cy="291450"/>
          </a:xfrm>
        </p:grpSpPr>
        <p:sp>
          <p:nvSpPr>
            <p:cNvPr id="11261" name="Google Shape;11261;p91"/>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91"/>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1"/>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91"/>
          <p:cNvGrpSpPr/>
          <p:nvPr/>
        </p:nvGrpSpPr>
        <p:grpSpPr>
          <a:xfrm>
            <a:off x="3548265" y="2756826"/>
            <a:ext cx="420775" cy="419659"/>
            <a:chOff x="-4837325" y="3971575"/>
            <a:chExt cx="292225" cy="291450"/>
          </a:xfrm>
        </p:grpSpPr>
        <p:sp>
          <p:nvSpPr>
            <p:cNvPr id="11265" name="Google Shape;11265;p91"/>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1"/>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1"/>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1"/>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91"/>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91"/>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91"/>
          <p:cNvGrpSpPr/>
          <p:nvPr/>
        </p:nvGrpSpPr>
        <p:grpSpPr>
          <a:xfrm>
            <a:off x="6240279" y="1714185"/>
            <a:ext cx="430998" cy="369730"/>
            <a:chOff x="-3037625" y="3254850"/>
            <a:chExt cx="299325" cy="256775"/>
          </a:xfrm>
        </p:grpSpPr>
        <p:sp>
          <p:nvSpPr>
            <p:cNvPr id="11272" name="Google Shape;11272;p91"/>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1"/>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91"/>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91"/>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91"/>
          <p:cNvGrpSpPr/>
          <p:nvPr/>
        </p:nvGrpSpPr>
        <p:grpSpPr>
          <a:xfrm>
            <a:off x="6244239" y="2204615"/>
            <a:ext cx="423079" cy="420811"/>
            <a:chOff x="-3031325" y="3597450"/>
            <a:chExt cx="293825" cy="292250"/>
          </a:xfrm>
        </p:grpSpPr>
        <p:sp>
          <p:nvSpPr>
            <p:cNvPr id="11277" name="Google Shape;11277;p91"/>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1"/>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1"/>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1"/>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91"/>
          <p:cNvGrpSpPr/>
          <p:nvPr/>
        </p:nvGrpSpPr>
        <p:grpSpPr>
          <a:xfrm>
            <a:off x="6256714" y="2781214"/>
            <a:ext cx="421927" cy="370882"/>
            <a:chOff x="-3030525" y="3973150"/>
            <a:chExt cx="293025" cy="257575"/>
          </a:xfrm>
        </p:grpSpPr>
        <p:sp>
          <p:nvSpPr>
            <p:cNvPr id="11282" name="Google Shape;11282;p91"/>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1"/>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4" name="Google Shape;11284;p91"/>
          <p:cNvGrpSpPr/>
          <p:nvPr/>
        </p:nvGrpSpPr>
        <p:grpSpPr>
          <a:xfrm>
            <a:off x="1358307" y="3369426"/>
            <a:ext cx="421927" cy="297195"/>
            <a:chOff x="-1199300" y="3279250"/>
            <a:chExt cx="293025" cy="206400"/>
          </a:xfrm>
        </p:grpSpPr>
        <p:sp>
          <p:nvSpPr>
            <p:cNvPr id="11285" name="Google Shape;11285;p91"/>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91"/>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91"/>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1"/>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9" name="Google Shape;11289;p91"/>
          <p:cNvGrpSpPr/>
          <p:nvPr/>
        </p:nvGrpSpPr>
        <p:grpSpPr>
          <a:xfrm>
            <a:off x="1365393" y="1688773"/>
            <a:ext cx="444605" cy="420559"/>
            <a:chOff x="-6338550" y="3272950"/>
            <a:chExt cx="308775" cy="292075"/>
          </a:xfrm>
        </p:grpSpPr>
        <p:sp>
          <p:nvSpPr>
            <p:cNvPr id="11290" name="Google Shape;11290;p91"/>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91"/>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91"/>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91"/>
          <p:cNvGrpSpPr/>
          <p:nvPr/>
        </p:nvGrpSpPr>
        <p:grpSpPr>
          <a:xfrm>
            <a:off x="1376732" y="2205194"/>
            <a:ext cx="421927" cy="419659"/>
            <a:chOff x="-6329100" y="3632100"/>
            <a:chExt cx="293025" cy="291450"/>
          </a:xfrm>
        </p:grpSpPr>
        <p:sp>
          <p:nvSpPr>
            <p:cNvPr id="11294" name="Google Shape;11294;p91"/>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91"/>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1"/>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7" name="Google Shape;11297;p91"/>
          <p:cNvGrpSpPr/>
          <p:nvPr/>
        </p:nvGrpSpPr>
        <p:grpSpPr>
          <a:xfrm>
            <a:off x="1389783" y="2756828"/>
            <a:ext cx="419623" cy="419659"/>
            <a:chOff x="-6329875" y="3992050"/>
            <a:chExt cx="291425" cy="291450"/>
          </a:xfrm>
        </p:grpSpPr>
        <p:sp>
          <p:nvSpPr>
            <p:cNvPr id="11298" name="Google Shape;11298;p91"/>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91"/>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91"/>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1"/>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2" name="Google Shape;11302;p91"/>
          <p:cNvGrpSpPr/>
          <p:nvPr/>
        </p:nvGrpSpPr>
        <p:grpSpPr>
          <a:xfrm>
            <a:off x="4075920" y="1687530"/>
            <a:ext cx="423079" cy="423043"/>
            <a:chOff x="-4478975" y="3251700"/>
            <a:chExt cx="293825" cy="293800"/>
          </a:xfrm>
        </p:grpSpPr>
        <p:sp>
          <p:nvSpPr>
            <p:cNvPr id="11303" name="Google Shape;11303;p91"/>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91"/>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1"/>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91"/>
          <p:cNvGrpSpPr/>
          <p:nvPr/>
        </p:nvGrpSpPr>
        <p:grpSpPr>
          <a:xfrm>
            <a:off x="4075920" y="2205192"/>
            <a:ext cx="423079" cy="419659"/>
            <a:chOff x="-4475825" y="3612425"/>
            <a:chExt cx="293825" cy="291450"/>
          </a:xfrm>
        </p:grpSpPr>
        <p:sp>
          <p:nvSpPr>
            <p:cNvPr id="11307" name="Google Shape;11307;p91"/>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91"/>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1"/>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0" name="Google Shape;11310;p91"/>
          <p:cNvGrpSpPr/>
          <p:nvPr/>
        </p:nvGrpSpPr>
        <p:grpSpPr>
          <a:xfrm>
            <a:off x="4084992" y="2756844"/>
            <a:ext cx="428730" cy="419623"/>
            <a:chOff x="-4480550" y="3970800"/>
            <a:chExt cx="297750" cy="291425"/>
          </a:xfrm>
        </p:grpSpPr>
        <p:sp>
          <p:nvSpPr>
            <p:cNvPr id="11311" name="Google Shape;11311;p91"/>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91"/>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3" name="Google Shape;11313;p91"/>
          <p:cNvGrpSpPr/>
          <p:nvPr/>
        </p:nvGrpSpPr>
        <p:grpSpPr>
          <a:xfrm>
            <a:off x="6788826" y="1689221"/>
            <a:ext cx="415123" cy="419659"/>
            <a:chOff x="-2668225" y="3239075"/>
            <a:chExt cx="288300" cy="291450"/>
          </a:xfrm>
        </p:grpSpPr>
        <p:sp>
          <p:nvSpPr>
            <p:cNvPr id="11314" name="Google Shape;11314;p91"/>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1"/>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91"/>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91"/>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1"/>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91"/>
          <p:cNvGrpSpPr/>
          <p:nvPr/>
        </p:nvGrpSpPr>
        <p:grpSpPr>
          <a:xfrm>
            <a:off x="6785982" y="2205191"/>
            <a:ext cx="420811" cy="419659"/>
            <a:chOff x="-2671375" y="3597450"/>
            <a:chExt cx="292250" cy="291450"/>
          </a:xfrm>
        </p:grpSpPr>
        <p:sp>
          <p:nvSpPr>
            <p:cNvPr id="11320" name="Google Shape;11320;p91"/>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91"/>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2" name="Google Shape;11322;p91"/>
          <p:cNvGrpSpPr/>
          <p:nvPr/>
        </p:nvGrpSpPr>
        <p:grpSpPr>
          <a:xfrm>
            <a:off x="6796765" y="2755691"/>
            <a:ext cx="423043" cy="421927"/>
            <a:chOff x="-2670575" y="3956600"/>
            <a:chExt cx="293800" cy="293025"/>
          </a:xfrm>
        </p:grpSpPr>
        <p:sp>
          <p:nvSpPr>
            <p:cNvPr id="11323" name="Google Shape;11323;p91"/>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91"/>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1"/>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1"/>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91"/>
          <p:cNvGrpSpPr/>
          <p:nvPr/>
        </p:nvGrpSpPr>
        <p:grpSpPr>
          <a:xfrm>
            <a:off x="3054285" y="3311947"/>
            <a:ext cx="426462" cy="418363"/>
            <a:chOff x="-1183550" y="3586525"/>
            <a:chExt cx="296175" cy="290550"/>
          </a:xfrm>
        </p:grpSpPr>
        <p:sp>
          <p:nvSpPr>
            <p:cNvPr id="11328" name="Google Shape;11328;p91"/>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91"/>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91"/>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1"/>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91"/>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91"/>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1"/>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1"/>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1"/>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91"/>
          <p:cNvGrpSpPr/>
          <p:nvPr/>
        </p:nvGrpSpPr>
        <p:grpSpPr>
          <a:xfrm>
            <a:off x="1917896" y="1689799"/>
            <a:ext cx="420811" cy="418507"/>
            <a:chOff x="-5971525" y="3273750"/>
            <a:chExt cx="292250" cy="290650"/>
          </a:xfrm>
        </p:grpSpPr>
        <p:sp>
          <p:nvSpPr>
            <p:cNvPr id="11338" name="Google Shape;11338;p91"/>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1"/>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0" name="Google Shape;11340;p91"/>
          <p:cNvGrpSpPr/>
          <p:nvPr/>
        </p:nvGrpSpPr>
        <p:grpSpPr>
          <a:xfrm>
            <a:off x="1912226" y="2203826"/>
            <a:ext cx="432150" cy="422395"/>
            <a:chOff x="-5974675" y="3632100"/>
            <a:chExt cx="300125" cy="293350"/>
          </a:xfrm>
        </p:grpSpPr>
        <p:sp>
          <p:nvSpPr>
            <p:cNvPr id="11341" name="Google Shape;11341;p91"/>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1"/>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1"/>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91"/>
          <p:cNvGrpSpPr/>
          <p:nvPr/>
        </p:nvGrpSpPr>
        <p:grpSpPr>
          <a:xfrm>
            <a:off x="1942267" y="2755694"/>
            <a:ext cx="395865" cy="421927"/>
            <a:chOff x="-5971525" y="3990475"/>
            <a:chExt cx="274925" cy="293025"/>
          </a:xfrm>
        </p:grpSpPr>
        <p:sp>
          <p:nvSpPr>
            <p:cNvPr id="11345" name="Google Shape;11345;p91"/>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1"/>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91"/>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91"/>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91"/>
          <p:cNvGrpSpPr/>
          <p:nvPr/>
        </p:nvGrpSpPr>
        <p:grpSpPr>
          <a:xfrm>
            <a:off x="4615473" y="1689798"/>
            <a:ext cx="420775" cy="418507"/>
            <a:chOff x="-4118225" y="3253275"/>
            <a:chExt cx="292225" cy="290650"/>
          </a:xfrm>
        </p:grpSpPr>
        <p:sp>
          <p:nvSpPr>
            <p:cNvPr id="11350" name="Google Shape;11350;p91"/>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91"/>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2" name="Google Shape;11352;p91"/>
          <p:cNvGrpSpPr/>
          <p:nvPr/>
        </p:nvGrpSpPr>
        <p:grpSpPr>
          <a:xfrm>
            <a:off x="4665924" y="2204922"/>
            <a:ext cx="319874" cy="420199"/>
            <a:chOff x="-4082800" y="3612425"/>
            <a:chExt cx="222150" cy="291825"/>
          </a:xfrm>
        </p:grpSpPr>
        <p:sp>
          <p:nvSpPr>
            <p:cNvPr id="11353" name="Google Shape;11353;p91"/>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91"/>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91"/>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91"/>
          <p:cNvGrpSpPr/>
          <p:nvPr/>
        </p:nvGrpSpPr>
        <p:grpSpPr>
          <a:xfrm>
            <a:off x="4627372" y="2769876"/>
            <a:ext cx="420775" cy="393561"/>
            <a:chOff x="-4118225" y="3990475"/>
            <a:chExt cx="292225" cy="273325"/>
          </a:xfrm>
        </p:grpSpPr>
        <p:sp>
          <p:nvSpPr>
            <p:cNvPr id="11357" name="Google Shape;11357;p91"/>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1"/>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91"/>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91"/>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1" name="Google Shape;11361;p91"/>
          <p:cNvGrpSpPr/>
          <p:nvPr/>
        </p:nvGrpSpPr>
        <p:grpSpPr>
          <a:xfrm>
            <a:off x="7338026" y="1688087"/>
            <a:ext cx="394713" cy="421927"/>
            <a:chOff x="-2312225" y="3238300"/>
            <a:chExt cx="274125" cy="293025"/>
          </a:xfrm>
        </p:grpSpPr>
        <p:sp>
          <p:nvSpPr>
            <p:cNvPr id="11362" name="Google Shape;11362;p91"/>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91"/>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4" name="Google Shape;11364;p91"/>
          <p:cNvGrpSpPr/>
          <p:nvPr/>
        </p:nvGrpSpPr>
        <p:grpSpPr>
          <a:xfrm>
            <a:off x="7335742" y="2756825"/>
            <a:ext cx="423079" cy="419659"/>
            <a:chOff x="-2310650" y="3958175"/>
            <a:chExt cx="293825" cy="291450"/>
          </a:xfrm>
        </p:grpSpPr>
        <p:sp>
          <p:nvSpPr>
            <p:cNvPr id="11365" name="Google Shape;11365;p91"/>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91"/>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7" name="Google Shape;11367;p91"/>
          <p:cNvGrpSpPr/>
          <p:nvPr/>
        </p:nvGrpSpPr>
        <p:grpSpPr>
          <a:xfrm>
            <a:off x="4702603" y="3308459"/>
            <a:ext cx="424159" cy="419659"/>
            <a:chOff x="-1182750" y="3962900"/>
            <a:chExt cx="294575" cy="291450"/>
          </a:xfrm>
        </p:grpSpPr>
        <p:sp>
          <p:nvSpPr>
            <p:cNvPr id="11368" name="Google Shape;11368;p91"/>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1"/>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1"/>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91"/>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91"/>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1"/>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91"/>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91"/>
          <p:cNvGrpSpPr/>
          <p:nvPr/>
        </p:nvGrpSpPr>
        <p:grpSpPr>
          <a:xfrm>
            <a:off x="2455739" y="1689223"/>
            <a:ext cx="424195" cy="419659"/>
            <a:chOff x="-5611575" y="3272950"/>
            <a:chExt cx="294600" cy="291450"/>
          </a:xfrm>
        </p:grpSpPr>
        <p:sp>
          <p:nvSpPr>
            <p:cNvPr id="11376" name="Google Shape;11376;p91"/>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91"/>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91"/>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1"/>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1"/>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91"/>
          <p:cNvGrpSpPr/>
          <p:nvPr/>
        </p:nvGrpSpPr>
        <p:grpSpPr>
          <a:xfrm>
            <a:off x="2455739" y="2205770"/>
            <a:ext cx="424195" cy="418507"/>
            <a:chOff x="-5613150" y="3632900"/>
            <a:chExt cx="294600" cy="290650"/>
          </a:xfrm>
        </p:grpSpPr>
        <p:sp>
          <p:nvSpPr>
            <p:cNvPr id="11382" name="Google Shape;11382;p91"/>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1"/>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4" name="Google Shape;11384;p91"/>
          <p:cNvGrpSpPr/>
          <p:nvPr/>
        </p:nvGrpSpPr>
        <p:grpSpPr>
          <a:xfrm>
            <a:off x="7324977" y="2153586"/>
            <a:ext cx="420811" cy="522864"/>
            <a:chOff x="-2310650" y="3525775"/>
            <a:chExt cx="292250" cy="363125"/>
          </a:xfrm>
        </p:grpSpPr>
        <p:sp>
          <p:nvSpPr>
            <p:cNvPr id="11385" name="Google Shape;11385;p91"/>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91"/>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1"/>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1"/>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9" name="Google Shape;11389;p91"/>
          <p:cNvGrpSpPr/>
          <p:nvPr/>
        </p:nvGrpSpPr>
        <p:grpSpPr>
          <a:xfrm>
            <a:off x="2467638" y="2756270"/>
            <a:ext cx="424195" cy="420775"/>
            <a:chOff x="-5613150" y="3991275"/>
            <a:chExt cx="294600" cy="292225"/>
          </a:xfrm>
        </p:grpSpPr>
        <p:sp>
          <p:nvSpPr>
            <p:cNvPr id="11390" name="Google Shape;11390;p91"/>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91"/>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91"/>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1"/>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91"/>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91"/>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1"/>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1"/>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1"/>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91"/>
          <p:cNvGrpSpPr/>
          <p:nvPr/>
        </p:nvGrpSpPr>
        <p:grpSpPr>
          <a:xfrm>
            <a:off x="5139126" y="1689438"/>
            <a:ext cx="434634" cy="419227"/>
            <a:chOff x="-3768700" y="3253275"/>
            <a:chExt cx="301850" cy="291150"/>
          </a:xfrm>
        </p:grpSpPr>
        <p:sp>
          <p:nvSpPr>
            <p:cNvPr id="11400" name="Google Shape;11400;p91"/>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1"/>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1"/>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3" name="Google Shape;11403;p91"/>
          <p:cNvGrpSpPr/>
          <p:nvPr/>
        </p:nvGrpSpPr>
        <p:grpSpPr>
          <a:xfrm>
            <a:off x="5143209" y="2217090"/>
            <a:ext cx="426462" cy="395865"/>
            <a:chOff x="-3808700" y="3628950"/>
            <a:chExt cx="296175" cy="274925"/>
          </a:xfrm>
        </p:grpSpPr>
        <p:sp>
          <p:nvSpPr>
            <p:cNvPr id="11404" name="Google Shape;11404;p91"/>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1"/>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1"/>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7" name="Google Shape;11407;p91"/>
          <p:cNvGrpSpPr/>
          <p:nvPr/>
        </p:nvGrpSpPr>
        <p:grpSpPr>
          <a:xfrm>
            <a:off x="5208420" y="2756412"/>
            <a:ext cx="419443" cy="420487"/>
            <a:chOff x="-3771675" y="3971775"/>
            <a:chExt cx="291300" cy="292025"/>
          </a:xfrm>
        </p:grpSpPr>
        <p:sp>
          <p:nvSpPr>
            <p:cNvPr id="11408" name="Google Shape;11408;p91"/>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91"/>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91"/>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1"/>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1"/>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91"/>
          <p:cNvGrpSpPr/>
          <p:nvPr/>
        </p:nvGrpSpPr>
        <p:grpSpPr>
          <a:xfrm>
            <a:off x="7869864" y="1716461"/>
            <a:ext cx="420271" cy="320774"/>
            <a:chOff x="-1951475" y="3273100"/>
            <a:chExt cx="291875" cy="222775"/>
          </a:xfrm>
        </p:grpSpPr>
        <p:sp>
          <p:nvSpPr>
            <p:cNvPr id="11414" name="Google Shape;11414;p91"/>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1"/>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1"/>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91"/>
          <p:cNvGrpSpPr/>
          <p:nvPr/>
        </p:nvGrpSpPr>
        <p:grpSpPr>
          <a:xfrm>
            <a:off x="7867344" y="2205191"/>
            <a:ext cx="425310" cy="419659"/>
            <a:chOff x="-1951475" y="3597450"/>
            <a:chExt cx="295375" cy="291450"/>
          </a:xfrm>
        </p:grpSpPr>
        <p:sp>
          <p:nvSpPr>
            <p:cNvPr id="11418" name="Google Shape;11418;p91"/>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1"/>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1"/>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1"/>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2" name="Google Shape;11422;p91"/>
          <p:cNvGrpSpPr/>
          <p:nvPr/>
        </p:nvGrpSpPr>
        <p:grpSpPr>
          <a:xfrm>
            <a:off x="7869595" y="2756825"/>
            <a:ext cx="444605" cy="419659"/>
            <a:chOff x="-1960150" y="3956600"/>
            <a:chExt cx="308775" cy="291450"/>
          </a:xfrm>
        </p:grpSpPr>
        <p:sp>
          <p:nvSpPr>
            <p:cNvPr id="11423" name="Google Shape;11423;p91"/>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91"/>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5" name="Google Shape;11425;p91"/>
          <p:cNvGrpSpPr/>
          <p:nvPr/>
        </p:nvGrpSpPr>
        <p:grpSpPr>
          <a:xfrm>
            <a:off x="1923633" y="3307636"/>
            <a:ext cx="420775" cy="420775"/>
            <a:chOff x="-804700" y="3226500"/>
            <a:chExt cx="292225" cy="292225"/>
          </a:xfrm>
        </p:grpSpPr>
        <p:sp>
          <p:nvSpPr>
            <p:cNvPr id="11426" name="Google Shape;11426;p91"/>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91"/>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91"/>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1"/>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1"/>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1"/>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91"/>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91"/>
          <p:cNvGrpSpPr/>
          <p:nvPr/>
        </p:nvGrpSpPr>
        <p:grpSpPr>
          <a:xfrm>
            <a:off x="3003724" y="1688647"/>
            <a:ext cx="420775" cy="420811"/>
            <a:chOff x="-5251625" y="3272950"/>
            <a:chExt cx="292225" cy="292250"/>
          </a:xfrm>
        </p:grpSpPr>
        <p:sp>
          <p:nvSpPr>
            <p:cNvPr id="11434" name="Google Shape;11434;p91"/>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91"/>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91"/>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91"/>
          <p:cNvGrpSpPr/>
          <p:nvPr/>
        </p:nvGrpSpPr>
        <p:grpSpPr>
          <a:xfrm>
            <a:off x="3000322" y="2204348"/>
            <a:ext cx="427578" cy="421351"/>
            <a:chOff x="-5254775" y="3631325"/>
            <a:chExt cx="296950" cy="292625"/>
          </a:xfrm>
        </p:grpSpPr>
        <p:sp>
          <p:nvSpPr>
            <p:cNvPr id="11438" name="Google Shape;11438;p91"/>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1"/>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1"/>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1"/>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1"/>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91"/>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91"/>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5" name="Google Shape;11445;p91"/>
          <p:cNvGrpSpPr/>
          <p:nvPr/>
        </p:nvGrpSpPr>
        <p:grpSpPr>
          <a:xfrm>
            <a:off x="3016181" y="2756270"/>
            <a:ext cx="419659" cy="420775"/>
            <a:chOff x="-5251625" y="3991275"/>
            <a:chExt cx="291450" cy="292225"/>
          </a:xfrm>
        </p:grpSpPr>
        <p:sp>
          <p:nvSpPr>
            <p:cNvPr id="11446" name="Google Shape;11446;p91"/>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91"/>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91"/>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1"/>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1"/>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91"/>
          <p:cNvGrpSpPr/>
          <p:nvPr/>
        </p:nvGrpSpPr>
        <p:grpSpPr>
          <a:xfrm>
            <a:off x="5756763" y="1689240"/>
            <a:ext cx="319874" cy="419623"/>
            <a:chOff x="-3365275" y="3253275"/>
            <a:chExt cx="222150" cy="291425"/>
          </a:xfrm>
        </p:grpSpPr>
        <p:sp>
          <p:nvSpPr>
            <p:cNvPr id="11452" name="Google Shape;11452;p91"/>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1"/>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4" name="Google Shape;11454;p91"/>
          <p:cNvGrpSpPr/>
          <p:nvPr/>
        </p:nvGrpSpPr>
        <p:grpSpPr>
          <a:xfrm>
            <a:off x="5730701" y="2204058"/>
            <a:ext cx="371998" cy="421927"/>
            <a:chOff x="-3383375" y="3611625"/>
            <a:chExt cx="258350" cy="293025"/>
          </a:xfrm>
        </p:grpSpPr>
        <p:sp>
          <p:nvSpPr>
            <p:cNvPr id="11455" name="Google Shape;11455;p91"/>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91"/>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7" name="Google Shape;11457;p91"/>
          <p:cNvGrpSpPr/>
          <p:nvPr/>
        </p:nvGrpSpPr>
        <p:grpSpPr>
          <a:xfrm>
            <a:off x="5793050" y="2756826"/>
            <a:ext cx="271097" cy="419659"/>
            <a:chOff x="-3347950" y="3971575"/>
            <a:chExt cx="188275" cy="291450"/>
          </a:xfrm>
        </p:grpSpPr>
        <p:sp>
          <p:nvSpPr>
            <p:cNvPr id="11458" name="Google Shape;11458;p91"/>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1"/>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1"/>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91"/>
          <p:cNvGrpSpPr/>
          <p:nvPr/>
        </p:nvGrpSpPr>
        <p:grpSpPr>
          <a:xfrm>
            <a:off x="842909" y="3307061"/>
            <a:ext cx="371998" cy="421927"/>
            <a:chOff x="-1575775" y="3238300"/>
            <a:chExt cx="258350" cy="293025"/>
          </a:xfrm>
        </p:grpSpPr>
        <p:sp>
          <p:nvSpPr>
            <p:cNvPr id="11462" name="Google Shape;11462;p91"/>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1"/>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91"/>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91"/>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1"/>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91"/>
          <p:cNvGrpSpPr/>
          <p:nvPr/>
        </p:nvGrpSpPr>
        <p:grpSpPr>
          <a:xfrm>
            <a:off x="2487807" y="3309051"/>
            <a:ext cx="423079" cy="424159"/>
            <a:chOff x="-1591550" y="3597475"/>
            <a:chExt cx="293825" cy="294575"/>
          </a:xfrm>
        </p:grpSpPr>
        <p:sp>
          <p:nvSpPr>
            <p:cNvPr id="11468" name="Google Shape;11468;p91"/>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1"/>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1"/>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91"/>
          <p:cNvGrpSpPr/>
          <p:nvPr/>
        </p:nvGrpSpPr>
        <p:grpSpPr>
          <a:xfrm>
            <a:off x="4137277" y="3318663"/>
            <a:ext cx="421927" cy="399248"/>
            <a:chOff x="-1592325" y="3957400"/>
            <a:chExt cx="293025" cy="277275"/>
          </a:xfrm>
        </p:grpSpPr>
        <p:sp>
          <p:nvSpPr>
            <p:cNvPr id="11472" name="Google Shape;11472;p91"/>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1"/>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1"/>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1"/>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6" name="Google Shape;11476;p91"/>
          <p:cNvGrpSpPr/>
          <p:nvPr/>
        </p:nvGrpSpPr>
        <p:grpSpPr>
          <a:xfrm>
            <a:off x="3624147" y="3310744"/>
            <a:ext cx="369730" cy="420775"/>
            <a:chOff x="-778700" y="3612425"/>
            <a:chExt cx="256775" cy="292225"/>
          </a:xfrm>
        </p:grpSpPr>
        <p:sp>
          <p:nvSpPr>
            <p:cNvPr id="11477" name="Google Shape;11477;p91"/>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91"/>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1"/>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1"/>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91"/>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91"/>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3" name="Google Shape;11483;p91"/>
          <p:cNvGrpSpPr/>
          <p:nvPr/>
        </p:nvGrpSpPr>
        <p:grpSpPr>
          <a:xfrm>
            <a:off x="6095649" y="3828305"/>
            <a:ext cx="340731" cy="387641"/>
            <a:chOff x="7728464" y="1561258"/>
            <a:chExt cx="349719" cy="397866"/>
          </a:xfrm>
        </p:grpSpPr>
        <p:sp>
          <p:nvSpPr>
            <p:cNvPr id="11484" name="Google Shape;11484;p91"/>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1"/>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91"/>
          <p:cNvGrpSpPr/>
          <p:nvPr/>
        </p:nvGrpSpPr>
        <p:grpSpPr>
          <a:xfrm>
            <a:off x="4018617" y="3828305"/>
            <a:ext cx="387681" cy="387641"/>
            <a:chOff x="5611350" y="1561258"/>
            <a:chExt cx="397907" cy="397866"/>
          </a:xfrm>
        </p:grpSpPr>
        <p:sp>
          <p:nvSpPr>
            <p:cNvPr id="11487" name="Google Shape;11487;p91"/>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1"/>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1"/>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1"/>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91"/>
          <p:cNvGrpSpPr/>
          <p:nvPr/>
        </p:nvGrpSpPr>
        <p:grpSpPr>
          <a:xfrm>
            <a:off x="4537903" y="3925571"/>
            <a:ext cx="387610" cy="193109"/>
            <a:chOff x="6140660" y="1661097"/>
            <a:chExt cx="397835" cy="198202"/>
          </a:xfrm>
        </p:grpSpPr>
        <p:sp>
          <p:nvSpPr>
            <p:cNvPr id="11492" name="Google Shape;11492;p91"/>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91"/>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91"/>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91"/>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91"/>
          <p:cNvGrpSpPr/>
          <p:nvPr/>
        </p:nvGrpSpPr>
        <p:grpSpPr>
          <a:xfrm>
            <a:off x="5057118" y="3828305"/>
            <a:ext cx="387681" cy="387641"/>
            <a:chOff x="6669907" y="1561258"/>
            <a:chExt cx="397907" cy="397866"/>
          </a:xfrm>
        </p:grpSpPr>
        <p:sp>
          <p:nvSpPr>
            <p:cNvPr id="11497" name="Google Shape;11497;p91"/>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1"/>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1"/>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1"/>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91"/>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2" name="Google Shape;11502;p91"/>
          <p:cNvGrpSpPr/>
          <p:nvPr/>
        </p:nvGrpSpPr>
        <p:grpSpPr>
          <a:xfrm>
            <a:off x="1942348" y="3885842"/>
            <a:ext cx="387681" cy="272572"/>
            <a:chOff x="3386036" y="1746339"/>
            <a:chExt cx="397907" cy="279762"/>
          </a:xfrm>
        </p:grpSpPr>
        <p:sp>
          <p:nvSpPr>
            <p:cNvPr id="11503" name="Google Shape;11503;p91"/>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1"/>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5" name="Google Shape;11505;p91"/>
          <p:cNvGrpSpPr/>
          <p:nvPr/>
        </p:nvGrpSpPr>
        <p:grpSpPr>
          <a:xfrm>
            <a:off x="2980045" y="3828288"/>
            <a:ext cx="387681" cy="387681"/>
            <a:chOff x="4417380" y="1687279"/>
            <a:chExt cx="397907" cy="397907"/>
          </a:xfrm>
        </p:grpSpPr>
        <p:sp>
          <p:nvSpPr>
            <p:cNvPr id="11506" name="Google Shape;11506;p91"/>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91"/>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8" name="Google Shape;11508;p91"/>
          <p:cNvGrpSpPr/>
          <p:nvPr/>
        </p:nvGrpSpPr>
        <p:grpSpPr>
          <a:xfrm>
            <a:off x="7926526" y="3308537"/>
            <a:ext cx="387661" cy="387661"/>
            <a:chOff x="2869999" y="1687279"/>
            <a:chExt cx="397887" cy="397887"/>
          </a:xfrm>
        </p:grpSpPr>
        <p:sp>
          <p:nvSpPr>
            <p:cNvPr id="11509" name="Google Shape;11509;p91"/>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1"/>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1" name="Google Shape;11511;p91"/>
          <p:cNvGrpSpPr/>
          <p:nvPr/>
        </p:nvGrpSpPr>
        <p:grpSpPr>
          <a:xfrm>
            <a:off x="2461634" y="3828664"/>
            <a:ext cx="386807" cy="386929"/>
            <a:chOff x="3902887" y="1687655"/>
            <a:chExt cx="397010" cy="397135"/>
          </a:xfrm>
        </p:grpSpPr>
        <p:sp>
          <p:nvSpPr>
            <p:cNvPr id="11512" name="Google Shape;11512;p91"/>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91"/>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4" name="Google Shape;11514;p91"/>
          <p:cNvGrpSpPr/>
          <p:nvPr/>
        </p:nvGrpSpPr>
        <p:grpSpPr>
          <a:xfrm>
            <a:off x="3499331" y="3828344"/>
            <a:ext cx="387681" cy="387681"/>
            <a:chOff x="4933458" y="1687279"/>
            <a:chExt cx="397907" cy="397907"/>
          </a:xfrm>
        </p:grpSpPr>
        <p:sp>
          <p:nvSpPr>
            <p:cNvPr id="11515" name="Google Shape;11515;p91"/>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91"/>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91"/>
          <p:cNvGrpSpPr/>
          <p:nvPr/>
        </p:nvGrpSpPr>
        <p:grpSpPr>
          <a:xfrm>
            <a:off x="5273586" y="3308775"/>
            <a:ext cx="387681" cy="387661"/>
            <a:chOff x="266768" y="1721375"/>
            <a:chExt cx="397907" cy="397887"/>
          </a:xfrm>
        </p:grpSpPr>
        <p:sp>
          <p:nvSpPr>
            <p:cNvPr id="11518" name="Google Shape;11518;p91"/>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91"/>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0" name="Google Shape;11520;p91"/>
          <p:cNvGrpSpPr/>
          <p:nvPr/>
        </p:nvGrpSpPr>
        <p:grpSpPr>
          <a:xfrm>
            <a:off x="7395588" y="3308924"/>
            <a:ext cx="387539" cy="386888"/>
            <a:chOff x="2408992" y="1722875"/>
            <a:chExt cx="397761" cy="397093"/>
          </a:xfrm>
        </p:grpSpPr>
        <p:sp>
          <p:nvSpPr>
            <p:cNvPr id="11521" name="Google Shape;11521;p91"/>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91"/>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91"/>
          <p:cNvGrpSpPr/>
          <p:nvPr/>
        </p:nvGrpSpPr>
        <p:grpSpPr>
          <a:xfrm>
            <a:off x="5576404" y="3828305"/>
            <a:ext cx="387641" cy="387641"/>
            <a:chOff x="7199196" y="1561258"/>
            <a:chExt cx="397866" cy="397866"/>
          </a:xfrm>
        </p:grpSpPr>
        <p:sp>
          <p:nvSpPr>
            <p:cNvPr id="11524" name="Google Shape;11524;p91"/>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91"/>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1"/>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91"/>
          <p:cNvGrpSpPr/>
          <p:nvPr/>
        </p:nvGrpSpPr>
        <p:grpSpPr>
          <a:xfrm>
            <a:off x="6332282" y="3308537"/>
            <a:ext cx="387661" cy="387661"/>
            <a:chOff x="1379798" y="1723250"/>
            <a:chExt cx="397887" cy="397887"/>
          </a:xfrm>
        </p:grpSpPr>
        <p:sp>
          <p:nvSpPr>
            <p:cNvPr id="11528" name="Google Shape;11528;p91"/>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1"/>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91"/>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91"/>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2" name="Google Shape;11532;p91"/>
          <p:cNvGrpSpPr/>
          <p:nvPr/>
        </p:nvGrpSpPr>
        <p:grpSpPr>
          <a:xfrm>
            <a:off x="5801242" y="3308537"/>
            <a:ext cx="387641" cy="387661"/>
            <a:chOff x="864491" y="1723250"/>
            <a:chExt cx="397866" cy="397887"/>
          </a:xfrm>
        </p:grpSpPr>
        <p:sp>
          <p:nvSpPr>
            <p:cNvPr id="11533" name="Google Shape;11533;p91"/>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91"/>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1"/>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36" name="Google Shape;11536;p91"/>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37" name="Google Shape;11537;p91"/>
          <p:cNvGrpSpPr/>
          <p:nvPr/>
        </p:nvGrpSpPr>
        <p:grpSpPr>
          <a:xfrm>
            <a:off x="6568070" y="3827060"/>
            <a:ext cx="388966" cy="388966"/>
            <a:chOff x="1190625" y="238125"/>
            <a:chExt cx="5235075" cy="5235075"/>
          </a:xfrm>
        </p:grpSpPr>
        <p:sp>
          <p:nvSpPr>
            <p:cNvPr id="11538" name="Google Shape;11538;p91"/>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1"/>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0" name="Google Shape;11540;p9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77" y="1655212"/>
            <a:ext cx="1359303" cy="333647"/>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828" y="2203013"/>
            <a:ext cx="6929199" cy="1384610"/>
          </a:xfrm>
          <a:prstGeom prst="rect">
            <a:avLst/>
          </a:prstGeom>
          <a:noFill/>
        </p:spPr>
        <p:txBody>
          <a:bodyPr wrap="square" rtlCol="0">
            <a:spAutoFit/>
          </a:bodyPr>
          <a:lstStyle/>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hlinkClick r:id="rId4"/>
              </a:rPr>
              <a:t>www.greatppt.com</a:t>
            </a:r>
            <a:endParaRPr kumimoji="0" lang="en-US" altLang="zh-CN" sz="3599" b="0" i="0" u="none" strike="noStrike" kern="0" cap="none" spc="0" normalizeH="0" baseline="0" noProof="0" dirty="0">
              <a:ln>
                <a:noFill/>
              </a:ln>
              <a:solidFill>
                <a:srgbClr val="FFFFFF"/>
              </a:solidFill>
              <a:effectLst/>
              <a:uLnTx/>
              <a:uFillTx/>
              <a:latin typeface="Arial"/>
              <a:ea typeface="宋体" panose="02010600030101010101" pitchFamily="2" charset="-122"/>
              <a:cs typeface="Arial"/>
              <a:sym typeface="Arial"/>
            </a:endParaRP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Free Templates and Themes</a:t>
            </a:r>
          </a:p>
          <a:p>
            <a:pPr marL="0" marR="0" lvl="0" indent="0" algn="ctr" defTabSz="914081" rtl="0" eaLnBrk="1" fontAlgn="auto" latinLnBrk="0" hangingPunct="1">
              <a:lnSpc>
                <a:spcPct val="100000"/>
              </a:lnSpc>
              <a:spcBef>
                <a:spcPts val="0"/>
              </a:spcBef>
              <a:spcAft>
                <a:spcPts val="0"/>
              </a:spcAft>
              <a:buClr>
                <a:srgbClr val="000000"/>
              </a:buClr>
              <a:buSzTx/>
              <a:buFont typeface="Arial"/>
              <a:buNone/>
              <a:tabLst/>
              <a:defRPr/>
            </a:pPr>
            <a:r>
              <a:rPr kumimoji="0" lang="en-US" altLang="zh-CN"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rPr>
              <a:t>Create beautiful presentations in minutes</a:t>
            </a:r>
            <a:endParaRPr kumimoji="0" lang="zh-CN" altLang="en-US" sz="2399" b="0" i="0" u="none" strike="noStrike" kern="0" cap="none" spc="0" normalizeH="0" baseline="0" noProof="0" dirty="0">
              <a:ln>
                <a:noFill/>
              </a:ln>
              <a:solidFill>
                <a:srgbClr val="78909C">
                  <a:lumMod val="20000"/>
                  <a:lumOff val="80000"/>
                </a:srgbClr>
              </a:solidFill>
              <a:effectLst/>
              <a:uLnTx/>
              <a:uFillTx/>
              <a:latin typeface="Arial"/>
              <a:ea typeface="宋体" panose="02010600030101010101" pitchFamily="2" charset="-122"/>
              <a:cs typeface="Arial"/>
              <a:sym typeface="Arial"/>
            </a:endParaRPr>
          </a:p>
        </p:txBody>
      </p:sp>
    </p:spTree>
    <p:extLst>
      <p:ext uri="{BB962C8B-B14F-4D97-AF65-F5344CB8AC3E}">
        <p14:creationId xmlns:p14="http://schemas.microsoft.com/office/powerpoint/2010/main" val="4234662379"/>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757"/>
        <p:cNvGrpSpPr/>
        <p:nvPr/>
      </p:nvGrpSpPr>
      <p:grpSpPr>
        <a:xfrm>
          <a:off x="0" y="0"/>
          <a:ext cx="0" cy="0"/>
          <a:chOff x="0" y="0"/>
          <a:chExt cx="0" cy="0"/>
        </a:xfrm>
      </p:grpSpPr>
      <p:sp>
        <p:nvSpPr>
          <p:cNvPr id="3758" name="Google Shape;3758;p43"/>
          <p:cNvSpPr txBox="1">
            <a:spLocks noGrp="1"/>
          </p:cNvSpPr>
          <p:nvPr>
            <p:ph type="subTitle" idx="1"/>
          </p:nvPr>
        </p:nvSpPr>
        <p:spPr>
          <a:xfrm>
            <a:off x="4538237" y="1667625"/>
            <a:ext cx="3288300" cy="242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takes a little more than 58 days to complete its rotation, so try to imagine how long days must be there! Since the temperatures are so extreme, albeit not as extreme as on Venus, Mercury has been deemed to be non-habitable for humans</a:t>
            </a:r>
            <a:endParaRPr/>
          </a:p>
        </p:txBody>
      </p:sp>
      <p:sp>
        <p:nvSpPr>
          <p:cNvPr id="3759" name="Google Shape;3759;p43"/>
          <p:cNvSpPr txBox="1">
            <a:spLocks noGrp="1"/>
          </p:cNvSpPr>
          <p:nvPr>
            <p:ph type="subTitle" idx="2"/>
          </p:nvPr>
        </p:nvSpPr>
        <p:spPr>
          <a:xfrm>
            <a:off x="724425" y="1667625"/>
            <a:ext cx="3288300" cy="2420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Contrary to popular belief, this planet's name has nothing to do with the liquid metal. Mercury was, instead, named after the famous Roman god Mercurius</a:t>
            </a:r>
            <a:endParaRPr/>
          </a:p>
        </p:txBody>
      </p:sp>
      <p:sp>
        <p:nvSpPr>
          <p:cNvPr id="3760" name="Google Shape;3760;p43"/>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What is literary analysis?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3764"/>
        <p:cNvGrpSpPr/>
        <p:nvPr/>
      </p:nvGrpSpPr>
      <p:grpSpPr>
        <a:xfrm>
          <a:off x="0" y="0"/>
          <a:ext cx="0" cy="0"/>
          <a:chOff x="0" y="0"/>
          <a:chExt cx="0" cy="0"/>
        </a:xfrm>
      </p:grpSpPr>
      <p:sp>
        <p:nvSpPr>
          <p:cNvPr id="3765" name="Google Shape;3765;p44"/>
          <p:cNvSpPr txBox="1">
            <a:spLocks noGrp="1"/>
          </p:cNvSpPr>
          <p:nvPr>
            <p:ph type="title"/>
          </p:nvPr>
        </p:nvSpPr>
        <p:spPr>
          <a:xfrm>
            <a:off x="720000" y="420624"/>
            <a:ext cx="771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Identify author’s purpose</a:t>
            </a:r>
            <a:endParaRPr/>
          </a:p>
        </p:txBody>
      </p:sp>
      <p:sp>
        <p:nvSpPr>
          <p:cNvPr id="3766" name="Google Shape;3766;p44"/>
          <p:cNvSpPr txBox="1">
            <a:spLocks noGrp="1"/>
          </p:cNvSpPr>
          <p:nvPr>
            <p:ph type="subTitle" idx="1"/>
          </p:nvPr>
        </p:nvSpPr>
        <p:spPr>
          <a:xfrm>
            <a:off x="720000" y="1700300"/>
            <a:ext cx="4902300" cy="229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crystal clear? Lists like this one:</a:t>
            </a:r>
            <a:endParaRPr/>
          </a:p>
          <a:p>
            <a:pPr marL="457200" lvl="0" indent="-317500" algn="l" rtl="0">
              <a:spcBef>
                <a:spcPts val="1000"/>
              </a:spcBef>
              <a:spcAft>
                <a:spcPts val="0"/>
              </a:spcAft>
              <a:buSzPts val="1400"/>
              <a:buChar char="●"/>
            </a:pPr>
            <a:r>
              <a:rPr lang="en"/>
              <a:t>They’re simple </a:t>
            </a:r>
            <a:endParaRPr/>
          </a:p>
          <a:p>
            <a:pPr marL="457200" lvl="0" indent="-317500" algn="l" rtl="0">
              <a:spcBef>
                <a:spcPts val="0"/>
              </a:spcBef>
              <a:spcAft>
                <a:spcPts val="0"/>
              </a:spcAft>
              <a:buSzPts val="1400"/>
              <a:buChar char="●"/>
            </a:pPr>
            <a:r>
              <a:rPr lang="en"/>
              <a:t>You can organize your ideas clearly</a:t>
            </a:r>
            <a:endParaRPr/>
          </a:p>
          <a:p>
            <a:pPr marL="457200" lvl="0" indent="-3175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3770"/>
        <p:cNvGrpSpPr/>
        <p:nvPr/>
      </p:nvGrpSpPr>
      <p:grpSpPr>
        <a:xfrm>
          <a:off x="0" y="0"/>
          <a:ext cx="0" cy="0"/>
          <a:chOff x="0" y="0"/>
          <a:chExt cx="0" cy="0"/>
        </a:xfrm>
      </p:grpSpPr>
      <p:sp>
        <p:nvSpPr>
          <p:cNvPr id="3771" name="Google Shape;3771;p45"/>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Literary analysis</a:t>
            </a:r>
            <a:endParaRPr/>
          </a:p>
        </p:txBody>
      </p:sp>
      <p:sp>
        <p:nvSpPr>
          <p:cNvPr id="3772" name="Google Shape;3772;p45"/>
          <p:cNvSpPr txBox="1">
            <a:spLocks noGrp="1"/>
          </p:cNvSpPr>
          <p:nvPr>
            <p:ph type="subTitle" idx="1"/>
          </p:nvPr>
        </p:nvSpPr>
        <p:spPr>
          <a:xfrm>
            <a:off x="4215945" y="2447425"/>
            <a:ext cx="2761500" cy="143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hot and has a poisonous atmosphere</a:t>
            </a:r>
            <a:endParaRPr/>
          </a:p>
        </p:txBody>
      </p:sp>
      <p:sp>
        <p:nvSpPr>
          <p:cNvPr id="3773" name="Google Shape;3773;p45"/>
          <p:cNvSpPr txBox="1">
            <a:spLocks noGrp="1"/>
          </p:cNvSpPr>
          <p:nvPr>
            <p:ph type="subTitle" idx="2"/>
          </p:nvPr>
        </p:nvSpPr>
        <p:spPr>
          <a:xfrm>
            <a:off x="720000" y="2447425"/>
            <a:ext cx="2761500" cy="143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System—it’s only a bit larger than the Moon</a:t>
            </a:r>
            <a:endParaRPr/>
          </a:p>
        </p:txBody>
      </p:sp>
      <p:sp>
        <p:nvSpPr>
          <p:cNvPr id="3774" name="Google Shape;3774;p45"/>
          <p:cNvSpPr txBox="1">
            <a:spLocks noGrp="1"/>
          </p:cNvSpPr>
          <p:nvPr>
            <p:ph type="subTitle" idx="3"/>
          </p:nvPr>
        </p:nvSpPr>
        <p:spPr>
          <a:xfrm>
            <a:off x="720000" y="1964725"/>
            <a:ext cx="2761500" cy="55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Meaning</a:t>
            </a:r>
            <a:endParaRPr/>
          </a:p>
        </p:txBody>
      </p:sp>
      <p:sp>
        <p:nvSpPr>
          <p:cNvPr id="3775" name="Google Shape;3775;p45"/>
          <p:cNvSpPr txBox="1">
            <a:spLocks noGrp="1"/>
          </p:cNvSpPr>
          <p:nvPr>
            <p:ph type="subTitle" idx="4"/>
          </p:nvPr>
        </p:nvSpPr>
        <p:spPr>
          <a:xfrm>
            <a:off x="4215942" y="1964725"/>
            <a:ext cx="2761500" cy="558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Impact</a:t>
            </a: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779"/>
        <p:cNvGrpSpPr/>
        <p:nvPr/>
      </p:nvGrpSpPr>
      <p:grpSpPr>
        <a:xfrm>
          <a:off x="0" y="0"/>
          <a:ext cx="0" cy="0"/>
          <a:chOff x="0" y="0"/>
          <a:chExt cx="0" cy="0"/>
        </a:xfrm>
      </p:grpSpPr>
      <p:sp>
        <p:nvSpPr>
          <p:cNvPr id="3780" name="Google Shape;3780;p46"/>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Elements of literature</a:t>
            </a:r>
            <a:endParaRPr/>
          </a:p>
        </p:txBody>
      </p:sp>
      <p:sp>
        <p:nvSpPr>
          <p:cNvPr id="3781" name="Google Shape;3781;p46"/>
          <p:cNvSpPr txBox="1">
            <a:spLocks noGrp="1"/>
          </p:cNvSpPr>
          <p:nvPr>
            <p:ph type="subTitle" idx="1"/>
          </p:nvPr>
        </p:nvSpPr>
        <p:spPr>
          <a:xfrm>
            <a:off x="726650" y="1870975"/>
            <a:ext cx="23031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a:t>
            </a:r>
            <a:endParaRPr/>
          </a:p>
        </p:txBody>
      </p:sp>
      <p:sp>
        <p:nvSpPr>
          <p:cNvPr id="3782" name="Google Shape;3782;p46"/>
          <p:cNvSpPr txBox="1">
            <a:spLocks noGrp="1"/>
          </p:cNvSpPr>
          <p:nvPr>
            <p:ph type="subTitle" idx="2"/>
          </p:nvPr>
        </p:nvSpPr>
        <p:spPr>
          <a:xfrm>
            <a:off x="3352458" y="1870975"/>
            <a:ext cx="23031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the biggest planet of them all</a:t>
            </a:r>
            <a:endParaRPr/>
          </a:p>
        </p:txBody>
      </p:sp>
      <p:sp>
        <p:nvSpPr>
          <p:cNvPr id="3783" name="Google Shape;3783;p46"/>
          <p:cNvSpPr txBox="1">
            <a:spLocks noGrp="1"/>
          </p:cNvSpPr>
          <p:nvPr>
            <p:ph type="subTitle" idx="3"/>
          </p:nvPr>
        </p:nvSpPr>
        <p:spPr>
          <a:xfrm>
            <a:off x="726650" y="3301200"/>
            <a:ext cx="23031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beautiful planet on which humans live</a:t>
            </a:r>
            <a:endParaRPr/>
          </a:p>
        </p:txBody>
      </p:sp>
      <p:sp>
        <p:nvSpPr>
          <p:cNvPr id="3784" name="Google Shape;3784;p46"/>
          <p:cNvSpPr txBox="1">
            <a:spLocks noGrp="1"/>
          </p:cNvSpPr>
          <p:nvPr>
            <p:ph type="subTitle" idx="4"/>
          </p:nvPr>
        </p:nvSpPr>
        <p:spPr>
          <a:xfrm>
            <a:off x="3352458" y="3301200"/>
            <a:ext cx="23031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3785" name="Google Shape;3785;p46"/>
          <p:cNvSpPr txBox="1">
            <a:spLocks noGrp="1"/>
          </p:cNvSpPr>
          <p:nvPr>
            <p:ph type="subTitle" idx="5"/>
          </p:nvPr>
        </p:nvSpPr>
        <p:spPr>
          <a:xfrm>
            <a:off x="5978266" y="3301175"/>
            <a:ext cx="2303100" cy="90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a:p>
            <a:pPr marL="0" lvl="0" indent="0" algn="l" rtl="0">
              <a:spcBef>
                <a:spcPts val="0"/>
              </a:spcBef>
              <a:spcAft>
                <a:spcPts val="0"/>
              </a:spcAft>
              <a:buNone/>
            </a:pPr>
            <a:endParaRPr/>
          </a:p>
        </p:txBody>
      </p:sp>
      <p:sp>
        <p:nvSpPr>
          <p:cNvPr id="3786" name="Google Shape;3786;p46"/>
          <p:cNvSpPr txBox="1">
            <a:spLocks noGrp="1"/>
          </p:cNvSpPr>
          <p:nvPr>
            <p:ph type="subTitle" idx="6"/>
          </p:nvPr>
        </p:nvSpPr>
        <p:spPr>
          <a:xfrm>
            <a:off x="731173" y="1530775"/>
            <a:ext cx="22944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Plot</a:t>
            </a:r>
            <a:endParaRPr/>
          </a:p>
        </p:txBody>
      </p:sp>
      <p:sp>
        <p:nvSpPr>
          <p:cNvPr id="3787" name="Google Shape;3787;p46"/>
          <p:cNvSpPr txBox="1">
            <a:spLocks noGrp="1"/>
          </p:cNvSpPr>
          <p:nvPr>
            <p:ph type="subTitle" idx="7"/>
          </p:nvPr>
        </p:nvSpPr>
        <p:spPr>
          <a:xfrm>
            <a:off x="3356980" y="1530775"/>
            <a:ext cx="22944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Character</a:t>
            </a:r>
            <a:endParaRPr/>
          </a:p>
        </p:txBody>
      </p:sp>
      <p:sp>
        <p:nvSpPr>
          <p:cNvPr id="3788" name="Google Shape;3788;p46"/>
          <p:cNvSpPr txBox="1">
            <a:spLocks noGrp="1"/>
          </p:cNvSpPr>
          <p:nvPr>
            <p:ph type="subTitle" idx="8"/>
          </p:nvPr>
        </p:nvSpPr>
        <p:spPr>
          <a:xfrm>
            <a:off x="5982787" y="2960975"/>
            <a:ext cx="22944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Setting</a:t>
            </a:r>
            <a:endParaRPr/>
          </a:p>
        </p:txBody>
      </p:sp>
      <p:sp>
        <p:nvSpPr>
          <p:cNvPr id="3789" name="Google Shape;3789;p46"/>
          <p:cNvSpPr txBox="1">
            <a:spLocks noGrp="1"/>
          </p:cNvSpPr>
          <p:nvPr>
            <p:ph type="subTitle" idx="9"/>
          </p:nvPr>
        </p:nvSpPr>
        <p:spPr>
          <a:xfrm>
            <a:off x="731173" y="2960975"/>
            <a:ext cx="22944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Theme</a:t>
            </a:r>
            <a:endParaRPr/>
          </a:p>
        </p:txBody>
      </p:sp>
      <p:sp>
        <p:nvSpPr>
          <p:cNvPr id="3790" name="Google Shape;3790;p46"/>
          <p:cNvSpPr txBox="1">
            <a:spLocks noGrp="1"/>
          </p:cNvSpPr>
          <p:nvPr>
            <p:ph type="subTitle" idx="13"/>
          </p:nvPr>
        </p:nvSpPr>
        <p:spPr>
          <a:xfrm>
            <a:off x="3356980" y="2960975"/>
            <a:ext cx="2294400" cy="4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Symbolism</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3794"/>
        <p:cNvGrpSpPr/>
        <p:nvPr/>
      </p:nvGrpSpPr>
      <p:grpSpPr>
        <a:xfrm>
          <a:off x="0" y="0"/>
          <a:ext cx="0" cy="0"/>
          <a:chOff x="0" y="0"/>
          <a:chExt cx="0" cy="0"/>
        </a:xfrm>
      </p:grpSpPr>
      <p:sp>
        <p:nvSpPr>
          <p:cNvPr id="3795" name="Google Shape;3795;p47"/>
          <p:cNvSpPr txBox="1">
            <a:spLocks noGrp="1"/>
          </p:cNvSpPr>
          <p:nvPr>
            <p:ph type="title"/>
          </p:nvPr>
        </p:nvSpPr>
        <p:spPr>
          <a:xfrm>
            <a:off x="720000" y="420624"/>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Examining characters</a:t>
            </a:r>
            <a:endParaRPr/>
          </a:p>
        </p:txBody>
      </p:sp>
      <p:sp>
        <p:nvSpPr>
          <p:cNvPr id="3796" name="Google Shape;3796;p47"/>
          <p:cNvSpPr txBox="1">
            <a:spLocks noGrp="1"/>
          </p:cNvSpPr>
          <p:nvPr>
            <p:ph type="subTitle" idx="1"/>
          </p:nvPr>
        </p:nvSpPr>
        <p:spPr>
          <a:xfrm>
            <a:off x="713225" y="2382800"/>
            <a:ext cx="2357700" cy="111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of them all</a:t>
            </a:r>
            <a:endParaRPr/>
          </a:p>
        </p:txBody>
      </p:sp>
      <p:sp>
        <p:nvSpPr>
          <p:cNvPr id="3797" name="Google Shape;3797;p47"/>
          <p:cNvSpPr txBox="1">
            <a:spLocks noGrp="1"/>
          </p:cNvSpPr>
          <p:nvPr>
            <p:ph type="subTitle" idx="2"/>
          </p:nvPr>
        </p:nvSpPr>
        <p:spPr>
          <a:xfrm>
            <a:off x="3393149" y="2382800"/>
            <a:ext cx="2357700" cy="111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a:t>
            </a:r>
            <a:endParaRPr/>
          </a:p>
        </p:txBody>
      </p:sp>
      <p:sp>
        <p:nvSpPr>
          <p:cNvPr id="3798" name="Google Shape;3798;p47"/>
          <p:cNvSpPr txBox="1">
            <a:spLocks noGrp="1"/>
          </p:cNvSpPr>
          <p:nvPr>
            <p:ph type="subTitle" idx="3"/>
          </p:nvPr>
        </p:nvSpPr>
        <p:spPr>
          <a:xfrm>
            <a:off x="6066307" y="2382800"/>
            <a:ext cx="2357700" cy="1116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3799" name="Google Shape;3799;p47"/>
          <p:cNvSpPr txBox="1">
            <a:spLocks noGrp="1"/>
          </p:cNvSpPr>
          <p:nvPr>
            <p:ph type="subTitle" idx="4"/>
          </p:nvPr>
        </p:nvSpPr>
        <p:spPr>
          <a:xfrm>
            <a:off x="713225" y="1799000"/>
            <a:ext cx="2357700" cy="66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Motivations</a:t>
            </a:r>
            <a:endParaRPr/>
          </a:p>
        </p:txBody>
      </p:sp>
      <p:sp>
        <p:nvSpPr>
          <p:cNvPr id="3800" name="Google Shape;3800;p47"/>
          <p:cNvSpPr txBox="1">
            <a:spLocks noGrp="1"/>
          </p:cNvSpPr>
          <p:nvPr>
            <p:ph type="subTitle" idx="5"/>
          </p:nvPr>
        </p:nvSpPr>
        <p:spPr>
          <a:xfrm>
            <a:off x="3393151" y="1799000"/>
            <a:ext cx="2357700" cy="66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Conflicts</a:t>
            </a:r>
            <a:endParaRPr/>
          </a:p>
        </p:txBody>
      </p:sp>
      <p:sp>
        <p:nvSpPr>
          <p:cNvPr id="3801" name="Google Shape;3801;p47"/>
          <p:cNvSpPr txBox="1">
            <a:spLocks noGrp="1"/>
          </p:cNvSpPr>
          <p:nvPr>
            <p:ph type="subTitle" idx="6"/>
          </p:nvPr>
        </p:nvSpPr>
        <p:spPr>
          <a:xfrm>
            <a:off x="6066302" y="1799000"/>
            <a:ext cx="2357700" cy="660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Arcs</a:t>
            </a:r>
            <a:endParaRPr/>
          </a:p>
        </p:txBody>
      </p:sp>
    </p:spTree>
  </p:cSld>
  <p:clrMapOvr>
    <a:masterClrMapping/>
  </p:clrMapOvr>
</p:sld>
</file>

<file path=ppt/theme/theme1.xml><?xml version="1.0" encoding="utf-8"?>
<a:theme xmlns:a="http://schemas.openxmlformats.org/drawingml/2006/main" name="Literary Analysis - Language Arts - 9th grade by Slidesgo">
  <a:themeElements>
    <a:clrScheme name="Simple Light">
      <a:dk1>
        <a:srgbClr val="363636"/>
      </a:dk1>
      <a:lt1>
        <a:srgbClr val="F7F4F2"/>
      </a:lt1>
      <a:dk2>
        <a:srgbClr val="F2E6DB"/>
      </a:dk2>
      <a:lt2>
        <a:srgbClr val="DFCEBE"/>
      </a:lt2>
      <a:accent1>
        <a:srgbClr val="E1F1AF"/>
      </a:accent1>
      <a:accent2>
        <a:srgbClr val="EA9999"/>
      </a:accent2>
      <a:accent3>
        <a:srgbClr val="FFFFFF"/>
      </a:accent3>
      <a:accent4>
        <a:srgbClr val="FFFFFF"/>
      </a:accent4>
      <a:accent5>
        <a:srgbClr val="FFFFFF"/>
      </a:accent5>
      <a:accent6>
        <a:srgbClr val="FFFFFF"/>
      </a:accent6>
      <a:hlink>
        <a:srgbClr val="36363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1397</Words>
  <Application>Microsoft Office PowerPoint</Application>
  <PresentationFormat>全屏显示(16:9)</PresentationFormat>
  <Paragraphs>273</Paragraphs>
  <Slides>49</Slides>
  <Notes>49</Notes>
  <HiddenSlides>0</HiddenSlides>
  <MMClips>0</MMClips>
  <ScaleCrop>false</ScaleCrop>
  <HeadingPairs>
    <vt:vector size="6" baseType="variant">
      <vt:variant>
        <vt:lpstr>已用的字体</vt:lpstr>
      </vt:variant>
      <vt:variant>
        <vt:i4>11</vt:i4>
      </vt:variant>
      <vt:variant>
        <vt:lpstr>主题</vt:lpstr>
      </vt:variant>
      <vt:variant>
        <vt:i4>3</vt:i4>
      </vt:variant>
      <vt:variant>
        <vt:lpstr>幻灯片标题</vt:lpstr>
      </vt:variant>
      <vt:variant>
        <vt:i4>49</vt:i4>
      </vt:variant>
    </vt:vector>
  </HeadingPairs>
  <TitlesOfParts>
    <vt:vector size="63" baseType="lpstr">
      <vt:lpstr>Courier Prime</vt:lpstr>
      <vt:lpstr>Prompt SemiBold</vt:lpstr>
      <vt:lpstr>Proxima Nova Semibold</vt:lpstr>
      <vt:lpstr>Amatic SC</vt:lpstr>
      <vt:lpstr>Arial</vt:lpstr>
      <vt:lpstr>Roboto Medium</vt:lpstr>
      <vt:lpstr>Proxima Nova</vt:lpstr>
      <vt:lpstr>Nunito Light</vt:lpstr>
      <vt:lpstr>Prompt</vt:lpstr>
      <vt:lpstr>Calibri</vt:lpstr>
      <vt:lpstr>Anaheim</vt:lpstr>
      <vt:lpstr>Literary Analysis - Language Arts - 9th grade by Slidesgo</vt:lpstr>
      <vt:lpstr>Slidesgo Final Pages</vt:lpstr>
      <vt:lpstr>1_Slidesgo Final Pages</vt:lpstr>
      <vt:lpstr>Literary Analysis Language Arts</vt:lpstr>
      <vt:lpstr>Table of contents</vt:lpstr>
      <vt:lpstr>Whoa!</vt:lpstr>
      <vt:lpstr>Introduction</vt:lpstr>
      <vt:lpstr>What is literary analysis?</vt:lpstr>
      <vt:lpstr>Identify author’s purpose</vt:lpstr>
      <vt:lpstr>Literary analysis</vt:lpstr>
      <vt:lpstr>Elements of literature</vt:lpstr>
      <vt:lpstr>Examining characters</vt:lpstr>
      <vt:lpstr>Settings</vt:lpstr>
      <vt:lpstr>Decoding symbolism</vt:lpstr>
      <vt:lpstr>Awesome words</vt:lpstr>
      <vt:lpstr>—Someone Famous</vt:lpstr>
      <vt:lpstr>A picture is worth a thousand words</vt:lpstr>
      <vt:lpstr>A picture always reinforces  the concept</vt:lpstr>
      <vt:lpstr>Elements</vt:lpstr>
      <vt:lpstr>98,300,000</vt:lpstr>
      <vt:lpstr>9h 55m 23s</vt:lpstr>
      <vt:lpstr>Themes in literature</vt:lpstr>
      <vt:lpstr>Computer mockup</vt:lpstr>
      <vt:lpstr>Tablet mockup</vt:lpstr>
      <vt:lpstr>Phone mockup</vt:lpstr>
      <vt:lpstr>This is a map</vt:lpstr>
      <vt:lpstr>Application</vt:lpstr>
      <vt:lpstr>Develop &amp; organize arguments</vt:lpstr>
      <vt:lpstr>Plot &amp; conflict</vt:lpstr>
      <vt:lpstr>Interpreting literature</vt:lpstr>
      <vt:lpstr>Novel literary elements </vt:lpstr>
      <vt:lpstr>Plot activity</vt:lpstr>
      <vt:lpstr>Creating a theme statement</vt:lpstr>
      <vt:lpstr>Character traits</vt:lpstr>
      <vt:lpstr>Theme activity</vt:lpstr>
      <vt:lpstr>Our team</vt:lpstr>
      <vt:lpstr>Thanks!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PowerPoint 演示文稿</vt:lpstr>
      <vt:lpstr>PowerPoint 演示文稿</vt:lpstr>
      <vt:lpstr>PowerPoint 演示文稿</vt:lpstr>
      <vt:lpstr>PowerPoint 演示文稿</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Literary Analysis Language Arts</dc:title>
  <cp:lastModifiedBy>龙 刘</cp:lastModifiedBy>
  <cp:revision>1</cp:revision>
  <dcterms:modified xsi:type="dcterms:W3CDTF">2023-08-20T12:55:54Z</dcterms:modified>
</cp:coreProperties>
</file>