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7" r:id="rId33"/>
  </p:sldIdLst>
  <p:sldSz cx="9144000" cy="5143500" type="screen16x9"/>
  <p:notesSz cx="6858000" cy="9144000"/>
  <p:embeddedFontLst>
    <p:embeddedFont>
      <p:font typeface="Fira Sans Extra Condensed Medium" panose="02010600030101010101" charset="0"/>
      <p:regular r:id="rId35"/>
      <p:bold r:id="rId36"/>
      <p:italic r:id="rId37"/>
      <p:boldItalic r:id="rId38"/>
    </p:embeddedFont>
    <p:embeddedFont>
      <p:font typeface="Proxima Nova" panose="02010600030101010101" charset="0"/>
      <p:regular r:id="rId39"/>
      <p:bold r:id="rId40"/>
      <p:italic r:id="rId41"/>
      <p:boldItalic r:id="rId42"/>
    </p:embeddedFont>
    <p:embeddedFont>
      <p:font typeface="Proxima Nova Semibold" panose="02010600030101010101" charset="0"/>
      <p:regular r:id="rId43"/>
      <p:bold r:id="rId44"/>
      <p:boldItalic r:id="rId45"/>
    </p:embeddedFont>
    <p:embeddedFont>
      <p:font typeface="Roboto" panose="02010600030101010101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0b088697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0b0886976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0b0886976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0b0886976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0b0886976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0b0886976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0b0886976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0b0886976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0b0886976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0b0886976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0b0886976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0b0886976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80b0886976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80b0886976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0b088697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0b088697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0b088697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0b088697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80b0886976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80b0886976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a48036d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a48036d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80b0886976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80b0886976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80b0886976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80b0886976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0b0886976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0b0886976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80b088697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80b088697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0b0886976_0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0b0886976_0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80b0886976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80b0886976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80b0886976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80b0886976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80b0886976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80b0886976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89776d48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89776d48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89776d48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89776d48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0a48036d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0a48036d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89776d48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89776d48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a48036df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a48036df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0a48036df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0a48036df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a48036d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a48036d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0a48036d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0a48036d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80b088697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80b088697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80b0886976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80b0886976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5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7729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6505915" y="2095231"/>
            <a:ext cx="339359" cy="339253"/>
            <a:chOff x="5642475" y="1435075"/>
            <a:chExt cx="481975" cy="481825"/>
          </a:xfrm>
        </p:grpSpPr>
        <p:sp>
          <p:nvSpPr>
            <p:cNvPr id="57" name="Google Shape;57;p1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" name="Google Shape;60;p15"/>
          <p:cNvGrpSpPr/>
          <p:nvPr/>
        </p:nvGrpSpPr>
        <p:grpSpPr>
          <a:xfrm>
            <a:off x="5735350" y="2586887"/>
            <a:ext cx="1884600" cy="2138375"/>
            <a:chOff x="5735350" y="2586887"/>
            <a:chExt cx="1884600" cy="2138375"/>
          </a:xfrm>
        </p:grpSpPr>
        <p:sp>
          <p:nvSpPr>
            <p:cNvPr id="61" name="Google Shape;61;p15"/>
            <p:cNvSpPr/>
            <p:nvPr/>
          </p:nvSpPr>
          <p:spPr>
            <a:xfrm>
              <a:off x="5797175" y="2586887"/>
              <a:ext cx="1760950" cy="1524925"/>
            </a:xfrm>
            <a:custGeom>
              <a:avLst/>
              <a:gdLst/>
              <a:ahLst/>
              <a:cxnLst/>
              <a:rect l="l" t="t" r="r" b="b"/>
              <a:pathLst>
                <a:path w="70438" h="60997" extrusionOk="0">
                  <a:moveTo>
                    <a:pt x="17609" y="1"/>
                  </a:moveTo>
                  <a:lnTo>
                    <a:pt x="0" y="30505"/>
                  </a:lnTo>
                  <a:lnTo>
                    <a:pt x="17609" y="60997"/>
                  </a:lnTo>
                  <a:lnTo>
                    <a:pt x="52828" y="60997"/>
                  </a:lnTo>
                  <a:lnTo>
                    <a:pt x="70437" y="30505"/>
                  </a:lnTo>
                  <a:lnTo>
                    <a:pt x="5282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5984675" y="2749262"/>
              <a:ext cx="1385925" cy="1200175"/>
            </a:xfrm>
            <a:custGeom>
              <a:avLst/>
              <a:gdLst/>
              <a:ahLst/>
              <a:cxnLst/>
              <a:rect l="l" t="t" r="r" b="b"/>
              <a:pathLst>
                <a:path w="55437" h="48007" extrusionOk="0">
                  <a:moveTo>
                    <a:pt x="13860" y="1"/>
                  </a:moveTo>
                  <a:lnTo>
                    <a:pt x="1" y="24004"/>
                  </a:lnTo>
                  <a:lnTo>
                    <a:pt x="13860" y="48007"/>
                  </a:lnTo>
                  <a:lnTo>
                    <a:pt x="41578" y="48007"/>
                  </a:lnTo>
                  <a:lnTo>
                    <a:pt x="55436" y="24004"/>
                  </a:lnTo>
                  <a:lnTo>
                    <a:pt x="415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6059700" y="2814299"/>
              <a:ext cx="1235900" cy="1070100"/>
            </a:xfrm>
            <a:custGeom>
              <a:avLst/>
              <a:gdLst/>
              <a:ahLst/>
              <a:cxnLst/>
              <a:rect l="l" t="t" r="r" b="b"/>
              <a:pathLst>
                <a:path w="49436" h="42804" extrusionOk="0">
                  <a:moveTo>
                    <a:pt x="12359" y="0"/>
                  </a:moveTo>
                  <a:lnTo>
                    <a:pt x="0" y="21408"/>
                  </a:lnTo>
                  <a:lnTo>
                    <a:pt x="12359" y="42803"/>
                  </a:lnTo>
                  <a:lnTo>
                    <a:pt x="37076" y="42803"/>
                  </a:lnTo>
                  <a:lnTo>
                    <a:pt x="49435" y="21408"/>
                  </a:lnTo>
                  <a:lnTo>
                    <a:pt x="37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" name="Google Shape;64;p15"/>
            <p:cNvSpPr txBox="1"/>
            <p:nvPr/>
          </p:nvSpPr>
          <p:spPr>
            <a:xfrm>
              <a:off x="5735350" y="4190361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" name="Google Shape;65;p15"/>
          <p:cNvGrpSpPr/>
          <p:nvPr/>
        </p:nvGrpSpPr>
        <p:grpSpPr>
          <a:xfrm>
            <a:off x="3698126" y="2095222"/>
            <a:ext cx="343759" cy="339271"/>
            <a:chOff x="6232000" y="1435050"/>
            <a:chExt cx="488225" cy="481850"/>
          </a:xfrm>
        </p:grpSpPr>
        <p:sp>
          <p:nvSpPr>
            <p:cNvPr id="66" name="Google Shape;66;p1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2927700" y="2586887"/>
            <a:ext cx="1884600" cy="2138375"/>
            <a:chOff x="2927700" y="2586887"/>
            <a:chExt cx="1884600" cy="2138375"/>
          </a:xfrm>
        </p:grpSpPr>
        <p:sp>
          <p:nvSpPr>
            <p:cNvPr id="72" name="Google Shape;72;p15"/>
            <p:cNvSpPr/>
            <p:nvPr/>
          </p:nvSpPr>
          <p:spPr>
            <a:xfrm>
              <a:off x="2989675" y="2586887"/>
              <a:ext cx="1760650" cy="1524925"/>
            </a:xfrm>
            <a:custGeom>
              <a:avLst/>
              <a:gdLst/>
              <a:ahLst/>
              <a:cxnLst/>
              <a:rect l="l" t="t" r="r" b="b"/>
              <a:pathLst>
                <a:path w="70426" h="60997" extrusionOk="0">
                  <a:moveTo>
                    <a:pt x="17610" y="1"/>
                  </a:moveTo>
                  <a:lnTo>
                    <a:pt x="0" y="30505"/>
                  </a:lnTo>
                  <a:lnTo>
                    <a:pt x="17610" y="60997"/>
                  </a:lnTo>
                  <a:lnTo>
                    <a:pt x="52816" y="60997"/>
                  </a:lnTo>
                  <a:lnTo>
                    <a:pt x="70426" y="30505"/>
                  </a:lnTo>
                  <a:lnTo>
                    <a:pt x="5281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177200" y="2749262"/>
              <a:ext cx="1385600" cy="1200175"/>
            </a:xfrm>
            <a:custGeom>
              <a:avLst/>
              <a:gdLst/>
              <a:ahLst/>
              <a:cxnLst/>
              <a:rect l="l" t="t" r="r" b="b"/>
              <a:pathLst>
                <a:path w="55424" h="48007" extrusionOk="0">
                  <a:moveTo>
                    <a:pt x="13859" y="1"/>
                  </a:moveTo>
                  <a:lnTo>
                    <a:pt x="0" y="24004"/>
                  </a:lnTo>
                  <a:lnTo>
                    <a:pt x="13859" y="48007"/>
                  </a:lnTo>
                  <a:lnTo>
                    <a:pt x="41577" y="48007"/>
                  </a:lnTo>
                  <a:lnTo>
                    <a:pt x="55424" y="24004"/>
                  </a:lnTo>
                  <a:lnTo>
                    <a:pt x="415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52200" y="2814299"/>
              <a:ext cx="1235600" cy="1070100"/>
            </a:xfrm>
            <a:custGeom>
              <a:avLst/>
              <a:gdLst/>
              <a:ahLst/>
              <a:cxnLst/>
              <a:rect l="l" t="t" r="r" b="b"/>
              <a:pathLst>
                <a:path w="49424" h="42804" extrusionOk="0">
                  <a:moveTo>
                    <a:pt x="12359" y="0"/>
                  </a:moveTo>
                  <a:lnTo>
                    <a:pt x="1" y="21408"/>
                  </a:lnTo>
                  <a:lnTo>
                    <a:pt x="12359" y="42803"/>
                  </a:lnTo>
                  <a:lnTo>
                    <a:pt x="37065" y="42803"/>
                  </a:lnTo>
                  <a:lnTo>
                    <a:pt x="49423" y="21408"/>
                  </a:lnTo>
                  <a:lnTo>
                    <a:pt x="3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2927700" y="4190361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296625" y="3490894"/>
            <a:ext cx="339253" cy="339253"/>
            <a:chOff x="900750" y="1436075"/>
            <a:chExt cx="481825" cy="481825"/>
          </a:xfrm>
        </p:grpSpPr>
        <p:sp>
          <p:nvSpPr>
            <p:cNvPr id="77" name="Google Shape;77;p1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1523950" y="1209936"/>
            <a:ext cx="1884600" cy="2128563"/>
            <a:chOff x="1523950" y="1209936"/>
            <a:chExt cx="1884600" cy="2128563"/>
          </a:xfrm>
        </p:grpSpPr>
        <p:sp>
          <p:nvSpPr>
            <p:cNvPr id="82" name="Google Shape;82;p15"/>
            <p:cNvSpPr/>
            <p:nvPr/>
          </p:nvSpPr>
          <p:spPr>
            <a:xfrm>
              <a:off x="1585925" y="1813574"/>
              <a:ext cx="1760650" cy="1524925"/>
            </a:xfrm>
            <a:custGeom>
              <a:avLst/>
              <a:gdLst/>
              <a:ahLst/>
              <a:cxnLst/>
              <a:rect l="l" t="t" r="r" b="b"/>
              <a:pathLst>
                <a:path w="70426" h="60997" extrusionOk="0">
                  <a:moveTo>
                    <a:pt x="17610" y="1"/>
                  </a:moveTo>
                  <a:lnTo>
                    <a:pt x="0" y="30505"/>
                  </a:lnTo>
                  <a:lnTo>
                    <a:pt x="17610" y="60997"/>
                  </a:lnTo>
                  <a:lnTo>
                    <a:pt x="52817" y="60997"/>
                  </a:lnTo>
                  <a:lnTo>
                    <a:pt x="70426" y="30505"/>
                  </a:lnTo>
                  <a:lnTo>
                    <a:pt x="5281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773450" y="1976099"/>
              <a:ext cx="1385600" cy="1199875"/>
            </a:xfrm>
            <a:custGeom>
              <a:avLst/>
              <a:gdLst/>
              <a:ahLst/>
              <a:cxnLst/>
              <a:rect l="l" t="t" r="r" b="b"/>
              <a:pathLst>
                <a:path w="55424" h="47995" extrusionOk="0">
                  <a:moveTo>
                    <a:pt x="13859" y="1"/>
                  </a:moveTo>
                  <a:lnTo>
                    <a:pt x="0" y="24004"/>
                  </a:lnTo>
                  <a:lnTo>
                    <a:pt x="13859" y="47995"/>
                  </a:lnTo>
                  <a:lnTo>
                    <a:pt x="41565" y="47995"/>
                  </a:lnTo>
                  <a:lnTo>
                    <a:pt x="55424" y="24004"/>
                  </a:lnTo>
                  <a:lnTo>
                    <a:pt x="41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848450" y="2040987"/>
              <a:ext cx="1235600" cy="1070100"/>
            </a:xfrm>
            <a:custGeom>
              <a:avLst/>
              <a:gdLst/>
              <a:ahLst/>
              <a:cxnLst/>
              <a:rect l="l" t="t" r="r" b="b"/>
              <a:pathLst>
                <a:path w="49424" h="42804" extrusionOk="0">
                  <a:moveTo>
                    <a:pt x="12359" y="0"/>
                  </a:moveTo>
                  <a:lnTo>
                    <a:pt x="1" y="21408"/>
                  </a:lnTo>
                  <a:lnTo>
                    <a:pt x="12359" y="42803"/>
                  </a:lnTo>
                  <a:lnTo>
                    <a:pt x="37065" y="42803"/>
                  </a:lnTo>
                  <a:lnTo>
                    <a:pt x="49424" y="21408"/>
                  </a:lnTo>
                  <a:lnTo>
                    <a:pt x="3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1523950" y="1209936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5141618" y="3490894"/>
            <a:ext cx="339253" cy="339253"/>
            <a:chOff x="5660400" y="238125"/>
            <a:chExt cx="481825" cy="481825"/>
          </a:xfrm>
        </p:grpSpPr>
        <p:sp>
          <p:nvSpPr>
            <p:cNvPr id="87" name="Google Shape;87;p1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4331450" y="1209936"/>
            <a:ext cx="1884600" cy="2128550"/>
            <a:chOff x="4331450" y="1209936"/>
            <a:chExt cx="1884600" cy="2128550"/>
          </a:xfrm>
        </p:grpSpPr>
        <p:sp>
          <p:nvSpPr>
            <p:cNvPr id="90" name="Google Shape;90;p15"/>
            <p:cNvSpPr/>
            <p:nvPr/>
          </p:nvSpPr>
          <p:spPr>
            <a:xfrm>
              <a:off x="4393425" y="1813587"/>
              <a:ext cx="1760950" cy="1524900"/>
            </a:xfrm>
            <a:custGeom>
              <a:avLst/>
              <a:gdLst/>
              <a:ahLst/>
              <a:cxnLst/>
              <a:rect l="l" t="t" r="r" b="b"/>
              <a:pathLst>
                <a:path w="70438" h="60996" extrusionOk="0">
                  <a:moveTo>
                    <a:pt x="17609" y="0"/>
                  </a:moveTo>
                  <a:lnTo>
                    <a:pt x="0" y="30492"/>
                  </a:lnTo>
                  <a:lnTo>
                    <a:pt x="17609" y="60996"/>
                  </a:lnTo>
                  <a:lnTo>
                    <a:pt x="52828" y="60996"/>
                  </a:lnTo>
                  <a:lnTo>
                    <a:pt x="70438" y="30492"/>
                  </a:lnTo>
                  <a:lnTo>
                    <a:pt x="5282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580950" y="1975949"/>
              <a:ext cx="1385900" cy="1200175"/>
            </a:xfrm>
            <a:custGeom>
              <a:avLst/>
              <a:gdLst/>
              <a:ahLst/>
              <a:cxnLst/>
              <a:rect l="l" t="t" r="r" b="b"/>
              <a:pathLst>
                <a:path w="55436" h="48007" extrusionOk="0">
                  <a:moveTo>
                    <a:pt x="13859" y="0"/>
                  </a:moveTo>
                  <a:lnTo>
                    <a:pt x="0" y="24003"/>
                  </a:lnTo>
                  <a:lnTo>
                    <a:pt x="13859" y="48006"/>
                  </a:lnTo>
                  <a:lnTo>
                    <a:pt x="41577" y="48006"/>
                  </a:lnTo>
                  <a:lnTo>
                    <a:pt x="55436" y="24003"/>
                  </a:lnTo>
                  <a:lnTo>
                    <a:pt x="415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4655950" y="2040987"/>
              <a:ext cx="1235600" cy="1070100"/>
            </a:xfrm>
            <a:custGeom>
              <a:avLst/>
              <a:gdLst/>
              <a:ahLst/>
              <a:cxnLst/>
              <a:rect l="l" t="t" r="r" b="b"/>
              <a:pathLst>
                <a:path w="49424" h="42804" extrusionOk="0">
                  <a:moveTo>
                    <a:pt x="12359" y="1"/>
                  </a:moveTo>
                  <a:lnTo>
                    <a:pt x="0" y="21396"/>
                  </a:lnTo>
                  <a:lnTo>
                    <a:pt x="12359" y="42803"/>
                  </a:lnTo>
                  <a:lnTo>
                    <a:pt x="37077" y="42803"/>
                  </a:lnTo>
                  <a:lnTo>
                    <a:pt x="49423" y="21396"/>
                  </a:lnTo>
                  <a:lnTo>
                    <a:pt x="37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4331450" y="1209936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780" name="Google Shape;780;p24"/>
          <p:cNvGrpSpPr/>
          <p:nvPr/>
        </p:nvGrpSpPr>
        <p:grpSpPr>
          <a:xfrm>
            <a:off x="1634000" y="1266013"/>
            <a:ext cx="5876025" cy="1560925"/>
            <a:chOff x="1634000" y="1266013"/>
            <a:chExt cx="5876025" cy="1560925"/>
          </a:xfrm>
        </p:grpSpPr>
        <p:sp>
          <p:nvSpPr>
            <p:cNvPr id="781" name="Google Shape;781;p24"/>
            <p:cNvSpPr/>
            <p:nvPr/>
          </p:nvSpPr>
          <p:spPr>
            <a:xfrm>
              <a:off x="3671000" y="1266013"/>
              <a:ext cx="1802025" cy="1560925"/>
            </a:xfrm>
            <a:custGeom>
              <a:avLst/>
              <a:gdLst/>
              <a:ahLst/>
              <a:cxnLst/>
              <a:rect l="l" t="t" r="r" b="b"/>
              <a:pathLst>
                <a:path w="72081" h="62437" extrusionOk="0">
                  <a:moveTo>
                    <a:pt x="52888" y="2036"/>
                  </a:moveTo>
                  <a:lnTo>
                    <a:pt x="69735" y="31218"/>
                  </a:lnTo>
                  <a:lnTo>
                    <a:pt x="52888" y="60401"/>
                  </a:lnTo>
                  <a:lnTo>
                    <a:pt x="19193" y="60401"/>
                  </a:lnTo>
                  <a:lnTo>
                    <a:pt x="2346" y="31218"/>
                  </a:lnTo>
                  <a:lnTo>
                    <a:pt x="19193" y="2036"/>
                  </a:lnTo>
                  <a:close/>
                  <a:moveTo>
                    <a:pt x="18014" y="0"/>
                  </a:moveTo>
                  <a:lnTo>
                    <a:pt x="0" y="31218"/>
                  </a:lnTo>
                  <a:lnTo>
                    <a:pt x="18014" y="62436"/>
                  </a:lnTo>
                  <a:lnTo>
                    <a:pt x="54066" y="62436"/>
                  </a:lnTo>
                  <a:lnTo>
                    <a:pt x="72081" y="31218"/>
                  </a:lnTo>
                  <a:lnTo>
                    <a:pt x="5406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3849575" y="1420788"/>
              <a:ext cx="1444850" cy="1251375"/>
            </a:xfrm>
            <a:custGeom>
              <a:avLst/>
              <a:gdLst/>
              <a:ahLst/>
              <a:cxnLst/>
              <a:rect l="l" t="t" r="r" b="b"/>
              <a:pathLst>
                <a:path w="57794" h="50055" extrusionOk="0">
                  <a:moveTo>
                    <a:pt x="14455" y="0"/>
                  </a:moveTo>
                  <a:lnTo>
                    <a:pt x="1" y="25027"/>
                  </a:lnTo>
                  <a:lnTo>
                    <a:pt x="14455" y="50054"/>
                  </a:lnTo>
                  <a:lnTo>
                    <a:pt x="43340" y="50054"/>
                  </a:lnTo>
                  <a:lnTo>
                    <a:pt x="57794" y="25027"/>
                  </a:lnTo>
                  <a:lnTo>
                    <a:pt x="4334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3985600" y="1538363"/>
              <a:ext cx="1172800" cy="1015925"/>
            </a:xfrm>
            <a:custGeom>
              <a:avLst/>
              <a:gdLst/>
              <a:ahLst/>
              <a:cxnLst/>
              <a:rect l="l" t="t" r="r" b="b"/>
              <a:pathLst>
                <a:path w="46912" h="40637" extrusionOk="0">
                  <a:moveTo>
                    <a:pt x="11729" y="0"/>
                  </a:moveTo>
                  <a:lnTo>
                    <a:pt x="1" y="20324"/>
                  </a:lnTo>
                  <a:lnTo>
                    <a:pt x="11729" y="40636"/>
                  </a:lnTo>
                  <a:lnTo>
                    <a:pt x="35184" y="40636"/>
                  </a:lnTo>
                  <a:lnTo>
                    <a:pt x="46912" y="20324"/>
                  </a:lnTo>
                  <a:lnTo>
                    <a:pt x="35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4" name="Google Shape;784;p24"/>
            <p:cNvSpPr txBox="1"/>
            <p:nvPr/>
          </p:nvSpPr>
          <p:spPr>
            <a:xfrm>
              <a:off x="5625425" y="1614039"/>
              <a:ext cx="1884600" cy="8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terribly hot, even hotter than Mercury, and extremely poisonous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5" name="Google Shape;785;p24"/>
            <p:cNvSpPr txBox="1"/>
            <p:nvPr/>
          </p:nvSpPr>
          <p:spPr>
            <a:xfrm>
              <a:off x="1634000" y="1614039"/>
              <a:ext cx="1884600" cy="8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86" name="Google Shape;786;p24"/>
          <p:cNvSpPr/>
          <p:nvPr/>
        </p:nvSpPr>
        <p:spPr>
          <a:xfrm>
            <a:off x="4930675" y="2716488"/>
            <a:ext cx="143775" cy="144075"/>
          </a:xfrm>
          <a:custGeom>
            <a:avLst/>
            <a:gdLst/>
            <a:ahLst/>
            <a:cxnLst/>
            <a:rect l="l" t="t" r="r" b="b"/>
            <a:pathLst>
              <a:path w="5751" h="5763" extrusionOk="0">
                <a:moveTo>
                  <a:pt x="2882" y="0"/>
                </a:moveTo>
                <a:cubicBezTo>
                  <a:pt x="1286" y="0"/>
                  <a:pt x="0" y="1298"/>
                  <a:pt x="0" y="2882"/>
                </a:cubicBezTo>
                <a:cubicBezTo>
                  <a:pt x="0" y="4477"/>
                  <a:pt x="1286" y="5763"/>
                  <a:pt x="2882" y="5763"/>
                </a:cubicBezTo>
                <a:cubicBezTo>
                  <a:pt x="4465" y="5763"/>
                  <a:pt x="5751" y="4477"/>
                  <a:pt x="5751" y="2882"/>
                </a:cubicBezTo>
                <a:cubicBezTo>
                  <a:pt x="5751" y="1298"/>
                  <a:pt x="4465" y="0"/>
                  <a:pt x="2882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24"/>
          <p:cNvGrpSpPr/>
          <p:nvPr/>
        </p:nvGrpSpPr>
        <p:grpSpPr>
          <a:xfrm>
            <a:off x="4989600" y="2842088"/>
            <a:ext cx="3277950" cy="1471087"/>
            <a:chOff x="4989600" y="2842088"/>
            <a:chExt cx="3277950" cy="1471087"/>
          </a:xfrm>
        </p:grpSpPr>
        <p:sp>
          <p:nvSpPr>
            <p:cNvPr id="788" name="Google Shape;788;p24"/>
            <p:cNvSpPr/>
            <p:nvPr/>
          </p:nvSpPr>
          <p:spPr>
            <a:xfrm>
              <a:off x="4989600" y="2842088"/>
              <a:ext cx="826625" cy="670350"/>
            </a:xfrm>
            <a:custGeom>
              <a:avLst/>
              <a:gdLst/>
              <a:ahLst/>
              <a:cxnLst/>
              <a:rect l="l" t="t" r="r" b="b"/>
              <a:pathLst>
                <a:path w="33065" h="26814" extrusionOk="0">
                  <a:moveTo>
                    <a:pt x="1" y="1"/>
                  </a:moveTo>
                  <a:lnTo>
                    <a:pt x="1" y="5870"/>
                  </a:lnTo>
                  <a:lnTo>
                    <a:pt x="1" y="6990"/>
                  </a:lnTo>
                  <a:lnTo>
                    <a:pt x="32005" y="6990"/>
                  </a:lnTo>
                  <a:lnTo>
                    <a:pt x="32005" y="26814"/>
                  </a:lnTo>
                  <a:lnTo>
                    <a:pt x="33064" y="26814"/>
                  </a:lnTo>
                  <a:lnTo>
                    <a:pt x="33064" y="5870"/>
                  </a:lnTo>
                  <a:lnTo>
                    <a:pt x="1049" y="5870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5375375" y="3501988"/>
              <a:ext cx="855175" cy="740600"/>
            </a:xfrm>
            <a:custGeom>
              <a:avLst/>
              <a:gdLst/>
              <a:ahLst/>
              <a:cxnLst/>
              <a:rect l="l" t="t" r="r" b="b"/>
              <a:pathLst>
                <a:path w="34207" h="29624" extrusionOk="0">
                  <a:moveTo>
                    <a:pt x="8549" y="1"/>
                  </a:moveTo>
                  <a:lnTo>
                    <a:pt x="0" y="14812"/>
                  </a:lnTo>
                  <a:lnTo>
                    <a:pt x="8549" y="29623"/>
                  </a:lnTo>
                  <a:lnTo>
                    <a:pt x="25646" y="29623"/>
                  </a:lnTo>
                  <a:lnTo>
                    <a:pt x="34207" y="14812"/>
                  </a:lnTo>
                  <a:lnTo>
                    <a:pt x="2564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 txBox="1"/>
            <p:nvPr/>
          </p:nvSpPr>
          <p:spPr>
            <a:xfrm>
              <a:off x="6382950" y="34314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1" name="Google Shape;791;p24"/>
            <p:cNvSpPr txBox="1"/>
            <p:nvPr/>
          </p:nvSpPr>
          <p:spPr>
            <a:xfrm>
              <a:off x="6382950" y="3778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2" name="Google Shape;792;p24"/>
          <p:cNvGrpSpPr/>
          <p:nvPr/>
        </p:nvGrpSpPr>
        <p:grpSpPr>
          <a:xfrm>
            <a:off x="5624693" y="3697520"/>
            <a:ext cx="356556" cy="349557"/>
            <a:chOff x="-22863675" y="3131775"/>
            <a:chExt cx="299300" cy="293425"/>
          </a:xfrm>
        </p:grpSpPr>
        <p:sp>
          <p:nvSpPr>
            <p:cNvPr id="793" name="Google Shape;793;p24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4"/>
          <p:cNvSpPr/>
          <p:nvPr/>
        </p:nvSpPr>
        <p:spPr>
          <a:xfrm>
            <a:off x="4068350" y="2716488"/>
            <a:ext cx="143800" cy="144075"/>
          </a:xfrm>
          <a:custGeom>
            <a:avLst/>
            <a:gdLst/>
            <a:ahLst/>
            <a:cxnLst/>
            <a:rect l="l" t="t" r="r" b="b"/>
            <a:pathLst>
              <a:path w="5752" h="5763" extrusionOk="0">
                <a:moveTo>
                  <a:pt x="2870" y="0"/>
                </a:moveTo>
                <a:cubicBezTo>
                  <a:pt x="1287" y="0"/>
                  <a:pt x="1" y="1298"/>
                  <a:pt x="1" y="2882"/>
                </a:cubicBezTo>
                <a:cubicBezTo>
                  <a:pt x="1" y="4477"/>
                  <a:pt x="1287" y="5763"/>
                  <a:pt x="2870" y="5763"/>
                </a:cubicBezTo>
                <a:cubicBezTo>
                  <a:pt x="4466" y="5763"/>
                  <a:pt x="5752" y="4477"/>
                  <a:pt x="5752" y="2882"/>
                </a:cubicBezTo>
                <a:cubicBezTo>
                  <a:pt x="5752" y="1298"/>
                  <a:pt x="4466" y="0"/>
                  <a:pt x="287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24"/>
          <p:cNvGrpSpPr/>
          <p:nvPr/>
        </p:nvGrpSpPr>
        <p:grpSpPr>
          <a:xfrm>
            <a:off x="876450" y="2842088"/>
            <a:ext cx="3272600" cy="1471087"/>
            <a:chOff x="876450" y="2842088"/>
            <a:chExt cx="3272600" cy="1471087"/>
          </a:xfrm>
        </p:grpSpPr>
        <p:sp>
          <p:nvSpPr>
            <p:cNvPr id="798" name="Google Shape;798;p24"/>
            <p:cNvSpPr/>
            <p:nvPr/>
          </p:nvSpPr>
          <p:spPr>
            <a:xfrm>
              <a:off x="3330475" y="2842088"/>
              <a:ext cx="818575" cy="670350"/>
            </a:xfrm>
            <a:custGeom>
              <a:avLst/>
              <a:gdLst/>
              <a:ahLst/>
              <a:cxnLst/>
              <a:rect l="l" t="t" r="r" b="b"/>
              <a:pathLst>
                <a:path w="32743" h="26814" extrusionOk="0">
                  <a:moveTo>
                    <a:pt x="31707" y="1"/>
                  </a:moveTo>
                  <a:lnTo>
                    <a:pt x="31707" y="5870"/>
                  </a:lnTo>
                  <a:lnTo>
                    <a:pt x="0" y="5870"/>
                  </a:lnTo>
                  <a:lnTo>
                    <a:pt x="0" y="26814"/>
                  </a:lnTo>
                  <a:lnTo>
                    <a:pt x="1060" y="26814"/>
                  </a:lnTo>
                  <a:lnTo>
                    <a:pt x="1060" y="6990"/>
                  </a:lnTo>
                  <a:lnTo>
                    <a:pt x="32743" y="6990"/>
                  </a:lnTo>
                  <a:lnTo>
                    <a:pt x="32743" y="5870"/>
                  </a:lnTo>
                  <a:lnTo>
                    <a:pt x="3274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913450" y="3501988"/>
              <a:ext cx="855200" cy="740600"/>
            </a:xfrm>
            <a:custGeom>
              <a:avLst/>
              <a:gdLst/>
              <a:ahLst/>
              <a:cxnLst/>
              <a:rect l="l" t="t" r="r" b="b"/>
              <a:pathLst>
                <a:path w="34208" h="29624" extrusionOk="0">
                  <a:moveTo>
                    <a:pt x="8561" y="1"/>
                  </a:moveTo>
                  <a:lnTo>
                    <a:pt x="1" y="14812"/>
                  </a:lnTo>
                  <a:lnTo>
                    <a:pt x="8561" y="29623"/>
                  </a:lnTo>
                  <a:lnTo>
                    <a:pt x="25659" y="29623"/>
                  </a:lnTo>
                  <a:lnTo>
                    <a:pt x="34207" y="14812"/>
                  </a:lnTo>
                  <a:lnTo>
                    <a:pt x="2565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 txBox="1"/>
            <p:nvPr/>
          </p:nvSpPr>
          <p:spPr>
            <a:xfrm>
              <a:off x="876450" y="34314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1" name="Google Shape;801;p24"/>
            <p:cNvSpPr txBox="1"/>
            <p:nvPr/>
          </p:nvSpPr>
          <p:spPr>
            <a:xfrm>
              <a:off x="876450" y="3778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2" name="Google Shape;802;p24"/>
          <p:cNvGrpSpPr/>
          <p:nvPr/>
        </p:nvGrpSpPr>
        <p:grpSpPr>
          <a:xfrm>
            <a:off x="3168385" y="3695883"/>
            <a:ext cx="345328" cy="352833"/>
            <a:chOff x="-24353875" y="3147725"/>
            <a:chExt cx="289875" cy="296175"/>
          </a:xfrm>
        </p:grpSpPr>
        <p:sp>
          <p:nvSpPr>
            <p:cNvPr id="803" name="Google Shape;803;p24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3582900" y="26182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90200" cap="rnd" cmpd="sng">
            <a:solidFill>
              <a:srgbClr val="FBFAF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3771625" y="294481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0200" cap="rnd" cmpd="sng">
            <a:solidFill>
              <a:srgbClr val="FBFAF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25"/>
          <p:cNvGrpSpPr/>
          <p:nvPr/>
        </p:nvGrpSpPr>
        <p:grpSpPr>
          <a:xfrm>
            <a:off x="1654563" y="2119113"/>
            <a:ext cx="1557600" cy="2282850"/>
            <a:chOff x="1654563" y="2119113"/>
            <a:chExt cx="1557600" cy="2282850"/>
          </a:xfrm>
        </p:grpSpPr>
        <p:sp>
          <p:nvSpPr>
            <p:cNvPr id="813" name="Google Shape;813;p25"/>
            <p:cNvSpPr/>
            <p:nvPr/>
          </p:nvSpPr>
          <p:spPr>
            <a:xfrm>
              <a:off x="1673425" y="2119113"/>
              <a:ext cx="1524325" cy="1324900"/>
            </a:xfrm>
            <a:custGeom>
              <a:avLst/>
              <a:gdLst/>
              <a:ahLst/>
              <a:cxnLst/>
              <a:rect l="l" t="t" r="r" b="b"/>
              <a:pathLst>
                <a:path w="60973" h="52996" extrusionOk="0">
                  <a:moveTo>
                    <a:pt x="16146" y="1"/>
                  </a:moveTo>
                  <a:cubicBezTo>
                    <a:pt x="15491" y="1"/>
                    <a:pt x="14908" y="346"/>
                    <a:pt x="14586" y="906"/>
                  </a:cubicBezTo>
                  <a:lnTo>
                    <a:pt x="322" y="25599"/>
                  </a:lnTo>
                  <a:cubicBezTo>
                    <a:pt x="1" y="26159"/>
                    <a:pt x="1" y="26838"/>
                    <a:pt x="322" y="27397"/>
                  </a:cubicBezTo>
                  <a:lnTo>
                    <a:pt x="14586" y="52091"/>
                  </a:lnTo>
                  <a:cubicBezTo>
                    <a:pt x="14908" y="52650"/>
                    <a:pt x="15491" y="52996"/>
                    <a:pt x="16146" y="52996"/>
                  </a:cubicBezTo>
                  <a:lnTo>
                    <a:pt x="44649" y="52996"/>
                  </a:lnTo>
                  <a:cubicBezTo>
                    <a:pt x="45304" y="52996"/>
                    <a:pt x="45888" y="52650"/>
                    <a:pt x="46209" y="52091"/>
                  </a:cubicBezTo>
                  <a:lnTo>
                    <a:pt x="60473" y="27397"/>
                  </a:lnTo>
                  <a:cubicBezTo>
                    <a:pt x="60973" y="26540"/>
                    <a:pt x="60675" y="25433"/>
                    <a:pt x="59818" y="24933"/>
                  </a:cubicBezTo>
                  <a:cubicBezTo>
                    <a:pt x="59532" y="24772"/>
                    <a:pt x="59222" y="24695"/>
                    <a:pt x="58917" y="24695"/>
                  </a:cubicBezTo>
                  <a:cubicBezTo>
                    <a:pt x="58293" y="24695"/>
                    <a:pt x="57689" y="25016"/>
                    <a:pt x="57353" y="25599"/>
                  </a:cubicBezTo>
                  <a:lnTo>
                    <a:pt x="43614" y="49388"/>
                  </a:lnTo>
                  <a:lnTo>
                    <a:pt x="17182" y="49388"/>
                  </a:lnTo>
                  <a:lnTo>
                    <a:pt x="3966" y="26492"/>
                  </a:lnTo>
                  <a:lnTo>
                    <a:pt x="17182" y="3597"/>
                  </a:lnTo>
                  <a:lnTo>
                    <a:pt x="43614" y="3597"/>
                  </a:lnTo>
                  <a:lnTo>
                    <a:pt x="53579" y="20861"/>
                  </a:lnTo>
                  <a:cubicBezTo>
                    <a:pt x="53915" y="21444"/>
                    <a:pt x="54519" y="21765"/>
                    <a:pt x="55143" y="21765"/>
                  </a:cubicBezTo>
                  <a:cubicBezTo>
                    <a:pt x="55448" y="21765"/>
                    <a:pt x="55758" y="21688"/>
                    <a:pt x="56044" y="21527"/>
                  </a:cubicBezTo>
                  <a:cubicBezTo>
                    <a:pt x="56901" y="21027"/>
                    <a:pt x="57199" y="19920"/>
                    <a:pt x="56699" y="19063"/>
                  </a:cubicBezTo>
                  <a:lnTo>
                    <a:pt x="46209" y="906"/>
                  </a:lnTo>
                  <a:cubicBezTo>
                    <a:pt x="45888" y="346"/>
                    <a:pt x="45304" y="1"/>
                    <a:pt x="4464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902325" y="2321538"/>
              <a:ext cx="1062075" cy="920075"/>
            </a:xfrm>
            <a:custGeom>
              <a:avLst/>
              <a:gdLst/>
              <a:ahLst/>
              <a:cxnLst/>
              <a:rect l="l" t="t" r="r" b="b"/>
              <a:pathLst>
                <a:path w="42483" h="36803" extrusionOk="0">
                  <a:moveTo>
                    <a:pt x="10621" y="0"/>
                  </a:moveTo>
                  <a:lnTo>
                    <a:pt x="1" y="18395"/>
                  </a:lnTo>
                  <a:lnTo>
                    <a:pt x="10621" y="36802"/>
                  </a:lnTo>
                  <a:lnTo>
                    <a:pt x="31862" y="36802"/>
                  </a:lnTo>
                  <a:lnTo>
                    <a:pt x="42482" y="18395"/>
                  </a:lnTo>
                  <a:lnTo>
                    <a:pt x="3186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5" name="Google Shape;815;p25"/>
            <p:cNvSpPr txBox="1"/>
            <p:nvPr/>
          </p:nvSpPr>
          <p:spPr>
            <a:xfrm>
              <a:off x="1654563" y="3520213"/>
              <a:ext cx="1557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6" name="Google Shape;816;p25"/>
            <p:cNvSpPr txBox="1"/>
            <p:nvPr/>
          </p:nvSpPr>
          <p:spPr>
            <a:xfrm>
              <a:off x="1654563" y="3867062"/>
              <a:ext cx="1557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7" name="Google Shape;817;p25"/>
          <p:cNvGrpSpPr/>
          <p:nvPr/>
        </p:nvGrpSpPr>
        <p:grpSpPr>
          <a:xfrm>
            <a:off x="4506100" y="2119113"/>
            <a:ext cx="1557600" cy="2282850"/>
            <a:chOff x="4506100" y="2119113"/>
            <a:chExt cx="1557600" cy="2282850"/>
          </a:xfrm>
        </p:grpSpPr>
        <p:sp>
          <p:nvSpPr>
            <p:cNvPr id="818" name="Google Shape;818;p25"/>
            <p:cNvSpPr/>
            <p:nvPr/>
          </p:nvSpPr>
          <p:spPr>
            <a:xfrm>
              <a:off x="5197400" y="26182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949E7"/>
            </a:solidFill>
            <a:ln w="90200" cap="rnd" cmpd="sng">
              <a:solidFill>
                <a:srgbClr val="FBFAF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614875" y="2119113"/>
              <a:ext cx="1340075" cy="544150"/>
            </a:xfrm>
            <a:custGeom>
              <a:avLst/>
              <a:gdLst/>
              <a:ahLst/>
              <a:cxnLst/>
              <a:rect l="l" t="t" r="r" b="b"/>
              <a:pathLst>
                <a:path w="53603" h="21766" extrusionOk="0">
                  <a:moveTo>
                    <a:pt x="12538" y="1"/>
                  </a:moveTo>
                  <a:cubicBezTo>
                    <a:pt x="11895" y="1"/>
                    <a:pt x="11300" y="346"/>
                    <a:pt x="10978" y="906"/>
                  </a:cubicBezTo>
                  <a:lnTo>
                    <a:pt x="501" y="19063"/>
                  </a:lnTo>
                  <a:cubicBezTo>
                    <a:pt x="1" y="19932"/>
                    <a:pt x="298" y="21027"/>
                    <a:pt x="1155" y="21527"/>
                  </a:cubicBezTo>
                  <a:cubicBezTo>
                    <a:pt x="1441" y="21694"/>
                    <a:pt x="1751" y="21766"/>
                    <a:pt x="2048" y="21766"/>
                  </a:cubicBezTo>
                  <a:cubicBezTo>
                    <a:pt x="2679" y="21766"/>
                    <a:pt x="3287" y="21444"/>
                    <a:pt x="3620" y="20861"/>
                  </a:cubicBezTo>
                  <a:lnTo>
                    <a:pt x="13586" y="3609"/>
                  </a:lnTo>
                  <a:lnTo>
                    <a:pt x="40017" y="3609"/>
                  </a:lnTo>
                  <a:lnTo>
                    <a:pt x="49983" y="20861"/>
                  </a:lnTo>
                  <a:cubicBezTo>
                    <a:pt x="50319" y="21444"/>
                    <a:pt x="50923" y="21765"/>
                    <a:pt x="51546" y="21765"/>
                  </a:cubicBezTo>
                  <a:cubicBezTo>
                    <a:pt x="51852" y="21765"/>
                    <a:pt x="52162" y="21688"/>
                    <a:pt x="52448" y="21527"/>
                  </a:cubicBezTo>
                  <a:cubicBezTo>
                    <a:pt x="53305" y="21027"/>
                    <a:pt x="53602" y="19920"/>
                    <a:pt x="53102" y="19063"/>
                  </a:cubicBezTo>
                  <a:lnTo>
                    <a:pt x="42613" y="906"/>
                  </a:lnTo>
                  <a:cubicBezTo>
                    <a:pt x="42292" y="346"/>
                    <a:pt x="41696" y="1"/>
                    <a:pt x="4105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520525" y="2736488"/>
              <a:ext cx="1528775" cy="707525"/>
            </a:xfrm>
            <a:custGeom>
              <a:avLst/>
              <a:gdLst/>
              <a:ahLst/>
              <a:cxnLst/>
              <a:rect l="l" t="t" r="r" b="b"/>
              <a:pathLst>
                <a:path w="61151" h="28301" extrusionOk="0">
                  <a:moveTo>
                    <a:pt x="2056" y="0"/>
                  </a:moveTo>
                  <a:cubicBezTo>
                    <a:pt x="1751" y="0"/>
                    <a:pt x="1441" y="77"/>
                    <a:pt x="1155" y="238"/>
                  </a:cubicBezTo>
                  <a:cubicBezTo>
                    <a:pt x="298" y="738"/>
                    <a:pt x="0" y="1845"/>
                    <a:pt x="500" y="2702"/>
                  </a:cubicBezTo>
                  <a:lnTo>
                    <a:pt x="14752" y="27396"/>
                  </a:lnTo>
                  <a:cubicBezTo>
                    <a:pt x="15074" y="27955"/>
                    <a:pt x="15669" y="28301"/>
                    <a:pt x="16312" y="28301"/>
                  </a:cubicBezTo>
                  <a:lnTo>
                    <a:pt x="44827" y="28301"/>
                  </a:lnTo>
                  <a:cubicBezTo>
                    <a:pt x="45470" y="28301"/>
                    <a:pt x="46066" y="27955"/>
                    <a:pt x="46387" y="27396"/>
                  </a:cubicBezTo>
                  <a:lnTo>
                    <a:pt x="60651" y="2702"/>
                  </a:lnTo>
                  <a:cubicBezTo>
                    <a:pt x="61151" y="1845"/>
                    <a:pt x="60853" y="738"/>
                    <a:pt x="59996" y="238"/>
                  </a:cubicBezTo>
                  <a:cubicBezTo>
                    <a:pt x="59710" y="77"/>
                    <a:pt x="59400" y="0"/>
                    <a:pt x="59095" y="0"/>
                  </a:cubicBezTo>
                  <a:cubicBezTo>
                    <a:pt x="58471" y="0"/>
                    <a:pt x="57867" y="321"/>
                    <a:pt x="57531" y="904"/>
                  </a:cubicBezTo>
                  <a:lnTo>
                    <a:pt x="43791" y="24693"/>
                  </a:lnTo>
                  <a:lnTo>
                    <a:pt x="17360" y="24693"/>
                  </a:lnTo>
                  <a:lnTo>
                    <a:pt x="3620" y="904"/>
                  </a:lnTo>
                  <a:cubicBezTo>
                    <a:pt x="3284" y="321"/>
                    <a:pt x="2680" y="0"/>
                    <a:pt x="205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4753875" y="2321538"/>
              <a:ext cx="1062075" cy="920075"/>
            </a:xfrm>
            <a:custGeom>
              <a:avLst/>
              <a:gdLst/>
              <a:ahLst/>
              <a:cxnLst/>
              <a:rect l="l" t="t" r="r" b="b"/>
              <a:pathLst>
                <a:path w="42483" h="36803" extrusionOk="0">
                  <a:moveTo>
                    <a:pt x="10621" y="0"/>
                  </a:moveTo>
                  <a:lnTo>
                    <a:pt x="1" y="18395"/>
                  </a:lnTo>
                  <a:lnTo>
                    <a:pt x="10621" y="36802"/>
                  </a:lnTo>
                  <a:lnTo>
                    <a:pt x="31862" y="36802"/>
                  </a:lnTo>
                  <a:lnTo>
                    <a:pt x="42482" y="18395"/>
                  </a:lnTo>
                  <a:lnTo>
                    <a:pt x="3186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2" name="Google Shape;822;p25"/>
            <p:cNvSpPr txBox="1"/>
            <p:nvPr/>
          </p:nvSpPr>
          <p:spPr>
            <a:xfrm>
              <a:off x="4506100" y="3520213"/>
              <a:ext cx="1557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3" name="Google Shape;823;p25"/>
            <p:cNvSpPr txBox="1"/>
            <p:nvPr/>
          </p:nvSpPr>
          <p:spPr>
            <a:xfrm>
              <a:off x="4506100" y="3867062"/>
              <a:ext cx="1557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4" name="Google Shape;824;p25"/>
          <p:cNvGrpSpPr/>
          <p:nvPr/>
        </p:nvGrpSpPr>
        <p:grpSpPr>
          <a:xfrm>
            <a:off x="5931738" y="1106638"/>
            <a:ext cx="1557600" cy="2337375"/>
            <a:chOff x="5931738" y="1106638"/>
            <a:chExt cx="1557600" cy="2337375"/>
          </a:xfrm>
        </p:grpSpPr>
        <p:sp>
          <p:nvSpPr>
            <p:cNvPr id="825" name="Google Shape;825;p25"/>
            <p:cNvSpPr/>
            <p:nvPr/>
          </p:nvSpPr>
          <p:spPr>
            <a:xfrm>
              <a:off x="5946300" y="2119113"/>
              <a:ext cx="1524325" cy="1324900"/>
            </a:xfrm>
            <a:custGeom>
              <a:avLst/>
              <a:gdLst/>
              <a:ahLst/>
              <a:cxnLst/>
              <a:rect l="l" t="t" r="r" b="b"/>
              <a:pathLst>
                <a:path w="60973" h="52996" extrusionOk="0">
                  <a:moveTo>
                    <a:pt x="16312" y="1"/>
                  </a:moveTo>
                  <a:cubicBezTo>
                    <a:pt x="15669" y="1"/>
                    <a:pt x="15073" y="346"/>
                    <a:pt x="14752" y="906"/>
                  </a:cubicBezTo>
                  <a:lnTo>
                    <a:pt x="500" y="25599"/>
                  </a:lnTo>
                  <a:cubicBezTo>
                    <a:pt x="0" y="26457"/>
                    <a:pt x="298" y="27564"/>
                    <a:pt x="1155" y="28052"/>
                  </a:cubicBezTo>
                  <a:cubicBezTo>
                    <a:pt x="1442" y="28217"/>
                    <a:pt x="1753" y="28295"/>
                    <a:pt x="2059" y="28295"/>
                  </a:cubicBezTo>
                  <a:cubicBezTo>
                    <a:pt x="2682" y="28295"/>
                    <a:pt x="3284" y="27972"/>
                    <a:pt x="3620" y="27397"/>
                  </a:cubicBezTo>
                  <a:lnTo>
                    <a:pt x="17359" y="3597"/>
                  </a:lnTo>
                  <a:lnTo>
                    <a:pt x="43791" y="3597"/>
                  </a:lnTo>
                  <a:lnTo>
                    <a:pt x="57007" y="26492"/>
                  </a:lnTo>
                  <a:lnTo>
                    <a:pt x="43791" y="49388"/>
                  </a:lnTo>
                  <a:lnTo>
                    <a:pt x="17359" y="49388"/>
                  </a:lnTo>
                  <a:lnTo>
                    <a:pt x="7394" y="32124"/>
                  </a:lnTo>
                  <a:cubicBezTo>
                    <a:pt x="7059" y="31549"/>
                    <a:pt x="6451" y="31226"/>
                    <a:pt x="5828" y="31226"/>
                  </a:cubicBezTo>
                  <a:cubicBezTo>
                    <a:pt x="5522" y="31226"/>
                    <a:pt x="5212" y="31304"/>
                    <a:pt x="4929" y="31469"/>
                  </a:cubicBezTo>
                  <a:cubicBezTo>
                    <a:pt x="4072" y="31969"/>
                    <a:pt x="3774" y="33065"/>
                    <a:pt x="4275" y="33934"/>
                  </a:cubicBezTo>
                  <a:lnTo>
                    <a:pt x="14752" y="52091"/>
                  </a:lnTo>
                  <a:cubicBezTo>
                    <a:pt x="15073" y="52650"/>
                    <a:pt x="15669" y="52996"/>
                    <a:pt x="16312" y="52996"/>
                  </a:cubicBezTo>
                  <a:lnTo>
                    <a:pt x="44827" y="52996"/>
                  </a:lnTo>
                  <a:cubicBezTo>
                    <a:pt x="45470" y="52996"/>
                    <a:pt x="46065" y="52650"/>
                    <a:pt x="46387" y="52091"/>
                  </a:cubicBezTo>
                  <a:lnTo>
                    <a:pt x="60651" y="27397"/>
                  </a:lnTo>
                  <a:cubicBezTo>
                    <a:pt x="60972" y="26838"/>
                    <a:pt x="60972" y="26147"/>
                    <a:pt x="60651" y="25599"/>
                  </a:cubicBezTo>
                  <a:lnTo>
                    <a:pt x="46387" y="906"/>
                  </a:lnTo>
                  <a:cubicBezTo>
                    <a:pt x="46065" y="346"/>
                    <a:pt x="45470" y="1"/>
                    <a:pt x="4482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6179350" y="2321538"/>
              <a:ext cx="1062375" cy="920075"/>
            </a:xfrm>
            <a:custGeom>
              <a:avLst/>
              <a:gdLst/>
              <a:ahLst/>
              <a:cxnLst/>
              <a:rect l="l" t="t" r="r" b="b"/>
              <a:pathLst>
                <a:path w="42495" h="36803" extrusionOk="0">
                  <a:moveTo>
                    <a:pt x="10633" y="0"/>
                  </a:moveTo>
                  <a:lnTo>
                    <a:pt x="1" y="18395"/>
                  </a:lnTo>
                  <a:lnTo>
                    <a:pt x="10633" y="36802"/>
                  </a:lnTo>
                  <a:lnTo>
                    <a:pt x="31874" y="36802"/>
                  </a:lnTo>
                  <a:lnTo>
                    <a:pt x="42494" y="18395"/>
                  </a:lnTo>
                  <a:lnTo>
                    <a:pt x="318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7" name="Google Shape;827;p25"/>
            <p:cNvSpPr txBox="1"/>
            <p:nvPr/>
          </p:nvSpPr>
          <p:spPr>
            <a:xfrm>
              <a:off x="5931738" y="1106638"/>
              <a:ext cx="1557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8" name="Google Shape;828;p25"/>
            <p:cNvSpPr txBox="1"/>
            <p:nvPr/>
          </p:nvSpPr>
          <p:spPr>
            <a:xfrm>
              <a:off x="5931738" y="1453487"/>
              <a:ext cx="1557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9" name="Google Shape;829;p25"/>
          <p:cNvGrpSpPr/>
          <p:nvPr/>
        </p:nvGrpSpPr>
        <p:grpSpPr>
          <a:xfrm>
            <a:off x="3080325" y="1106638"/>
            <a:ext cx="1557600" cy="2337375"/>
            <a:chOff x="3080325" y="1106638"/>
            <a:chExt cx="1557600" cy="2337375"/>
          </a:xfrm>
        </p:grpSpPr>
        <p:sp>
          <p:nvSpPr>
            <p:cNvPr id="830" name="Google Shape;830;p25"/>
            <p:cNvSpPr/>
            <p:nvPr/>
          </p:nvSpPr>
          <p:spPr>
            <a:xfrm>
              <a:off x="3189100" y="2899763"/>
              <a:ext cx="1340075" cy="544250"/>
            </a:xfrm>
            <a:custGeom>
              <a:avLst/>
              <a:gdLst/>
              <a:ahLst/>
              <a:cxnLst/>
              <a:rect l="l" t="t" r="r" b="b"/>
              <a:pathLst>
                <a:path w="53603" h="21770" extrusionOk="0">
                  <a:moveTo>
                    <a:pt x="2054" y="0"/>
                  </a:moveTo>
                  <a:cubicBezTo>
                    <a:pt x="1748" y="0"/>
                    <a:pt x="1438" y="78"/>
                    <a:pt x="1155" y="243"/>
                  </a:cubicBezTo>
                  <a:cubicBezTo>
                    <a:pt x="298" y="743"/>
                    <a:pt x="1" y="1839"/>
                    <a:pt x="501" y="2696"/>
                  </a:cubicBezTo>
                  <a:lnTo>
                    <a:pt x="10978" y="20865"/>
                  </a:lnTo>
                  <a:cubicBezTo>
                    <a:pt x="11300" y="21424"/>
                    <a:pt x="11895" y="21770"/>
                    <a:pt x="12538" y="21770"/>
                  </a:cubicBezTo>
                  <a:lnTo>
                    <a:pt x="41053" y="21770"/>
                  </a:lnTo>
                  <a:cubicBezTo>
                    <a:pt x="41696" y="21770"/>
                    <a:pt x="42292" y="21424"/>
                    <a:pt x="42613" y="20865"/>
                  </a:cubicBezTo>
                  <a:lnTo>
                    <a:pt x="53102" y="2708"/>
                  </a:lnTo>
                  <a:cubicBezTo>
                    <a:pt x="53603" y="1839"/>
                    <a:pt x="53305" y="743"/>
                    <a:pt x="52448" y="243"/>
                  </a:cubicBezTo>
                  <a:cubicBezTo>
                    <a:pt x="52161" y="78"/>
                    <a:pt x="51850" y="0"/>
                    <a:pt x="51544" y="0"/>
                  </a:cubicBezTo>
                  <a:cubicBezTo>
                    <a:pt x="50921" y="0"/>
                    <a:pt x="50318" y="323"/>
                    <a:pt x="49983" y="898"/>
                  </a:cubicBezTo>
                  <a:lnTo>
                    <a:pt x="40017" y="18162"/>
                  </a:lnTo>
                  <a:lnTo>
                    <a:pt x="13586" y="18162"/>
                  </a:lnTo>
                  <a:lnTo>
                    <a:pt x="3620" y="898"/>
                  </a:lnTo>
                  <a:cubicBezTo>
                    <a:pt x="3285" y="323"/>
                    <a:pt x="2677" y="0"/>
                    <a:pt x="20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094750" y="2119113"/>
              <a:ext cx="1528775" cy="707575"/>
            </a:xfrm>
            <a:custGeom>
              <a:avLst/>
              <a:gdLst/>
              <a:ahLst/>
              <a:cxnLst/>
              <a:rect l="l" t="t" r="r" b="b"/>
              <a:pathLst>
                <a:path w="61151" h="28303" extrusionOk="0">
                  <a:moveTo>
                    <a:pt x="16312" y="1"/>
                  </a:moveTo>
                  <a:cubicBezTo>
                    <a:pt x="15669" y="1"/>
                    <a:pt x="15074" y="346"/>
                    <a:pt x="14752" y="906"/>
                  </a:cubicBezTo>
                  <a:lnTo>
                    <a:pt x="500" y="25599"/>
                  </a:lnTo>
                  <a:cubicBezTo>
                    <a:pt x="0" y="26457"/>
                    <a:pt x="298" y="27564"/>
                    <a:pt x="1155" y="28052"/>
                  </a:cubicBezTo>
                  <a:cubicBezTo>
                    <a:pt x="1442" y="28217"/>
                    <a:pt x="1753" y="28295"/>
                    <a:pt x="2059" y="28295"/>
                  </a:cubicBezTo>
                  <a:cubicBezTo>
                    <a:pt x="2682" y="28295"/>
                    <a:pt x="3285" y="27972"/>
                    <a:pt x="3620" y="27397"/>
                  </a:cubicBezTo>
                  <a:lnTo>
                    <a:pt x="17360" y="3609"/>
                  </a:lnTo>
                  <a:lnTo>
                    <a:pt x="43791" y="3609"/>
                  </a:lnTo>
                  <a:lnTo>
                    <a:pt x="57531" y="27397"/>
                  </a:lnTo>
                  <a:cubicBezTo>
                    <a:pt x="57865" y="27969"/>
                    <a:pt x="58472" y="28302"/>
                    <a:pt x="59091" y="28302"/>
                  </a:cubicBezTo>
                  <a:cubicBezTo>
                    <a:pt x="59401" y="28302"/>
                    <a:pt x="59710" y="28219"/>
                    <a:pt x="59996" y="28052"/>
                  </a:cubicBezTo>
                  <a:cubicBezTo>
                    <a:pt x="60853" y="27564"/>
                    <a:pt x="61151" y="26457"/>
                    <a:pt x="60651" y="25599"/>
                  </a:cubicBezTo>
                  <a:lnTo>
                    <a:pt x="46387" y="906"/>
                  </a:lnTo>
                  <a:cubicBezTo>
                    <a:pt x="46066" y="346"/>
                    <a:pt x="45470" y="1"/>
                    <a:pt x="4482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328100" y="2321538"/>
              <a:ext cx="1062075" cy="920075"/>
            </a:xfrm>
            <a:custGeom>
              <a:avLst/>
              <a:gdLst/>
              <a:ahLst/>
              <a:cxnLst/>
              <a:rect l="l" t="t" r="r" b="b"/>
              <a:pathLst>
                <a:path w="42483" h="36803" extrusionOk="0">
                  <a:moveTo>
                    <a:pt x="10621" y="0"/>
                  </a:moveTo>
                  <a:lnTo>
                    <a:pt x="1" y="18395"/>
                  </a:lnTo>
                  <a:lnTo>
                    <a:pt x="10621" y="36802"/>
                  </a:lnTo>
                  <a:lnTo>
                    <a:pt x="31862" y="36802"/>
                  </a:lnTo>
                  <a:lnTo>
                    <a:pt x="42482" y="18395"/>
                  </a:lnTo>
                  <a:lnTo>
                    <a:pt x="31862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3" name="Google Shape;833;p25"/>
            <p:cNvSpPr txBox="1"/>
            <p:nvPr/>
          </p:nvSpPr>
          <p:spPr>
            <a:xfrm>
              <a:off x="3080325" y="1106638"/>
              <a:ext cx="1557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4" name="Google Shape;834;p25"/>
            <p:cNvSpPr txBox="1"/>
            <p:nvPr/>
          </p:nvSpPr>
          <p:spPr>
            <a:xfrm>
              <a:off x="3080325" y="1453487"/>
              <a:ext cx="1557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6"/>
          <p:cNvSpPr/>
          <p:nvPr/>
        </p:nvSpPr>
        <p:spPr>
          <a:xfrm>
            <a:off x="3084725" y="1466262"/>
            <a:ext cx="2974688" cy="2576087"/>
          </a:xfrm>
          <a:custGeom>
            <a:avLst/>
            <a:gdLst/>
            <a:ahLst/>
            <a:cxnLst/>
            <a:rect l="l" t="t" r="r" b="b"/>
            <a:pathLst>
              <a:path w="110419" h="95632" extrusionOk="0">
                <a:moveTo>
                  <a:pt x="12359" y="1"/>
                </a:moveTo>
                <a:lnTo>
                  <a:pt x="0" y="21408"/>
                </a:lnTo>
                <a:lnTo>
                  <a:pt x="12359" y="42815"/>
                </a:lnTo>
                <a:lnTo>
                  <a:pt x="32683" y="42815"/>
                </a:lnTo>
                <a:lnTo>
                  <a:pt x="40660" y="56615"/>
                </a:lnTo>
                <a:lnTo>
                  <a:pt x="30492" y="74224"/>
                </a:lnTo>
                <a:lnTo>
                  <a:pt x="42851" y="95631"/>
                </a:lnTo>
                <a:lnTo>
                  <a:pt x="67568" y="95631"/>
                </a:lnTo>
                <a:lnTo>
                  <a:pt x="79927" y="74224"/>
                </a:lnTo>
                <a:lnTo>
                  <a:pt x="69759" y="56615"/>
                </a:lnTo>
                <a:lnTo>
                  <a:pt x="77736" y="42815"/>
                </a:lnTo>
                <a:lnTo>
                  <a:pt x="98060" y="42815"/>
                </a:lnTo>
                <a:lnTo>
                  <a:pt x="110419" y="21408"/>
                </a:lnTo>
                <a:lnTo>
                  <a:pt x="98060" y="1"/>
                </a:lnTo>
                <a:lnTo>
                  <a:pt x="73343" y="1"/>
                </a:lnTo>
                <a:lnTo>
                  <a:pt x="63175" y="17610"/>
                </a:lnTo>
                <a:lnTo>
                  <a:pt x="47232" y="17610"/>
                </a:lnTo>
                <a:lnTo>
                  <a:pt x="37076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26"/>
          <p:cNvGrpSpPr/>
          <p:nvPr/>
        </p:nvGrpSpPr>
        <p:grpSpPr>
          <a:xfrm>
            <a:off x="1047725" y="1487038"/>
            <a:ext cx="3250426" cy="1111849"/>
            <a:chOff x="1047725" y="1487038"/>
            <a:chExt cx="3250426" cy="1111849"/>
          </a:xfrm>
        </p:grpSpPr>
        <p:sp>
          <p:nvSpPr>
            <p:cNvPr id="841" name="Google Shape;841;p26"/>
            <p:cNvSpPr/>
            <p:nvPr/>
          </p:nvSpPr>
          <p:spPr>
            <a:xfrm>
              <a:off x="3202744" y="1568576"/>
              <a:ext cx="1095407" cy="948739"/>
            </a:xfrm>
            <a:custGeom>
              <a:avLst/>
              <a:gdLst/>
              <a:ahLst/>
              <a:cxnLst/>
              <a:rect l="l" t="t" r="r" b="b"/>
              <a:pathLst>
                <a:path w="40661" h="35220" extrusionOk="0">
                  <a:moveTo>
                    <a:pt x="10169" y="1"/>
                  </a:moveTo>
                  <a:lnTo>
                    <a:pt x="1" y="17610"/>
                  </a:lnTo>
                  <a:lnTo>
                    <a:pt x="10169" y="35219"/>
                  </a:lnTo>
                  <a:lnTo>
                    <a:pt x="30504" y="35219"/>
                  </a:lnTo>
                  <a:lnTo>
                    <a:pt x="40660" y="17610"/>
                  </a:lnTo>
                  <a:lnTo>
                    <a:pt x="305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 txBox="1"/>
            <p:nvPr/>
          </p:nvSpPr>
          <p:spPr>
            <a:xfrm>
              <a:off x="1047725" y="14870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3" name="Google Shape;843;p26"/>
            <p:cNvSpPr txBox="1"/>
            <p:nvPr/>
          </p:nvSpPr>
          <p:spPr>
            <a:xfrm>
              <a:off x="1047725" y="183388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Saturn, the ringed planet,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44" name="Google Shape;844;p26"/>
          <p:cNvSpPr/>
          <p:nvPr/>
        </p:nvSpPr>
        <p:spPr>
          <a:xfrm>
            <a:off x="3561002" y="1853398"/>
            <a:ext cx="382359" cy="379118"/>
          </a:xfrm>
          <a:custGeom>
            <a:avLst/>
            <a:gdLst/>
            <a:ahLst/>
            <a:cxnLst/>
            <a:rect l="l" t="t" r="r" b="b"/>
            <a:pathLst>
              <a:path w="14193" h="14074" extrusionOk="0">
                <a:moveTo>
                  <a:pt x="5442" y="1263"/>
                </a:moveTo>
                <a:cubicBezTo>
                  <a:pt x="7740" y="1263"/>
                  <a:pt x="9621" y="3132"/>
                  <a:pt x="9621" y="5442"/>
                </a:cubicBezTo>
                <a:cubicBezTo>
                  <a:pt x="9621" y="7740"/>
                  <a:pt x="7740" y="9621"/>
                  <a:pt x="5442" y="9621"/>
                </a:cubicBezTo>
                <a:cubicBezTo>
                  <a:pt x="3132" y="9621"/>
                  <a:pt x="1263" y="7740"/>
                  <a:pt x="1263" y="5442"/>
                </a:cubicBezTo>
                <a:cubicBezTo>
                  <a:pt x="1263" y="3132"/>
                  <a:pt x="3132" y="1263"/>
                  <a:pt x="5442" y="1263"/>
                </a:cubicBezTo>
                <a:close/>
                <a:moveTo>
                  <a:pt x="5442" y="1"/>
                </a:moveTo>
                <a:cubicBezTo>
                  <a:pt x="2442" y="1"/>
                  <a:pt x="1" y="2441"/>
                  <a:pt x="1" y="5442"/>
                </a:cubicBezTo>
                <a:cubicBezTo>
                  <a:pt x="1" y="8442"/>
                  <a:pt x="2442" y="10883"/>
                  <a:pt x="5442" y="10883"/>
                </a:cubicBezTo>
                <a:cubicBezTo>
                  <a:pt x="6716" y="10883"/>
                  <a:pt x="7883" y="10442"/>
                  <a:pt x="8811" y="9704"/>
                </a:cubicBezTo>
                <a:lnTo>
                  <a:pt x="9514" y="10407"/>
                </a:lnTo>
                <a:cubicBezTo>
                  <a:pt x="9395" y="10823"/>
                  <a:pt x="9502" y="11288"/>
                  <a:pt x="9835" y="11621"/>
                </a:cubicBezTo>
                <a:lnTo>
                  <a:pt x="11919" y="13705"/>
                </a:lnTo>
                <a:cubicBezTo>
                  <a:pt x="12169" y="13955"/>
                  <a:pt x="12491" y="14074"/>
                  <a:pt x="12812" y="14074"/>
                </a:cubicBezTo>
                <a:cubicBezTo>
                  <a:pt x="13133" y="14074"/>
                  <a:pt x="13455" y="13955"/>
                  <a:pt x="13705" y="13705"/>
                </a:cubicBezTo>
                <a:cubicBezTo>
                  <a:pt x="14193" y="13216"/>
                  <a:pt x="14193" y="12419"/>
                  <a:pt x="13705" y="11919"/>
                </a:cubicBezTo>
                <a:lnTo>
                  <a:pt x="11621" y="9835"/>
                </a:lnTo>
                <a:cubicBezTo>
                  <a:pt x="11374" y="9588"/>
                  <a:pt x="11055" y="9472"/>
                  <a:pt x="10737" y="9472"/>
                </a:cubicBezTo>
                <a:cubicBezTo>
                  <a:pt x="10626" y="9472"/>
                  <a:pt x="10515" y="9486"/>
                  <a:pt x="10407" y="9514"/>
                </a:cubicBezTo>
                <a:lnTo>
                  <a:pt x="9704" y="8811"/>
                </a:lnTo>
                <a:cubicBezTo>
                  <a:pt x="10443" y="7882"/>
                  <a:pt x="10883" y="6716"/>
                  <a:pt x="10883" y="5442"/>
                </a:cubicBezTo>
                <a:cubicBezTo>
                  <a:pt x="10883" y="2441"/>
                  <a:pt x="8442" y="1"/>
                  <a:pt x="5442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26"/>
          <p:cNvGrpSpPr/>
          <p:nvPr/>
        </p:nvGrpSpPr>
        <p:grpSpPr>
          <a:xfrm>
            <a:off x="4845900" y="1487025"/>
            <a:ext cx="3250525" cy="1111849"/>
            <a:chOff x="4845900" y="1487025"/>
            <a:chExt cx="3250525" cy="1111849"/>
          </a:xfrm>
        </p:grpSpPr>
        <p:sp>
          <p:nvSpPr>
            <p:cNvPr id="846" name="Google Shape;846;p26"/>
            <p:cNvSpPr/>
            <p:nvPr/>
          </p:nvSpPr>
          <p:spPr>
            <a:xfrm>
              <a:off x="4845900" y="1568576"/>
              <a:ext cx="1095084" cy="948739"/>
            </a:xfrm>
            <a:custGeom>
              <a:avLst/>
              <a:gdLst/>
              <a:ahLst/>
              <a:cxnLst/>
              <a:rect l="l" t="t" r="r" b="b"/>
              <a:pathLst>
                <a:path w="40649" h="35220" extrusionOk="0">
                  <a:moveTo>
                    <a:pt x="10156" y="1"/>
                  </a:moveTo>
                  <a:lnTo>
                    <a:pt x="0" y="17610"/>
                  </a:lnTo>
                  <a:lnTo>
                    <a:pt x="10156" y="35219"/>
                  </a:lnTo>
                  <a:lnTo>
                    <a:pt x="30492" y="35219"/>
                  </a:lnTo>
                  <a:lnTo>
                    <a:pt x="40648" y="17610"/>
                  </a:lnTo>
                  <a:lnTo>
                    <a:pt x="30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 txBox="1"/>
            <p:nvPr/>
          </p:nvSpPr>
          <p:spPr>
            <a:xfrm>
              <a:off x="6211825" y="14870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8" name="Google Shape;848;p26"/>
            <p:cNvSpPr txBox="1"/>
            <p:nvPr/>
          </p:nvSpPr>
          <p:spPr>
            <a:xfrm>
              <a:off x="6211825" y="18338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9" name="Google Shape;849;p26"/>
          <p:cNvGrpSpPr/>
          <p:nvPr/>
        </p:nvGrpSpPr>
        <p:grpSpPr>
          <a:xfrm>
            <a:off x="781725" y="2991369"/>
            <a:ext cx="7580600" cy="948739"/>
            <a:chOff x="781725" y="2991369"/>
            <a:chExt cx="7580600" cy="948739"/>
          </a:xfrm>
        </p:grpSpPr>
        <p:sp>
          <p:nvSpPr>
            <p:cNvPr id="850" name="Google Shape;850;p26"/>
            <p:cNvSpPr/>
            <p:nvPr/>
          </p:nvSpPr>
          <p:spPr>
            <a:xfrm>
              <a:off x="4024483" y="2991369"/>
              <a:ext cx="1095084" cy="948739"/>
            </a:xfrm>
            <a:custGeom>
              <a:avLst/>
              <a:gdLst/>
              <a:ahLst/>
              <a:cxnLst/>
              <a:rect l="l" t="t" r="r" b="b"/>
              <a:pathLst>
                <a:path w="40649" h="35220" extrusionOk="0">
                  <a:moveTo>
                    <a:pt x="10156" y="1"/>
                  </a:moveTo>
                  <a:lnTo>
                    <a:pt x="0" y="17610"/>
                  </a:lnTo>
                  <a:lnTo>
                    <a:pt x="10156" y="35219"/>
                  </a:lnTo>
                  <a:lnTo>
                    <a:pt x="30492" y="35219"/>
                  </a:lnTo>
                  <a:lnTo>
                    <a:pt x="40648" y="17610"/>
                  </a:lnTo>
                  <a:lnTo>
                    <a:pt x="30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 txBox="1"/>
            <p:nvPr/>
          </p:nvSpPr>
          <p:spPr>
            <a:xfrm>
              <a:off x="6477725" y="308333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818733" y="2991369"/>
              <a:ext cx="1095084" cy="948739"/>
            </a:xfrm>
            <a:custGeom>
              <a:avLst/>
              <a:gdLst/>
              <a:ahLst/>
              <a:cxnLst/>
              <a:rect l="l" t="t" r="r" b="b"/>
              <a:pathLst>
                <a:path w="40649" h="35220" extrusionOk="0">
                  <a:moveTo>
                    <a:pt x="10156" y="1"/>
                  </a:moveTo>
                  <a:lnTo>
                    <a:pt x="0" y="17610"/>
                  </a:lnTo>
                  <a:lnTo>
                    <a:pt x="10156" y="35219"/>
                  </a:lnTo>
                  <a:lnTo>
                    <a:pt x="30492" y="35219"/>
                  </a:lnTo>
                  <a:lnTo>
                    <a:pt x="40648" y="17610"/>
                  </a:lnTo>
                  <a:lnTo>
                    <a:pt x="30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5230233" y="2991369"/>
              <a:ext cx="1095084" cy="948739"/>
            </a:xfrm>
            <a:custGeom>
              <a:avLst/>
              <a:gdLst/>
              <a:ahLst/>
              <a:cxnLst/>
              <a:rect l="l" t="t" r="r" b="b"/>
              <a:pathLst>
                <a:path w="40649" h="35220" extrusionOk="0">
                  <a:moveTo>
                    <a:pt x="10156" y="1"/>
                  </a:moveTo>
                  <a:lnTo>
                    <a:pt x="0" y="17610"/>
                  </a:lnTo>
                  <a:lnTo>
                    <a:pt x="10156" y="35219"/>
                  </a:lnTo>
                  <a:lnTo>
                    <a:pt x="30492" y="35219"/>
                  </a:lnTo>
                  <a:lnTo>
                    <a:pt x="40648" y="17610"/>
                  </a:lnTo>
                  <a:lnTo>
                    <a:pt x="30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4" name="Google Shape;854;p26"/>
            <p:cNvSpPr txBox="1"/>
            <p:nvPr/>
          </p:nvSpPr>
          <p:spPr>
            <a:xfrm>
              <a:off x="781725" y="30833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55" name="Google Shape;855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856" name="Google Shape;856;p26"/>
          <p:cNvSpPr/>
          <p:nvPr/>
        </p:nvSpPr>
        <p:spPr>
          <a:xfrm>
            <a:off x="5240391" y="1836077"/>
            <a:ext cx="306038" cy="413760"/>
          </a:xfrm>
          <a:custGeom>
            <a:avLst/>
            <a:gdLst/>
            <a:ahLst/>
            <a:cxnLst/>
            <a:rect l="l" t="t" r="r" b="b"/>
            <a:pathLst>
              <a:path w="11360" h="15360" extrusionOk="0">
                <a:moveTo>
                  <a:pt x="5680" y="1263"/>
                </a:moveTo>
                <a:cubicBezTo>
                  <a:pt x="8121" y="1263"/>
                  <a:pt x="10097" y="3251"/>
                  <a:pt x="10097" y="5680"/>
                </a:cubicBezTo>
                <a:cubicBezTo>
                  <a:pt x="10097" y="7251"/>
                  <a:pt x="9252" y="8716"/>
                  <a:pt x="7895" y="9502"/>
                </a:cubicBezTo>
                <a:cubicBezTo>
                  <a:pt x="7692" y="9621"/>
                  <a:pt x="7573" y="9823"/>
                  <a:pt x="7573" y="10049"/>
                </a:cubicBezTo>
                <a:lnTo>
                  <a:pt x="7573" y="10764"/>
                </a:lnTo>
                <a:cubicBezTo>
                  <a:pt x="7502" y="10740"/>
                  <a:pt x="7442" y="10728"/>
                  <a:pt x="7359" y="10728"/>
                </a:cubicBezTo>
                <a:lnTo>
                  <a:pt x="6097" y="10728"/>
                </a:lnTo>
                <a:lnTo>
                  <a:pt x="6097" y="6525"/>
                </a:lnTo>
                <a:lnTo>
                  <a:pt x="7359" y="6525"/>
                </a:lnTo>
                <a:cubicBezTo>
                  <a:pt x="7597" y="6525"/>
                  <a:pt x="7788" y="6335"/>
                  <a:pt x="7788" y="6097"/>
                </a:cubicBezTo>
                <a:cubicBezTo>
                  <a:pt x="7788" y="5870"/>
                  <a:pt x="7597" y="5680"/>
                  <a:pt x="7359" y="5680"/>
                </a:cubicBezTo>
                <a:lnTo>
                  <a:pt x="4001" y="5680"/>
                </a:lnTo>
                <a:cubicBezTo>
                  <a:pt x="3763" y="5680"/>
                  <a:pt x="3573" y="5870"/>
                  <a:pt x="3573" y="6097"/>
                </a:cubicBezTo>
                <a:cubicBezTo>
                  <a:pt x="3573" y="6335"/>
                  <a:pt x="3763" y="6525"/>
                  <a:pt x="4001" y="6525"/>
                </a:cubicBezTo>
                <a:lnTo>
                  <a:pt x="5264" y="6525"/>
                </a:lnTo>
                <a:lnTo>
                  <a:pt x="5264" y="10728"/>
                </a:lnTo>
                <a:lnTo>
                  <a:pt x="4001" y="10728"/>
                </a:lnTo>
                <a:cubicBezTo>
                  <a:pt x="3930" y="10728"/>
                  <a:pt x="3859" y="10740"/>
                  <a:pt x="3787" y="10764"/>
                </a:cubicBezTo>
                <a:lnTo>
                  <a:pt x="3787" y="10049"/>
                </a:lnTo>
                <a:cubicBezTo>
                  <a:pt x="3787" y="9823"/>
                  <a:pt x="3668" y="9621"/>
                  <a:pt x="3478" y="9502"/>
                </a:cubicBezTo>
                <a:cubicBezTo>
                  <a:pt x="2108" y="8716"/>
                  <a:pt x="1263" y="7251"/>
                  <a:pt x="1263" y="5680"/>
                </a:cubicBezTo>
                <a:cubicBezTo>
                  <a:pt x="1263" y="3251"/>
                  <a:pt x="3239" y="1263"/>
                  <a:pt x="5680" y="1263"/>
                </a:cubicBezTo>
                <a:close/>
                <a:moveTo>
                  <a:pt x="5680" y="1"/>
                </a:moveTo>
                <a:cubicBezTo>
                  <a:pt x="2549" y="1"/>
                  <a:pt x="1" y="2548"/>
                  <a:pt x="1" y="5680"/>
                </a:cubicBezTo>
                <a:cubicBezTo>
                  <a:pt x="1" y="7573"/>
                  <a:pt x="953" y="9347"/>
                  <a:pt x="2525" y="10395"/>
                </a:cubicBezTo>
                <a:lnTo>
                  <a:pt x="2525" y="11573"/>
                </a:lnTo>
                <a:cubicBezTo>
                  <a:pt x="2525" y="11919"/>
                  <a:pt x="2811" y="12204"/>
                  <a:pt x="3156" y="12204"/>
                </a:cubicBezTo>
                <a:lnTo>
                  <a:pt x="3156" y="13252"/>
                </a:lnTo>
                <a:cubicBezTo>
                  <a:pt x="3156" y="14276"/>
                  <a:pt x="3823" y="15360"/>
                  <a:pt x="5680" y="15360"/>
                </a:cubicBezTo>
                <a:cubicBezTo>
                  <a:pt x="7538" y="15360"/>
                  <a:pt x="8204" y="14276"/>
                  <a:pt x="8204" y="13252"/>
                </a:cubicBezTo>
                <a:lnTo>
                  <a:pt x="8204" y="12204"/>
                </a:lnTo>
                <a:cubicBezTo>
                  <a:pt x="8550" y="12204"/>
                  <a:pt x="8835" y="11919"/>
                  <a:pt x="8835" y="11573"/>
                </a:cubicBezTo>
                <a:lnTo>
                  <a:pt x="8835" y="10395"/>
                </a:lnTo>
                <a:cubicBezTo>
                  <a:pt x="10407" y="9347"/>
                  <a:pt x="11360" y="7573"/>
                  <a:pt x="11360" y="5680"/>
                </a:cubicBezTo>
                <a:cubicBezTo>
                  <a:pt x="11360" y="2548"/>
                  <a:pt x="8812" y="1"/>
                  <a:pt x="5680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>
            <a:off x="4419944" y="3268002"/>
            <a:ext cx="304099" cy="395658"/>
          </a:xfrm>
          <a:custGeom>
            <a:avLst/>
            <a:gdLst/>
            <a:ahLst/>
            <a:cxnLst/>
            <a:rect l="l" t="t" r="r" b="b"/>
            <a:pathLst>
              <a:path w="11288" h="14688" extrusionOk="0">
                <a:moveTo>
                  <a:pt x="5644" y="3972"/>
                </a:moveTo>
                <a:lnTo>
                  <a:pt x="5990" y="4674"/>
                </a:lnTo>
                <a:cubicBezTo>
                  <a:pt x="6049" y="4805"/>
                  <a:pt x="6168" y="4888"/>
                  <a:pt x="6311" y="4912"/>
                </a:cubicBezTo>
                <a:lnTo>
                  <a:pt x="7085" y="5019"/>
                </a:lnTo>
                <a:lnTo>
                  <a:pt x="6525" y="5567"/>
                </a:lnTo>
                <a:cubicBezTo>
                  <a:pt x="6418" y="5662"/>
                  <a:pt x="6383" y="5805"/>
                  <a:pt x="6406" y="5936"/>
                </a:cubicBezTo>
                <a:lnTo>
                  <a:pt x="6537" y="6710"/>
                </a:lnTo>
                <a:lnTo>
                  <a:pt x="5835" y="6353"/>
                </a:lnTo>
                <a:cubicBezTo>
                  <a:pt x="5775" y="6317"/>
                  <a:pt x="5716" y="6305"/>
                  <a:pt x="5644" y="6305"/>
                </a:cubicBezTo>
                <a:cubicBezTo>
                  <a:pt x="5573" y="6305"/>
                  <a:pt x="5513" y="6317"/>
                  <a:pt x="5442" y="6353"/>
                </a:cubicBezTo>
                <a:lnTo>
                  <a:pt x="4751" y="6710"/>
                </a:lnTo>
                <a:lnTo>
                  <a:pt x="4882" y="5936"/>
                </a:lnTo>
                <a:cubicBezTo>
                  <a:pt x="4906" y="5805"/>
                  <a:pt x="4859" y="5662"/>
                  <a:pt x="4763" y="5567"/>
                </a:cubicBezTo>
                <a:lnTo>
                  <a:pt x="4204" y="5019"/>
                </a:lnTo>
                <a:lnTo>
                  <a:pt x="4978" y="4912"/>
                </a:lnTo>
                <a:cubicBezTo>
                  <a:pt x="5120" y="4888"/>
                  <a:pt x="5240" y="4805"/>
                  <a:pt x="5299" y="4674"/>
                </a:cubicBezTo>
                <a:lnTo>
                  <a:pt x="5644" y="3972"/>
                </a:lnTo>
                <a:close/>
                <a:moveTo>
                  <a:pt x="5644" y="2617"/>
                </a:moveTo>
                <a:cubicBezTo>
                  <a:pt x="5490" y="2617"/>
                  <a:pt x="5335" y="2692"/>
                  <a:pt x="5263" y="2841"/>
                </a:cubicBezTo>
                <a:lnTo>
                  <a:pt x="4644" y="4103"/>
                </a:lnTo>
                <a:lnTo>
                  <a:pt x="3239" y="4305"/>
                </a:lnTo>
                <a:cubicBezTo>
                  <a:pt x="3085" y="4329"/>
                  <a:pt x="2954" y="4448"/>
                  <a:pt x="2894" y="4591"/>
                </a:cubicBezTo>
                <a:cubicBezTo>
                  <a:pt x="2846" y="4746"/>
                  <a:pt x="2894" y="4912"/>
                  <a:pt x="3001" y="5031"/>
                </a:cubicBezTo>
                <a:lnTo>
                  <a:pt x="4013" y="6020"/>
                </a:lnTo>
                <a:lnTo>
                  <a:pt x="3775" y="7413"/>
                </a:lnTo>
                <a:cubicBezTo>
                  <a:pt x="3751" y="7567"/>
                  <a:pt x="3823" y="7734"/>
                  <a:pt x="3942" y="7829"/>
                </a:cubicBezTo>
                <a:cubicBezTo>
                  <a:pt x="4025" y="7877"/>
                  <a:pt x="4108" y="7901"/>
                  <a:pt x="4192" y="7901"/>
                </a:cubicBezTo>
                <a:cubicBezTo>
                  <a:pt x="4263" y="7901"/>
                  <a:pt x="4335" y="7889"/>
                  <a:pt x="4394" y="7853"/>
                </a:cubicBezTo>
                <a:lnTo>
                  <a:pt x="5644" y="7198"/>
                </a:lnTo>
                <a:lnTo>
                  <a:pt x="6895" y="7853"/>
                </a:lnTo>
                <a:cubicBezTo>
                  <a:pt x="6956" y="7884"/>
                  <a:pt x="7024" y="7899"/>
                  <a:pt x="7090" y="7899"/>
                </a:cubicBezTo>
                <a:cubicBezTo>
                  <a:pt x="7180" y="7899"/>
                  <a:pt x="7267" y="7872"/>
                  <a:pt x="7335" y="7817"/>
                </a:cubicBezTo>
                <a:cubicBezTo>
                  <a:pt x="7466" y="7734"/>
                  <a:pt x="7537" y="7567"/>
                  <a:pt x="7514" y="7413"/>
                </a:cubicBezTo>
                <a:lnTo>
                  <a:pt x="7264" y="6020"/>
                </a:lnTo>
                <a:lnTo>
                  <a:pt x="8288" y="5031"/>
                </a:lnTo>
                <a:cubicBezTo>
                  <a:pt x="8395" y="4912"/>
                  <a:pt x="8442" y="4746"/>
                  <a:pt x="8395" y="4591"/>
                </a:cubicBezTo>
                <a:cubicBezTo>
                  <a:pt x="8335" y="4448"/>
                  <a:pt x="8204" y="4329"/>
                  <a:pt x="8049" y="4305"/>
                </a:cubicBezTo>
                <a:lnTo>
                  <a:pt x="6644" y="4103"/>
                </a:lnTo>
                <a:lnTo>
                  <a:pt x="6025" y="2841"/>
                </a:lnTo>
                <a:cubicBezTo>
                  <a:pt x="5954" y="2692"/>
                  <a:pt x="5799" y="2617"/>
                  <a:pt x="5644" y="2617"/>
                </a:cubicBezTo>
                <a:close/>
                <a:moveTo>
                  <a:pt x="5632" y="1257"/>
                </a:moveTo>
                <a:cubicBezTo>
                  <a:pt x="5847" y="1257"/>
                  <a:pt x="6061" y="1281"/>
                  <a:pt x="6275" y="1305"/>
                </a:cubicBezTo>
                <a:cubicBezTo>
                  <a:pt x="7395" y="1471"/>
                  <a:pt x="8371" y="2067"/>
                  <a:pt x="9050" y="2983"/>
                </a:cubicBezTo>
                <a:cubicBezTo>
                  <a:pt x="9716" y="3888"/>
                  <a:pt x="9990" y="5007"/>
                  <a:pt x="9823" y="6115"/>
                </a:cubicBezTo>
                <a:cubicBezTo>
                  <a:pt x="9511" y="8207"/>
                  <a:pt x="7713" y="9713"/>
                  <a:pt x="5661" y="9713"/>
                </a:cubicBezTo>
                <a:cubicBezTo>
                  <a:pt x="5447" y="9713"/>
                  <a:pt x="5231" y="9696"/>
                  <a:pt x="5013" y="9663"/>
                </a:cubicBezTo>
                <a:cubicBezTo>
                  <a:pt x="3894" y="9496"/>
                  <a:pt x="2918" y="8901"/>
                  <a:pt x="2239" y="7996"/>
                </a:cubicBezTo>
                <a:cubicBezTo>
                  <a:pt x="1572" y="7091"/>
                  <a:pt x="1299" y="5972"/>
                  <a:pt x="1465" y="4853"/>
                </a:cubicBezTo>
                <a:cubicBezTo>
                  <a:pt x="1632" y="3745"/>
                  <a:pt x="2227" y="2757"/>
                  <a:pt x="3132" y="2090"/>
                </a:cubicBezTo>
                <a:cubicBezTo>
                  <a:pt x="3870" y="1543"/>
                  <a:pt x="4739" y="1257"/>
                  <a:pt x="5632" y="1257"/>
                </a:cubicBezTo>
                <a:close/>
                <a:moveTo>
                  <a:pt x="3942" y="10699"/>
                </a:moveTo>
                <a:cubicBezTo>
                  <a:pt x="4228" y="10794"/>
                  <a:pt x="4525" y="10865"/>
                  <a:pt x="4823" y="10913"/>
                </a:cubicBezTo>
                <a:cubicBezTo>
                  <a:pt x="5097" y="10961"/>
                  <a:pt x="5382" y="10972"/>
                  <a:pt x="5656" y="10972"/>
                </a:cubicBezTo>
                <a:cubicBezTo>
                  <a:pt x="6228" y="10972"/>
                  <a:pt x="6799" y="10889"/>
                  <a:pt x="7347" y="10711"/>
                </a:cubicBezTo>
                <a:lnTo>
                  <a:pt x="7347" y="13104"/>
                </a:lnTo>
                <a:lnTo>
                  <a:pt x="5894" y="12485"/>
                </a:lnTo>
                <a:lnTo>
                  <a:pt x="5882" y="12485"/>
                </a:lnTo>
                <a:cubicBezTo>
                  <a:pt x="5859" y="12473"/>
                  <a:pt x="5823" y="12461"/>
                  <a:pt x="5787" y="12449"/>
                </a:cubicBezTo>
                <a:lnTo>
                  <a:pt x="5763" y="12449"/>
                </a:lnTo>
                <a:cubicBezTo>
                  <a:pt x="5728" y="12443"/>
                  <a:pt x="5692" y="12440"/>
                  <a:pt x="5656" y="12440"/>
                </a:cubicBezTo>
                <a:cubicBezTo>
                  <a:pt x="5621" y="12440"/>
                  <a:pt x="5585" y="12443"/>
                  <a:pt x="5549" y="12449"/>
                </a:cubicBezTo>
                <a:lnTo>
                  <a:pt x="5525" y="12449"/>
                </a:lnTo>
                <a:cubicBezTo>
                  <a:pt x="5501" y="12449"/>
                  <a:pt x="5490" y="12461"/>
                  <a:pt x="5466" y="12461"/>
                </a:cubicBezTo>
                <a:cubicBezTo>
                  <a:pt x="5442" y="12473"/>
                  <a:pt x="5430" y="12473"/>
                  <a:pt x="5406" y="12485"/>
                </a:cubicBezTo>
                <a:lnTo>
                  <a:pt x="5394" y="12485"/>
                </a:lnTo>
                <a:lnTo>
                  <a:pt x="3942" y="13104"/>
                </a:lnTo>
                <a:lnTo>
                  <a:pt x="3942" y="10699"/>
                </a:lnTo>
                <a:close/>
                <a:moveTo>
                  <a:pt x="5613" y="0"/>
                </a:moveTo>
                <a:cubicBezTo>
                  <a:pt x="4454" y="0"/>
                  <a:pt x="3329" y="368"/>
                  <a:pt x="2382" y="1067"/>
                </a:cubicBezTo>
                <a:cubicBezTo>
                  <a:pt x="1203" y="1936"/>
                  <a:pt x="441" y="3222"/>
                  <a:pt x="215" y="4674"/>
                </a:cubicBezTo>
                <a:cubicBezTo>
                  <a:pt x="1" y="6115"/>
                  <a:pt x="358" y="7567"/>
                  <a:pt x="1227" y="8746"/>
                </a:cubicBezTo>
                <a:cubicBezTo>
                  <a:pt x="1632" y="9294"/>
                  <a:pt x="2132" y="9746"/>
                  <a:pt x="2680" y="10103"/>
                </a:cubicBezTo>
                <a:lnTo>
                  <a:pt x="2680" y="14056"/>
                </a:lnTo>
                <a:cubicBezTo>
                  <a:pt x="2680" y="14259"/>
                  <a:pt x="2787" y="14461"/>
                  <a:pt x="2965" y="14580"/>
                </a:cubicBezTo>
                <a:cubicBezTo>
                  <a:pt x="3073" y="14652"/>
                  <a:pt x="3192" y="14687"/>
                  <a:pt x="3311" y="14687"/>
                </a:cubicBezTo>
                <a:cubicBezTo>
                  <a:pt x="3394" y="14687"/>
                  <a:pt x="3477" y="14663"/>
                  <a:pt x="3561" y="14628"/>
                </a:cubicBezTo>
                <a:lnTo>
                  <a:pt x="5644" y="13747"/>
                </a:lnTo>
                <a:lnTo>
                  <a:pt x="7728" y="14628"/>
                </a:lnTo>
                <a:cubicBezTo>
                  <a:pt x="7811" y="14663"/>
                  <a:pt x="7895" y="14687"/>
                  <a:pt x="7978" y="14687"/>
                </a:cubicBezTo>
                <a:cubicBezTo>
                  <a:pt x="8097" y="14687"/>
                  <a:pt x="8216" y="14652"/>
                  <a:pt x="8323" y="14580"/>
                </a:cubicBezTo>
                <a:cubicBezTo>
                  <a:pt x="8502" y="14461"/>
                  <a:pt x="8609" y="14259"/>
                  <a:pt x="8609" y="14056"/>
                </a:cubicBezTo>
                <a:lnTo>
                  <a:pt x="8609" y="10103"/>
                </a:lnTo>
                <a:cubicBezTo>
                  <a:pt x="8704" y="10044"/>
                  <a:pt x="8800" y="9972"/>
                  <a:pt x="8907" y="9901"/>
                </a:cubicBezTo>
                <a:cubicBezTo>
                  <a:pt x="10085" y="9032"/>
                  <a:pt x="10847" y="7758"/>
                  <a:pt x="11074" y="6305"/>
                </a:cubicBezTo>
                <a:cubicBezTo>
                  <a:pt x="11288" y="4853"/>
                  <a:pt x="10931" y="3412"/>
                  <a:pt x="10062" y="2233"/>
                </a:cubicBezTo>
                <a:cubicBezTo>
                  <a:pt x="9192" y="1055"/>
                  <a:pt x="7918" y="281"/>
                  <a:pt x="6466" y="66"/>
                </a:cubicBezTo>
                <a:cubicBezTo>
                  <a:pt x="6181" y="22"/>
                  <a:pt x="5896" y="0"/>
                  <a:pt x="5613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7"/>
          <p:cNvSpPr/>
          <p:nvPr/>
        </p:nvSpPr>
        <p:spPr>
          <a:xfrm>
            <a:off x="3014838" y="1391775"/>
            <a:ext cx="3114400" cy="2725350"/>
          </a:xfrm>
          <a:custGeom>
            <a:avLst/>
            <a:gdLst/>
            <a:ahLst/>
            <a:cxnLst/>
            <a:rect l="l" t="t" r="r" b="b"/>
            <a:pathLst>
              <a:path w="124576" h="109014" extrusionOk="0">
                <a:moveTo>
                  <a:pt x="65473" y="14240"/>
                </a:moveTo>
                <a:lnTo>
                  <a:pt x="65377" y="14419"/>
                </a:lnTo>
                <a:cubicBezTo>
                  <a:pt x="64318" y="16240"/>
                  <a:pt x="64330" y="18502"/>
                  <a:pt x="65377" y="20324"/>
                </a:cubicBezTo>
                <a:cubicBezTo>
                  <a:pt x="66985" y="23122"/>
                  <a:pt x="68223" y="25253"/>
                  <a:pt x="69163" y="26884"/>
                </a:cubicBezTo>
                <a:cubicBezTo>
                  <a:pt x="70545" y="29289"/>
                  <a:pt x="71307" y="30611"/>
                  <a:pt x="71759" y="31373"/>
                </a:cubicBezTo>
                <a:cubicBezTo>
                  <a:pt x="71997" y="31778"/>
                  <a:pt x="71997" y="32266"/>
                  <a:pt x="71759" y="32683"/>
                </a:cubicBezTo>
                <a:cubicBezTo>
                  <a:pt x="71533" y="33076"/>
                  <a:pt x="71092" y="33326"/>
                  <a:pt x="70640" y="33326"/>
                </a:cubicBezTo>
                <a:lnTo>
                  <a:pt x="70568" y="33326"/>
                </a:lnTo>
                <a:cubicBezTo>
                  <a:pt x="68794" y="33242"/>
                  <a:pt x="65699" y="33195"/>
                  <a:pt x="62294" y="33195"/>
                </a:cubicBezTo>
                <a:cubicBezTo>
                  <a:pt x="58853" y="33195"/>
                  <a:pt x="55733" y="33242"/>
                  <a:pt x="53959" y="33326"/>
                </a:cubicBezTo>
                <a:lnTo>
                  <a:pt x="53900" y="33326"/>
                </a:lnTo>
                <a:cubicBezTo>
                  <a:pt x="53459" y="33326"/>
                  <a:pt x="53054" y="33099"/>
                  <a:pt x="52840" y="32718"/>
                </a:cubicBezTo>
                <a:lnTo>
                  <a:pt x="52816" y="32671"/>
                </a:lnTo>
                <a:cubicBezTo>
                  <a:pt x="52578" y="32266"/>
                  <a:pt x="52578" y="31778"/>
                  <a:pt x="52816" y="31373"/>
                </a:cubicBezTo>
                <a:cubicBezTo>
                  <a:pt x="53269" y="30611"/>
                  <a:pt x="54043" y="29278"/>
                  <a:pt x="55424" y="26861"/>
                </a:cubicBezTo>
                <a:cubicBezTo>
                  <a:pt x="56364" y="25229"/>
                  <a:pt x="57591" y="23098"/>
                  <a:pt x="59198" y="20324"/>
                </a:cubicBezTo>
                <a:cubicBezTo>
                  <a:pt x="60246" y="18502"/>
                  <a:pt x="60246" y="16240"/>
                  <a:pt x="59198" y="14419"/>
                </a:cubicBezTo>
                <a:lnTo>
                  <a:pt x="59103" y="14240"/>
                </a:lnTo>
                <a:close/>
                <a:moveTo>
                  <a:pt x="29016" y="31611"/>
                </a:moveTo>
                <a:lnTo>
                  <a:pt x="29111" y="31790"/>
                </a:lnTo>
                <a:cubicBezTo>
                  <a:pt x="30170" y="33611"/>
                  <a:pt x="32123" y="34743"/>
                  <a:pt x="34231" y="34743"/>
                </a:cubicBezTo>
                <a:lnTo>
                  <a:pt x="44696" y="34743"/>
                </a:lnTo>
                <a:cubicBezTo>
                  <a:pt x="45780" y="34743"/>
                  <a:pt x="46530" y="34743"/>
                  <a:pt x="47054" y="34731"/>
                </a:cubicBezTo>
                <a:cubicBezTo>
                  <a:pt x="47482" y="34731"/>
                  <a:pt x="47887" y="34969"/>
                  <a:pt x="48101" y="35338"/>
                </a:cubicBezTo>
                <a:lnTo>
                  <a:pt x="48113" y="35374"/>
                </a:lnTo>
                <a:cubicBezTo>
                  <a:pt x="48363" y="35802"/>
                  <a:pt x="48351" y="36326"/>
                  <a:pt x="48089" y="36743"/>
                </a:cubicBezTo>
                <a:cubicBezTo>
                  <a:pt x="46018" y="39969"/>
                  <a:pt x="41517" y="47780"/>
                  <a:pt x="39779" y="51137"/>
                </a:cubicBezTo>
                <a:cubicBezTo>
                  <a:pt x="39576" y="51542"/>
                  <a:pt x="39160" y="51792"/>
                  <a:pt x="38695" y="51792"/>
                </a:cubicBezTo>
                <a:lnTo>
                  <a:pt x="38660" y="51792"/>
                </a:lnTo>
                <a:cubicBezTo>
                  <a:pt x="38183" y="51792"/>
                  <a:pt x="37743" y="51542"/>
                  <a:pt x="37517" y="51137"/>
                </a:cubicBezTo>
                <a:cubicBezTo>
                  <a:pt x="37076" y="50364"/>
                  <a:pt x="36314" y="49042"/>
                  <a:pt x="34933" y="46649"/>
                </a:cubicBezTo>
                <a:cubicBezTo>
                  <a:pt x="33992" y="45018"/>
                  <a:pt x="32754" y="42886"/>
                  <a:pt x="31135" y="40088"/>
                </a:cubicBezTo>
                <a:cubicBezTo>
                  <a:pt x="30087" y="38267"/>
                  <a:pt x="28135" y="37136"/>
                  <a:pt x="26027" y="37136"/>
                </a:cubicBezTo>
                <a:lnTo>
                  <a:pt x="25825" y="37136"/>
                </a:lnTo>
                <a:lnTo>
                  <a:pt x="29016" y="31611"/>
                </a:lnTo>
                <a:close/>
                <a:moveTo>
                  <a:pt x="95560" y="31611"/>
                </a:moveTo>
                <a:lnTo>
                  <a:pt x="98762" y="37148"/>
                </a:lnTo>
                <a:cubicBezTo>
                  <a:pt x="96417" y="37302"/>
                  <a:pt x="94286" y="38624"/>
                  <a:pt x="93095" y="40672"/>
                </a:cubicBezTo>
                <a:cubicBezTo>
                  <a:pt x="91654" y="43172"/>
                  <a:pt x="90535" y="45113"/>
                  <a:pt x="89654" y="46625"/>
                </a:cubicBezTo>
                <a:cubicBezTo>
                  <a:pt x="88261" y="49030"/>
                  <a:pt x="87499" y="50364"/>
                  <a:pt x="87059" y="51137"/>
                </a:cubicBezTo>
                <a:cubicBezTo>
                  <a:pt x="86832" y="51542"/>
                  <a:pt x="86392" y="51792"/>
                  <a:pt x="85927" y="51792"/>
                </a:cubicBezTo>
                <a:cubicBezTo>
                  <a:pt x="85439" y="51792"/>
                  <a:pt x="84999" y="51530"/>
                  <a:pt x="84773" y="51090"/>
                </a:cubicBezTo>
                <a:cubicBezTo>
                  <a:pt x="83010" y="47685"/>
                  <a:pt x="78546" y="39934"/>
                  <a:pt x="76533" y="36802"/>
                </a:cubicBezTo>
                <a:cubicBezTo>
                  <a:pt x="76260" y="36374"/>
                  <a:pt x="76224" y="35838"/>
                  <a:pt x="76450" y="35397"/>
                </a:cubicBezTo>
                <a:lnTo>
                  <a:pt x="76474" y="35362"/>
                </a:lnTo>
                <a:cubicBezTo>
                  <a:pt x="76664" y="34969"/>
                  <a:pt x="77045" y="34731"/>
                  <a:pt x="77474" y="34731"/>
                </a:cubicBezTo>
                <a:lnTo>
                  <a:pt x="77486" y="34731"/>
                </a:lnTo>
                <a:cubicBezTo>
                  <a:pt x="77998" y="34743"/>
                  <a:pt x="78760" y="34743"/>
                  <a:pt x="79903" y="34743"/>
                </a:cubicBezTo>
                <a:lnTo>
                  <a:pt x="90345" y="34743"/>
                </a:lnTo>
                <a:cubicBezTo>
                  <a:pt x="92452" y="34743"/>
                  <a:pt x="94405" y="33611"/>
                  <a:pt x="95452" y="31790"/>
                </a:cubicBezTo>
                <a:lnTo>
                  <a:pt x="95560" y="31611"/>
                </a:lnTo>
                <a:close/>
                <a:moveTo>
                  <a:pt x="38648" y="57210"/>
                </a:moveTo>
                <a:cubicBezTo>
                  <a:pt x="39136" y="57210"/>
                  <a:pt x="39576" y="57483"/>
                  <a:pt x="39803" y="57912"/>
                </a:cubicBezTo>
                <a:cubicBezTo>
                  <a:pt x="41589" y="61377"/>
                  <a:pt x="46077" y="69163"/>
                  <a:pt x="48089" y="72271"/>
                </a:cubicBezTo>
                <a:cubicBezTo>
                  <a:pt x="48351" y="72688"/>
                  <a:pt x="48363" y="73200"/>
                  <a:pt x="48125" y="73628"/>
                </a:cubicBezTo>
                <a:cubicBezTo>
                  <a:pt x="47887" y="74021"/>
                  <a:pt x="47458" y="74271"/>
                  <a:pt x="46994" y="74271"/>
                </a:cubicBezTo>
                <a:cubicBezTo>
                  <a:pt x="46482" y="74271"/>
                  <a:pt x="45756" y="74259"/>
                  <a:pt x="44708" y="74259"/>
                </a:cubicBezTo>
                <a:cubicBezTo>
                  <a:pt x="43934" y="74259"/>
                  <a:pt x="42994" y="74259"/>
                  <a:pt x="41827" y="74271"/>
                </a:cubicBezTo>
                <a:lnTo>
                  <a:pt x="34231" y="74271"/>
                </a:lnTo>
                <a:cubicBezTo>
                  <a:pt x="32123" y="74271"/>
                  <a:pt x="30170" y="75402"/>
                  <a:pt x="29111" y="77224"/>
                </a:cubicBezTo>
                <a:lnTo>
                  <a:pt x="29016" y="77403"/>
                </a:lnTo>
                <a:lnTo>
                  <a:pt x="25825" y="71878"/>
                </a:lnTo>
                <a:lnTo>
                  <a:pt x="26027" y="71878"/>
                </a:lnTo>
                <a:cubicBezTo>
                  <a:pt x="28135" y="71878"/>
                  <a:pt x="30087" y="70747"/>
                  <a:pt x="31135" y="68925"/>
                </a:cubicBezTo>
                <a:cubicBezTo>
                  <a:pt x="32754" y="66127"/>
                  <a:pt x="33980" y="63996"/>
                  <a:pt x="34933" y="62365"/>
                </a:cubicBezTo>
                <a:cubicBezTo>
                  <a:pt x="36314" y="59972"/>
                  <a:pt x="37088" y="58650"/>
                  <a:pt x="37517" y="57864"/>
                </a:cubicBezTo>
                <a:cubicBezTo>
                  <a:pt x="37743" y="57460"/>
                  <a:pt x="38183" y="57210"/>
                  <a:pt x="38648" y="57210"/>
                </a:cubicBezTo>
                <a:close/>
                <a:moveTo>
                  <a:pt x="85916" y="57210"/>
                </a:moveTo>
                <a:cubicBezTo>
                  <a:pt x="86392" y="57210"/>
                  <a:pt x="86832" y="57460"/>
                  <a:pt x="87059" y="57864"/>
                </a:cubicBezTo>
                <a:cubicBezTo>
                  <a:pt x="87487" y="58650"/>
                  <a:pt x="88249" y="59960"/>
                  <a:pt x="89642" y="62353"/>
                </a:cubicBezTo>
                <a:cubicBezTo>
                  <a:pt x="90583" y="63984"/>
                  <a:pt x="91821" y="66127"/>
                  <a:pt x="93440" y="68925"/>
                </a:cubicBezTo>
                <a:cubicBezTo>
                  <a:pt x="94488" y="70747"/>
                  <a:pt x="96441" y="71878"/>
                  <a:pt x="98548" y="71878"/>
                </a:cubicBezTo>
                <a:lnTo>
                  <a:pt x="98750" y="71878"/>
                </a:lnTo>
                <a:lnTo>
                  <a:pt x="95560" y="77403"/>
                </a:lnTo>
                <a:lnTo>
                  <a:pt x="95452" y="77224"/>
                </a:lnTo>
                <a:cubicBezTo>
                  <a:pt x="94405" y="75402"/>
                  <a:pt x="92452" y="74271"/>
                  <a:pt x="90345" y="74271"/>
                </a:cubicBezTo>
                <a:lnTo>
                  <a:pt x="82748" y="74271"/>
                </a:lnTo>
                <a:cubicBezTo>
                  <a:pt x="81582" y="74259"/>
                  <a:pt x="80629" y="74259"/>
                  <a:pt x="79867" y="74259"/>
                </a:cubicBezTo>
                <a:cubicBezTo>
                  <a:pt x="78784" y="74259"/>
                  <a:pt x="78046" y="74271"/>
                  <a:pt x="77522" y="74271"/>
                </a:cubicBezTo>
                <a:cubicBezTo>
                  <a:pt x="77093" y="74271"/>
                  <a:pt x="76700" y="74045"/>
                  <a:pt x="76474" y="73664"/>
                </a:cubicBezTo>
                <a:lnTo>
                  <a:pt x="76462" y="73628"/>
                </a:lnTo>
                <a:cubicBezTo>
                  <a:pt x="76212" y="73200"/>
                  <a:pt x="76224" y="72688"/>
                  <a:pt x="76486" y="72271"/>
                </a:cubicBezTo>
                <a:cubicBezTo>
                  <a:pt x="78522" y="69104"/>
                  <a:pt x="83022" y="61293"/>
                  <a:pt x="84796" y="57876"/>
                </a:cubicBezTo>
                <a:cubicBezTo>
                  <a:pt x="84999" y="57472"/>
                  <a:pt x="85415" y="57210"/>
                  <a:pt x="85880" y="57210"/>
                </a:cubicBezTo>
                <a:close/>
                <a:moveTo>
                  <a:pt x="70676" y="75676"/>
                </a:moveTo>
                <a:cubicBezTo>
                  <a:pt x="71116" y="75676"/>
                  <a:pt x="71521" y="75914"/>
                  <a:pt x="71735" y="76283"/>
                </a:cubicBezTo>
                <a:lnTo>
                  <a:pt x="71759" y="76319"/>
                </a:lnTo>
                <a:cubicBezTo>
                  <a:pt x="71997" y="76736"/>
                  <a:pt x="71997" y="77236"/>
                  <a:pt x="71759" y="77641"/>
                </a:cubicBezTo>
                <a:cubicBezTo>
                  <a:pt x="71295" y="78415"/>
                  <a:pt x="70521" y="79760"/>
                  <a:pt x="69116" y="82189"/>
                </a:cubicBezTo>
                <a:cubicBezTo>
                  <a:pt x="68187" y="83820"/>
                  <a:pt x="66973" y="85927"/>
                  <a:pt x="65377" y="88690"/>
                </a:cubicBezTo>
                <a:cubicBezTo>
                  <a:pt x="64330" y="90511"/>
                  <a:pt x="64318" y="92773"/>
                  <a:pt x="65377" y="94583"/>
                </a:cubicBezTo>
                <a:lnTo>
                  <a:pt x="65473" y="94762"/>
                </a:lnTo>
                <a:lnTo>
                  <a:pt x="59091" y="94762"/>
                </a:lnTo>
                <a:lnTo>
                  <a:pt x="59198" y="94583"/>
                </a:lnTo>
                <a:cubicBezTo>
                  <a:pt x="60246" y="92773"/>
                  <a:pt x="60246" y="90511"/>
                  <a:pt x="59198" y="88690"/>
                </a:cubicBezTo>
                <a:cubicBezTo>
                  <a:pt x="57579" y="85880"/>
                  <a:pt x="56352" y="83749"/>
                  <a:pt x="55412" y="82106"/>
                </a:cubicBezTo>
                <a:cubicBezTo>
                  <a:pt x="54031" y="79724"/>
                  <a:pt x="53281" y="78415"/>
                  <a:pt x="52828" y="77653"/>
                </a:cubicBezTo>
                <a:cubicBezTo>
                  <a:pt x="52590" y="77248"/>
                  <a:pt x="52578" y="76748"/>
                  <a:pt x="52804" y="76343"/>
                </a:cubicBezTo>
                <a:lnTo>
                  <a:pt x="52816" y="76319"/>
                </a:lnTo>
                <a:cubicBezTo>
                  <a:pt x="53042" y="75926"/>
                  <a:pt x="53471" y="75688"/>
                  <a:pt x="53923" y="75688"/>
                </a:cubicBezTo>
                <a:lnTo>
                  <a:pt x="53995" y="75688"/>
                </a:lnTo>
                <a:cubicBezTo>
                  <a:pt x="55745" y="75771"/>
                  <a:pt x="58698" y="75819"/>
                  <a:pt x="62091" y="75819"/>
                </a:cubicBezTo>
                <a:cubicBezTo>
                  <a:pt x="65603" y="75819"/>
                  <a:pt x="68794" y="75759"/>
                  <a:pt x="70616" y="75676"/>
                </a:cubicBezTo>
                <a:close/>
                <a:moveTo>
                  <a:pt x="34231" y="0"/>
                </a:moveTo>
                <a:cubicBezTo>
                  <a:pt x="32123" y="0"/>
                  <a:pt x="30170" y="1131"/>
                  <a:pt x="29111" y="2953"/>
                </a:cubicBezTo>
                <a:lnTo>
                  <a:pt x="22491" y="14419"/>
                </a:lnTo>
                <a:cubicBezTo>
                  <a:pt x="21443" y="16240"/>
                  <a:pt x="21443" y="18502"/>
                  <a:pt x="22491" y="20324"/>
                </a:cubicBezTo>
                <a:lnTo>
                  <a:pt x="24908" y="24503"/>
                </a:lnTo>
                <a:cubicBezTo>
                  <a:pt x="25801" y="26051"/>
                  <a:pt x="25801" y="27968"/>
                  <a:pt x="24908" y="29516"/>
                </a:cubicBezTo>
                <a:lnTo>
                  <a:pt x="21955" y="34623"/>
                </a:lnTo>
                <a:cubicBezTo>
                  <a:pt x="21062" y="36171"/>
                  <a:pt x="19395" y="37136"/>
                  <a:pt x="17609" y="37136"/>
                </a:cubicBezTo>
                <a:lnTo>
                  <a:pt x="12787" y="37136"/>
                </a:lnTo>
                <a:cubicBezTo>
                  <a:pt x="10680" y="37136"/>
                  <a:pt x="8727" y="38267"/>
                  <a:pt x="7680" y="40088"/>
                </a:cubicBezTo>
                <a:lnTo>
                  <a:pt x="1048" y="51554"/>
                </a:lnTo>
                <a:cubicBezTo>
                  <a:pt x="0" y="53376"/>
                  <a:pt x="0" y="55638"/>
                  <a:pt x="1048" y="57460"/>
                </a:cubicBezTo>
                <a:lnTo>
                  <a:pt x="7680" y="68925"/>
                </a:lnTo>
                <a:cubicBezTo>
                  <a:pt x="8727" y="70747"/>
                  <a:pt x="10680" y="71878"/>
                  <a:pt x="12787" y="71878"/>
                </a:cubicBezTo>
                <a:lnTo>
                  <a:pt x="18288" y="71878"/>
                </a:lnTo>
                <a:cubicBezTo>
                  <a:pt x="19657" y="71878"/>
                  <a:pt x="20931" y="72616"/>
                  <a:pt x="21622" y="73795"/>
                </a:cubicBezTo>
                <a:lnTo>
                  <a:pt x="24908" y="79498"/>
                </a:lnTo>
                <a:cubicBezTo>
                  <a:pt x="25801" y="81046"/>
                  <a:pt x="25801" y="82963"/>
                  <a:pt x="24908" y="84511"/>
                </a:cubicBezTo>
                <a:lnTo>
                  <a:pt x="22491" y="88690"/>
                </a:lnTo>
                <a:cubicBezTo>
                  <a:pt x="21443" y="90511"/>
                  <a:pt x="21443" y="92773"/>
                  <a:pt x="22491" y="94583"/>
                </a:cubicBezTo>
                <a:lnTo>
                  <a:pt x="29111" y="106061"/>
                </a:lnTo>
                <a:cubicBezTo>
                  <a:pt x="30170" y="107882"/>
                  <a:pt x="32123" y="109014"/>
                  <a:pt x="34231" y="109014"/>
                </a:cubicBezTo>
                <a:lnTo>
                  <a:pt x="47470" y="109014"/>
                </a:lnTo>
                <a:cubicBezTo>
                  <a:pt x="49566" y="109014"/>
                  <a:pt x="51530" y="107882"/>
                  <a:pt x="52578" y="106061"/>
                </a:cubicBezTo>
                <a:lnTo>
                  <a:pt x="54995" y="101882"/>
                </a:lnTo>
                <a:cubicBezTo>
                  <a:pt x="55888" y="100334"/>
                  <a:pt x="57543" y="99370"/>
                  <a:pt x="59341" y="99370"/>
                </a:cubicBezTo>
                <a:lnTo>
                  <a:pt x="65234" y="99370"/>
                </a:lnTo>
                <a:cubicBezTo>
                  <a:pt x="67020" y="99370"/>
                  <a:pt x="68687" y="100334"/>
                  <a:pt x="69580" y="101882"/>
                </a:cubicBezTo>
                <a:lnTo>
                  <a:pt x="71997" y="106061"/>
                </a:lnTo>
                <a:cubicBezTo>
                  <a:pt x="73045" y="107882"/>
                  <a:pt x="75009" y="109014"/>
                  <a:pt x="77105" y="109014"/>
                </a:cubicBezTo>
                <a:lnTo>
                  <a:pt x="90345" y="109014"/>
                </a:lnTo>
                <a:cubicBezTo>
                  <a:pt x="92452" y="109014"/>
                  <a:pt x="94405" y="107882"/>
                  <a:pt x="95452" y="106061"/>
                </a:cubicBezTo>
                <a:lnTo>
                  <a:pt x="102084" y="94583"/>
                </a:lnTo>
                <a:cubicBezTo>
                  <a:pt x="103132" y="92773"/>
                  <a:pt x="103132" y="90511"/>
                  <a:pt x="102084" y="88690"/>
                </a:cubicBezTo>
                <a:lnTo>
                  <a:pt x="99667" y="84511"/>
                </a:lnTo>
                <a:cubicBezTo>
                  <a:pt x="98774" y="82963"/>
                  <a:pt x="98774" y="81046"/>
                  <a:pt x="99667" y="79498"/>
                </a:cubicBezTo>
                <a:lnTo>
                  <a:pt x="102620" y="74378"/>
                </a:lnTo>
                <a:cubicBezTo>
                  <a:pt x="103513" y="72831"/>
                  <a:pt x="105180" y="71878"/>
                  <a:pt x="106966" y="71878"/>
                </a:cubicBezTo>
                <a:lnTo>
                  <a:pt x="111788" y="71878"/>
                </a:lnTo>
                <a:cubicBezTo>
                  <a:pt x="113895" y="71878"/>
                  <a:pt x="115848" y="70747"/>
                  <a:pt x="116896" y="68925"/>
                </a:cubicBezTo>
                <a:lnTo>
                  <a:pt x="123515" y="57460"/>
                </a:lnTo>
                <a:cubicBezTo>
                  <a:pt x="124575" y="55638"/>
                  <a:pt x="124575" y="53376"/>
                  <a:pt x="123515" y="51554"/>
                </a:cubicBezTo>
                <a:lnTo>
                  <a:pt x="116896" y="40088"/>
                </a:lnTo>
                <a:cubicBezTo>
                  <a:pt x="115848" y="38267"/>
                  <a:pt x="113895" y="37136"/>
                  <a:pt x="111788" y="37136"/>
                </a:cubicBezTo>
                <a:lnTo>
                  <a:pt x="106966" y="37136"/>
                </a:lnTo>
                <a:cubicBezTo>
                  <a:pt x="105180" y="37136"/>
                  <a:pt x="103513" y="36171"/>
                  <a:pt x="102620" y="34623"/>
                </a:cubicBezTo>
                <a:lnTo>
                  <a:pt x="99667" y="29516"/>
                </a:lnTo>
                <a:cubicBezTo>
                  <a:pt x="98774" y="27968"/>
                  <a:pt x="98774" y="26051"/>
                  <a:pt x="99667" y="24503"/>
                </a:cubicBezTo>
                <a:lnTo>
                  <a:pt x="102084" y="20324"/>
                </a:lnTo>
                <a:cubicBezTo>
                  <a:pt x="103132" y="18502"/>
                  <a:pt x="103132" y="16240"/>
                  <a:pt x="102084" y="14419"/>
                </a:cubicBezTo>
                <a:lnTo>
                  <a:pt x="95452" y="2953"/>
                </a:lnTo>
                <a:cubicBezTo>
                  <a:pt x="94405" y="1131"/>
                  <a:pt x="92452" y="0"/>
                  <a:pt x="90345" y="0"/>
                </a:cubicBezTo>
                <a:lnTo>
                  <a:pt x="77105" y="0"/>
                </a:lnTo>
                <a:cubicBezTo>
                  <a:pt x="75009" y="0"/>
                  <a:pt x="73045" y="1131"/>
                  <a:pt x="71997" y="2953"/>
                </a:cubicBezTo>
                <a:lnTo>
                  <a:pt x="69580" y="7132"/>
                </a:lnTo>
                <a:cubicBezTo>
                  <a:pt x="68687" y="8680"/>
                  <a:pt x="67020" y="9632"/>
                  <a:pt x="65234" y="9632"/>
                </a:cubicBezTo>
                <a:lnTo>
                  <a:pt x="59341" y="9632"/>
                </a:lnTo>
                <a:cubicBezTo>
                  <a:pt x="57543" y="9632"/>
                  <a:pt x="55888" y="8680"/>
                  <a:pt x="54995" y="7132"/>
                </a:cubicBezTo>
                <a:lnTo>
                  <a:pt x="52578" y="2953"/>
                </a:lnTo>
                <a:cubicBezTo>
                  <a:pt x="51530" y="1131"/>
                  <a:pt x="49566" y="0"/>
                  <a:pt x="47470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27"/>
          <p:cNvGrpSpPr/>
          <p:nvPr/>
        </p:nvGrpSpPr>
        <p:grpSpPr>
          <a:xfrm>
            <a:off x="3620563" y="1248000"/>
            <a:ext cx="827800" cy="942700"/>
            <a:chOff x="3620563" y="1248000"/>
            <a:chExt cx="827800" cy="942700"/>
          </a:xfrm>
        </p:grpSpPr>
        <p:sp>
          <p:nvSpPr>
            <p:cNvPr id="864" name="Google Shape;864;p27"/>
            <p:cNvSpPr/>
            <p:nvPr/>
          </p:nvSpPr>
          <p:spPr>
            <a:xfrm>
              <a:off x="3623538" y="1461425"/>
              <a:ext cx="824825" cy="729275"/>
            </a:xfrm>
            <a:custGeom>
              <a:avLst/>
              <a:gdLst/>
              <a:ahLst/>
              <a:cxnLst/>
              <a:rect l="l" t="t" r="r" b="b"/>
              <a:pathLst>
                <a:path w="32993" h="29171" extrusionOk="0">
                  <a:moveTo>
                    <a:pt x="9883" y="0"/>
                  </a:moveTo>
                  <a:cubicBezTo>
                    <a:pt x="9335" y="0"/>
                    <a:pt x="8787" y="143"/>
                    <a:pt x="8323" y="417"/>
                  </a:cubicBezTo>
                  <a:cubicBezTo>
                    <a:pt x="7847" y="691"/>
                    <a:pt x="7454" y="1084"/>
                    <a:pt x="7180" y="1560"/>
                  </a:cubicBezTo>
                  <a:lnTo>
                    <a:pt x="560" y="13026"/>
                  </a:lnTo>
                  <a:cubicBezTo>
                    <a:pt x="0" y="13990"/>
                    <a:pt x="0" y="15181"/>
                    <a:pt x="560" y="16145"/>
                  </a:cubicBezTo>
                  <a:lnTo>
                    <a:pt x="7180" y="27611"/>
                  </a:lnTo>
                  <a:cubicBezTo>
                    <a:pt x="7739" y="28575"/>
                    <a:pt x="8763" y="29170"/>
                    <a:pt x="9883" y="29170"/>
                  </a:cubicBezTo>
                  <a:lnTo>
                    <a:pt x="23122" y="29170"/>
                  </a:lnTo>
                  <a:cubicBezTo>
                    <a:pt x="23670" y="29170"/>
                    <a:pt x="24206" y="29028"/>
                    <a:pt x="24682" y="28754"/>
                  </a:cubicBezTo>
                  <a:cubicBezTo>
                    <a:pt x="25146" y="28480"/>
                    <a:pt x="25551" y="28087"/>
                    <a:pt x="25813" y="27611"/>
                  </a:cubicBezTo>
                  <a:lnTo>
                    <a:pt x="32445" y="16145"/>
                  </a:lnTo>
                  <a:cubicBezTo>
                    <a:pt x="32993" y="15181"/>
                    <a:pt x="32993" y="13990"/>
                    <a:pt x="32445" y="13026"/>
                  </a:cubicBezTo>
                  <a:lnTo>
                    <a:pt x="25813" y="1560"/>
                  </a:lnTo>
                  <a:cubicBezTo>
                    <a:pt x="25265" y="596"/>
                    <a:pt x="24230" y="0"/>
                    <a:pt x="2312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3661038" y="1497431"/>
              <a:ext cx="749825" cy="657250"/>
            </a:xfrm>
            <a:custGeom>
              <a:avLst/>
              <a:gdLst/>
              <a:ahLst/>
              <a:cxnLst/>
              <a:rect l="l" t="t" r="r" b="b"/>
              <a:pathLst>
                <a:path w="29993" h="26290" extrusionOk="0">
                  <a:moveTo>
                    <a:pt x="8383" y="1"/>
                  </a:moveTo>
                  <a:cubicBezTo>
                    <a:pt x="8085" y="1"/>
                    <a:pt x="7799" y="72"/>
                    <a:pt x="7537" y="227"/>
                  </a:cubicBezTo>
                  <a:cubicBezTo>
                    <a:pt x="7287" y="370"/>
                    <a:pt x="7073" y="584"/>
                    <a:pt x="6930" y="834"/>
                  </a:cubicBezTo>
                  <a:lnTo>
                    <a:pt x="298" y="12300"/>
                  </a:lnTo>
                  <a:cubicBezTo>
                    <a:pt x="1" y="12824"/>
                    <a:pt x="1" y="13467"/>
                    <a:pt x="298" y="13979"/>
                  </a:cubicBezTo>
                  <a:lnTo>
                    <a:pt x="6930" y="25456"/>
                  </a:lnTo>
                  <a:cubicBezTo>
                    <a:pt x="7228" y="25968"/>
                    <a:pt x="7775" y="26290"/>
                    <a:pt x="8383" y="26290"/>
                  </a:cubicBezTo>
                  <a:lnTo>
                    <a:pt x="21622" y="26290"/>
                  </a:lnTo>
                  <a:cubicBezTo>
                    <a:pt x="21920" y="26290"/>
                    <a:pt x="22206" y="26206"/>
                    <a:pt x="22456" y="26064"/>
                  </a:cubicBezTo>
                  <a:cubicBezTo>
                    <a:pt x="22718" y="25921"/>
                    <a:pt x="22920" y="25706"/>
                    <a:pt x="23075" y="25456"/>
                  </a:cubicBezTo>
                  <a:lnTo>
                    <a:pt x="29695" y="13979"/>
                  </a:lnTo>
                  <a:cubicBezTo>
                    <a:pt x="29992" y="13467"/>
                    <a:pt x="29992" y="12824"/>
                    <a:pt x="29695" y="12300"/>
                  </a:cubicBezTo>
                  <a:lnTo>
                    <a:pt x="23075" y="834"/>
                  </a:lnTo>
                  <a:cubicBezTo>
                    <a:pt x="22777" y="322"/>
                    <a:pt x="22218" y="1"/>
                    <a:pt x="21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3620563" y="1248000"/>
              <a:ext cx="401550" cy="401550"/>
            </a:xfrm>
            <a:custGeom>
              <a:avLst/>
              <a:gdLst/>
              <a:ahLst/>
              <a:cxnLst/>
              <a:rect l="l" t="t" r="r" b="b"/>
              <a:pathLst>
                <a:path w="16062" h="16062" extrusionOk="0">
                  <a:moveTo>
                    <a:pt x="8025" y="0"/>
                  </a:moveTo>
                  <a:cubicBezTo>
                    <a:pt x="3596" y="0"/>
                    <a:pt x="0" y="3596"/>
                    <a:pt x="0" y="8037"/>
                  </a:cubicBezTo>
                  <a:cubicBezTo>
                    <a:pt x="0" y="12466"/>
                    <a:pt x="3596" y="16062"/>
                    <a:pt x="8025" y="16062"/>
                  </a:cubicBezTo>
                  <a:cubicBezTo>
                    <a:pt x="12466" y="16062"/>
                    <a:pt x="16062" y="12466"/>
                    <a:pt x="16062" y="8037"/>
                  </a:cubicBezTo>
                  <a:cubicBezTo>
                    <a:pt x="16062" y="3596"/>
                    <a:pt x="12466" y="0"/>
                    <a:pt x="802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3657463" y="1284900"/>
              <a:ext cx="327750" cy="327750"/>
            </a:xfrm>
            <a:custGeom>
              <a:avLst/>
              <a:gdLst/>
              <a:ahLst/>
              <a:cxnLst/>
              <a:rect l="l" t="t" r="r" b="b"/>
              <a:pathLst>
                <a:path w="13110" h="13110" extrusionOk="0">
                  <a:moveTo>
                    <a:pt x="6549" y="1"/>
                  </a:moveTo>
                  <a:cubicBezTo>
                    <a:pt x="2941" y="1"/>
                    <a:pt x="1" y="2942"/>
                    <a:pt x="1" y="6561"/>
                  </a:cubicBezTo>
                  <a:cubicBezTo>
                    <a:pt x="1" y="10169"/>
                    <a:pt x="2941" y="13110"/>
                    <a:pt x="6549" y="13110"/>
                  </a:cubicBezTo>
                  <a:cubicBezTo>
                    <a:pt x="10169" y="13110"/>
                    <a:pt x="13109" y="10169"/>
                    <a:pt x="13109" y="6561"/>
                  </a:cubicBezTo>
                  <a:cubicBezTo>
                    <a:pt x="13109" y="2942"/>
                    <a:pt x="10169" y="1"/>
                    <a:pt x="6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68" name="Google Shape;868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869" name="Google Shape;869;p27"/>
          <p:cNvSpPr/>
          <p:nvPr/>
        </p:nvSpPr>
        <p:spPr>
          <a:xfrm>
            <a:off x="4058713" y="2300513"/>
            <a:ext cx="1026625" cy="907875"/>
          </a:xfrm>
          <a:custGeom>
            <a:avLst/>
            <a:gdLst/>
            <a:ahLst/>
            <a:cxnLst/>
            <a:rect l="l" t="t" r="r" b="b"/>
            <a:pathLst>
              <a:path w="41065" h="36315" extrusionOk="0">
                <a:moveTo>
                  <a:pt x="12288" y="1"/>
                </a:moveTo>
                <a:cubicBezTo>
                  <a:pt x="11609" y="1"/>
                  <a:pt x="10942" y="179"/>
                  <a:pt x="10347" y="513"/>
                </a:cubicBezTo>
                <a:cubicBezTo>
                  <a:pt x="9763" y="858"/>
                  <a:pt x="9263" y="1346"/>
                  <a:pt x="8930" y="1942"/>
                </a:cubicBezTo>
                <a:lnTo>
                  <a:pt x="691" y="16217"/>
                </a:lnTo>
                <a:cubicBezTo>
                  <a:pt x="0" y="17408"/>
                  <a:pt x="0" y="18896"/>
                  <a:pt x="691" y="20099"/>
                </a:cubicBezTo>
                <a:lnTo>
                  <a:pt x="8930" y="34374"/>
                </a:lnTo>
                <a:cubicBezTo>
                  <a:pt x="9621" y="35565"/>
                  <a:pt x="10906" y="36315"/>
                  <a:pt x="12288" y="36315"/>
                </a:cubicBezTo>
                <a:lnTo>
                  <a:pt x="28778" y="36315"/>
                </a:lnTo>
                <a:cubicBezTo>
                  <a:pt x="29456" y="36315"/>
                  <a:pt x="30123" y="36136"/>
                  <a:pt x="30718" y="35791"/>
                </a:cubicBezTo>
                <a:cubicBezTo>
                  <a:pt x="31302" y="35458"/>
                  <a:pt x="31790" y="34958"/>
                  <a:pt x="32135" y="34374"/>
                </a:cubicBezTo>
                <a:lnTo>
                  <a:pt x="40374" y="20099"/>
                </a:lnTo>
                <a:cubicBezTo>
                  <a:pt x="41065" y="18896"/>
                  <a:pt x="41065" y="17408"/>
                  <a:pt x="40374" y="16217"/>
                </a:cubicBezTo>
                <a:lnTo>
                  <a:pt x="32135" y="1942"/>
                </a:lnTo>
                <a:cubicBezTo>
                  <a:pt x="31445" y="739"/>
                  <a:pt x="30159" y="1"/>
                  <a:pt x="287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Moon</a:t>
            </a:r>
            <a:endParaRPr/>
          </a:p>
        </p:txBody>
      </p:sp>
      <p:grpSp>
        <p:nvGrpSpPr>
          <p:cNvPr id="870" name="Google Shape;870;p27"/>
          <p:cNvGrpSpPr/>
          <p:nvPr/>
        </p:nvGrpSpPr>
        <p:grpSpPr>
          <a:xfrm>
            <a:off x="2838313" y="2389813"/>
            <a:ext cx="1070700" cy="729275"/>
            <a:chOff x="2838313" y="2389813"/>
            <a:chExt cx="1070700" cy="729275"/>
          </a:xfrm>
        </p:grpSpPr>
        <p:sp>
          <p:nvSpPr>
            <p:cNvPr id="871" name="Google Shape;871;p27"/>
            <p:cNvSpPr/>
            <p:nvPr/>
          </p:nvSpPr>
          <p:spPr>
            <a:xfrm>
              <a:off x="3091038" y="2389813"/>
              <a:ext cx="817975" cy="729275"/>
            </a:xfrm>
            <a:custGeom>
              <a:avLst/>
              <a:gdLst/>
              <a:ahLst/>
              <a:cxnLst/>
              <a:rect l="l" t="t" r="r" b="b"/>
              <a:pathLst>
                <a:path w="32719" h="29171" extrusionOk="0">
                  <a:moveTo>
                    <a:pt x="9739" y="1"/>
                  </a:moveTo>
                  <a:cubicBezTo>
                    <a:pt x="8632" y="1"/>
                    <a:pt x="7596" y="596"/>
                    <a:pt x="7037" y="1560"/>
                  </a:cubicBezTo>
                  <a:lnTo>
                    <a:pt x="417" y="13026"/>
                  </a:lnTo>
                  <a:cubicBezTo>
                    <a:pt x="143" y="13502"/>
                    <a:pt x="0" y="14038"/>
                    <a:pt x="0" y="14586"/>
                  </a:cubicBezTo>
                  <a:cubicBezTo>
                    <a:pt x="0" y="15134"/>
                    <a:pt x="143" y="15669"/>
                    <a:pt x="417" y="16146"/>
                  </a:cubicBezTo>
                  <a:lnTo>
                    <a:pt x="7037" y="27611"/>
                  </a:lnTo>
                  <a:cubicBezTo>
                    <a:pt x="7596" y="28576"/>
                    <a:pt x="8632" y="29171"/>
                    <a:pt x="9739" y="29171"/>
                  </a:cubicBezTo>
                  <a:lnTo>
                    <a:pt x="22979" y="29171"/>
                  </a:lnTo>
                  <a:cubicBezTo>
                    <a:pt x="24086" y="29171"/>
                    <a:pt x="25122" y="28576"/>
                    <a:pt x="25682" y="27611"/>
                  </a:cubicBezTo>
                  <a:lnTo>
                    <a:pt x="32302" y="16146"/>
                  </a:lnTo>
                  <a:cubicBezTo>
                    <a:pt x="32576" y="15669"/>
                    <a:pt x="32718" y="15134"/>
                    <a:pt x="32718" y="14586"/>
                  </a:cubicBezTo>
                  <a:cubicBezTo>
                    <a:pt x="32718" y="14038"/>
                    <a:pt x="32576" y="13502"/>
                    <a:pt x="32302" y="13026"/>
                  </a:cubicBezTo>
                  <a:lnTo>
                    <a:pt x="25682" y="1560"/>
                  </a:lnTo>
                  <a:cubicBezTo>
                    <a:pt x="25122" y="596"/>
                    <a:pt x="24086" y="1"/>
                    <a:pt x="2297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127038" y="2425825"/>
              <a:ext cx="745950" cy="657250"/>
            </a:xfrm>
            <a:custGeom>
              <a:avLst/>
              <a:gdLst/>
              <a:ahLst/>
              <a:cxnLst/>
              <a:rect l="l" t="t" r="r" b="b"/>
              <a:pathLst>
                <a:path w="29838" h="26290" extrusionOk="0">
                  <a:moveTo>
                    <a:pt x="8299" y="0"/>
                  </a:moveTo>
                  <a:cubicBezTo>
                    <a:pt x="7704" y="0"/>
                    <a:pt x="7144" y="322"/>
                    <a:pt x="6847" y="834"/>
                  </a:cubicBezTo>
                  <a:lnTo>
                    <a:pt x="227" y="12300"/>
                  </a:lnTo>
                  <a:cubicBezTo>
                    <a:pt x="72" y="12561"/>
                    <a:pt x="1" y="12847"/>
                    <a:pt x="1" y="13145"/>
                  </a:cubicBezTo>
                  <a:cubicBezTo>
                    <a:pt x="1" y="13431"/>
                    <a:pt x="72" y="13728"/>
                    <a:pt x="227" y="13978"/>
                  </a:cubicBezTo>
                  <a:lnTo>
                    <a:pt x="6847" y="25456"/>
                  </a:lnTo>
                  <a:cubicBezTo>
                    <a:pt x="7144" y="25968"/>
                    <a:pt x="7704" y="26289"/>
                    <a:pt x="8299" y="26289"/>
                  </a:cubicBezTo>
                  <a:lnTo>
                    <a:pt x="21539" y="26289"/>
                  </a:lnTo>
                  <a:cubicBezTo>
                    <a:pt x="22134" y="26289"/>
                    <a:pt x="22694" y="25968"/>
                    <a:pt x="22992" y="25456"/>
                  </a:cubicBezTo>
                  <a:lnTo>
                    <a:pt x="29612" y="13978"/>
                  </a:lnTo>
                  <a:cubicBezTo>
                    <a:pt x="29766" y="13728"/>
                    <a:pt x="29838" y="13431"/>
                    <a:pt x="29838" y="13145"/>
                  </a:cubicBezTo>
                  <a:cubicBezTo>
                    <a:pt x="29838" y="12847"/>
                    <a:pt x="29766" y="12561"/>
                    <a:pt x="29612" y="12300"/>
                  </a:cubicBezTo>
                  <a:lnTo>
                    <a:pt x="22992" y="834"/>
                  </a:lnTo>
                  <a:cubicBezTo>
                    <a:pt x="22694" y="322"/>
                    <a:pt x="22134" y="0"/>
                    <a:pt x="2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2838313" y="2553663"/>
              <a:ext cx="401575" cy="401575"/>
            </a:xfrm>
            <a:custGeom>
              <a:avLst/>
              <a:gdLst/>
              <a:ahLst/>
              <a:cxnLst/>
              <a:rect l="l" t="t" r="r" b="b"/>
              <a:pathLst>
                <a:path w="16063" h="16063" extrusionOk="0">
                  <a:moveTo>
                    <a:pt x="8037" y="1"/>
                  </a:moveTo>
                  <a:cubicBezTo>
                    <a:pt x="3596" y="1"/>
                    <a:pt x="1" y="3596"/>
                    <a:pt x="1" y="8037"/>
                  </a:cubicBezTo>
                  <a:cubicBezTo>
                    <a:pt x="1" y="12467"/>
                    <a:pt x="3596" y="16062"/>
                    <a:pt x="8037" y="16062"/>
                  </a:cubicBezTo>
                  <a:cubicBezTo>
                    <a:pt x="12467" y="16062"/>
                    <a:pt x="16062" y="12467"/>
                    <a:pt x="16062" y="8037"/>
                  </a:cubicBezTo>
                  <a:cubicBezTo>
                    <a:pt x="16062" y="3596"/>
                    <a:pt x="12467" y="1"/>
                    <a:pt x="803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2875238" y="2590588"/>
              <a:ext cx="327725" cy="327725"/>
            </a:xfrm>
            <a:custGeom>
              <a:avLst/>
              <a:gdLst/>
              <a:ahLst/>
              <a:cxnLst/>
              <a:rect l="l" t="t" r="r" b="b"/>
              <a:pathLst>
                <a:path w="13109" h="13109" extrusionOk="0">
                  <a:moveTo>
                    <a:pt x="6560" y="0"/>
                  </a:moveTo>
                  <a:cubicBezTo>
                    <a:pt x="2941" y="0"/>
                    <a:pt x="0" y="2941"/>
                    <a:pt x="0" y="6560"/>
                  </a:cubicBezTo>
                  <a:cubicBezTo>
                    <a:pt x="0" y="10168"/>
                    <a:pt x="2941" y="13109"/>
                    <a:pt x="6560" y="13109"/>
                  </a:cubicBezTo>
                  <a:cubicBezTo>
                    <a:pt x="10168" y="13109"/>
                    <a:pt x="13109" y="10168"/>
                    <a:pt x="13109" y="6560"/>
                  </a:cubicBezTo>
                  <a:cubicBezTo>
                    <a:pt x="13109" y="2941"/>
                    <a:pt x="10168" y="0"/>
                    <a:pt x="6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1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5" name="Google Shape;875;p27"/>
          <p:cNvGrpSpPr/>
          <p:nvPr/>
        </p:nvGrpSpPr>
        <p:grpSpPr>
          <a:xfrm>
            <a:off x="710437" y="2436276"/>
            <a:ext cx="1746900" cy="636349"/>
            <a:chOff x="704287" y="2436131"/>
            <a:chExt cx="1746900" cy="636349"/>
          </a:xfrm>
        </p:grpSpPr>
        <p:sp>
          <p:nvSpPr>
            <p:cNvPr id="876" name="Google Shape;876;p27"/>
            <p:cNvSpPr txBox="1"/>
            <p:nvPr/>
          </p:nvSpPr>
          <p:spPr>
            <a:xfrm>
              <a:off x="704287" y="27067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7" name="Google Shape;877;p27"/>
            <p:cNvSpPr txBox="1"/>
            <p:nvPr/>
          </p:nvSpPr>
          <p:spPr>
            <a:xfrm>
              <a:off x="704287" y="243613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8" name="Google Shape;878;p27"/>
          <p:cNvGrpSpPr/>
          <p:nvPr/>
        </p:nvGrpSpPr>
        <p:grpSpPr>
          <a:xfrm>
            <a:off x="3331150" y="2586409"/>
            <a:ext cx="337752" cy="336084"/>
            <a:chOff x="-42994575" y="3950300"/>
            <a:chExt cx="319025" cy="317450"/>
          </a:xfrm>
        </p:grpSpPr>
        <p:sp>
          <p:nvSpPr>
            <p:cNvPr id="879" name="Google Shape;879;p27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7"/>
          <p:cNvGrpSpPr/>
          <p:nvPr/>
        </p:nvGrpSpPr>
        <p:grpSpPr>
          <a:xfrm>
            <a:off x="3620563" y="3318200"/>
            <a:ext cx="827800" cy="942400"/>
            <a:chOff x="3620563" y="3318200"/>
            <a:chExt cx="827800" cy="942400"/>
          </a:xfrm>
        </p:grpSpPr>
        <p:sp>
          <p:nvSpPr>
            <p:cNvPr id="883" name="Google Shape;883;p27"/>
            <p:cNvSpPr/>
            <p:nvPr/>
          </p:nvSpPr>
          <p:spPr>
            <a:xfrm>
              <a:off x="3623538" y="3318200"/>
              <a:ext cx="824825" cy="729275"/>
            </a:xfrm>
            <a:custGeom>
              <a:avLst/>
              <a:gdLst/>
              <a:ahLst/>
              <a:cxnLst/>
              <a:rect l="l" t="t" r="r" b="b"/>
              <a:pathLst>
                <a:path w="32993" h="29171" extrusionOk="0">
                  <a:moveTo>
                    <a:pt x="24682" y="417"/>
                  </a:moveTo>
                  <a:cubicBezTo>
                    <a:pt x="25146" y="691"/>
                    <a:pt x="25551" y="1084"/>
                    <a:pt x="25813" y="1560"/>
                  </a:cubicBezTo>
                  <a:lnTo>
                    <a:pt x="32445" y="13026"/>
                  </a:lnTo>
                  <a:cubicBezTo>
                    <a:pt x="32993" y="13990"/>
                    <a:pt x="32993" y="15181"/>
                    <a:pt x="32445" y="16145"/>
                  </a:cubicBezTo>
                  <a:lnTo>
                    <a:pt x="25813" y="27611"/>
                  </a:lnTo>
                  <a:cubicBezTo>
                    <a:pt x="25265" y="28575"/>
                    <a:pt x="24230" y="29171"/>
                    <a:pt x="23122" y="29171"/>
                  </a:cubicBezTo>
                  <a:lnTo>
                    <a:pt x="9883" y="29171"/>
                  </a:lnTo>
                  <a:cubicBezTo>
                    <a:pt x="9335" y="29171"/>
                    <a:pt x="8787" y="29028"/>
                    <a:pt x="8323" y="28754"/>
                  </a:cubicBezTo>
                  <a:cubicBezTo>
                    <a:pt x="7847" y="28480"/>
                    <a:pt x="7454" y="28087"/>
                    <a:pt x="7180" y="27611"/>
                  </a:cubicBezTo>
                  <a:lnTo>
                    <a:pt x="560" y="16145"/>
                  </a:lnTo>
                  <a:cubicBezTo>
                    <a:pt x="0" y="15181"/>
                    <a:pt x="0" y="13990"/>
                    <a:pt x="560" y="13026"/>
                  </a:cubicBezTo>
                  <a:lnTo>
                    <a:pt x="7180" y="1560"/>
                  </a:lnTo>
                  <a:cubicBezTo>
                    <a:pt x="7739" y="596"/>
                    <a:pt x="8763" y="0"/>
                    <a:pt x="9883" y="0"/>
                  </a:cubicBezTo>
                  <a:lnTo>
                    <a:pt x="23122" y="0"/>
                  </a:lnTo>
                  <a:cubicBezTo>
                    <a:pt x="23670" y="0"/>
                    <a:pt x="24206" y="143"/>
                    <a:pt x="24682" y="417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661038" y="3354200"/>
              <a:ext cx="749825" cy="657250"/>
            </a:xfrm>
            <a:custGeom>
              <a:avLst/>
              <a:gdLst/>
              <a:ahLst/>
              <a:cxnLst/>
              <a:rect l="l" t="t" r="r" b="b"/>
              <a:pathLst>
                <a:path w="29993" h="26290" extrusionOk="0">
                  <a:moveTo>
                    <a:pt x="8383" y="1"/>
                  </a:moveTo>
                  <a:cubicBezTo>
                    <a:pt x="7775" y="1"/>
                    <a:pt x="7228" y="322"/>
                    <a:pt x="6930" y="834"/>
                  </a:cubicBezTo>
                  <a:lnTo>
                    <a:pt x="298" y="12300"/>
                  </a:lnTo>
                  <a:cubicBezTo>
                    <a:pt x="1" y="12824"/>
                    <a:pt x="1" y="13467"/>
                    <a:pt x="298" y="13979"/>
                  </a:cubicBezTo>
                  <a:lnTo>
                    <a:pt x="6930" y="25445"/>
                  </a:lnTo>
                  <a:cubicBezTo>
                    <a:pt x="7073" y="25706"/>
                    <a:pt x="7287" y="25921"/>
                    <a:pt x="7537" y="26064"/>
                  </a:cubicBezTo>
                  <a:cubicBezTo>
                    <a:pt x="7799" y="26207"/>
                    <a:pt x="8085" y="26290"/>
                    <a:pt x="8383" y="26290"/>
                  </a:cubicBezTo>
                  <a:lnTo>
                    <a:pt x="21622" y="26290"/>
                  </a:lnTo>
                  <a:cubicBezTo>
                    <a:pt x="22218" y="26290"/>
                    <a:pt x="22777" y="25968"/>
                    <a:pt x="23075" y="25445"/>
                  </a:cubicBezTo>
                  <a:lnTo>
                    <a:pt x="29695" y="13979"/>
                  </a:lnTo>
                  <a:cubicBezTo>
                    <a:pt x="29992" y="13467"/>
                    <a:pt x="29992" y="12824"/>
                    <a:pt x="29695" y="12300"/>
                  </a:cubicBezTo>
                  <a:lnTo>
                    <a:pt x="23075" y="834"/>
                  </a:lnTo>
                  <a:cubicBezTo>
                    <a:pt x="22920" y="584"/>
                    <a:pt x="22718" y="370"/>
                    <a:pt x="22456" y="215"/>
                  </a:cubicBezTo>
                  <a:cubicBezTo>
                    <a:pt x="22206" y="72"/>
                    <a:pt x="21920" y="1"/>
                    <a:pt x="21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620563" y="3859025"/>
              <a:ext cx="401550" cy="401575"/>
            </a:xfrm>
            <a:custGeom>
              <a:avLst/>
              <a:gdLst/>
              <a:ahLst/>
              <a:cxnLst/>
              <a:rect l="l" t="t" r="r" b="b"/>
              <a:pathLst>
                <a:path w="16062" h="16063" extrusionOk="0">
                  <a:moveTo>
                    <a:pt x="16062" y="8038"/>
                  </a:moveTo>
                  <a:cubicBezTo>
                    <a:pt x="16062" y="12467"/>
                    <a:pt x="12466" y="16062"/>
                    <a:pt x="8025" y="16062"/>
                  </a:cubicBezTo>
                  <a:cubicBezTo>
                    <a:pt x="3596" y="16062"/>
                    <a:pt x="0" y="12467"/>
                    <a:pt x="0" y="8038"/>
                  </a:cubicBezTo>
                  <a:cubicBezTo>
                    <a:pt x="0" y="3597"/>
                    <a:pt x="3596" y="1"/>
                    <a:pt x="8025" y="1"/>
                  </a:cubicBezTo>
                  <a:cubicBezTo>
                    <a:pt x="12466" y="1"/>
                    <a:pt x="16062" y="3597"/>
                    <a:pt x="16062" y="8038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3657463" y="3895950"/>
              <a:ext cx="327750" cy="327725"/>
            </a:xfrm>
            <a:custGeom>
              <a:avLst/>
              <a:gdLst/>
              <a:ahLst/>
              <a:cxnLst/>
              <a:rect l="l" t="t" r="r" b="b"/>
              <a:pathLst>
                <a:path w="13110" h="13109" extrusionOk="0">
                  <a:moveTo>
                    <a:pt x="6549" y="0"/>
                  </a:moveTo>
                  <a:cubicBezTo>
                    <a:pt x="2941" y="0"/>
                    <a:pt x="1" y="2941"/>
                    <a:pt x="1" y="6561"/>
                  </a:cubicBezTo>
                  <a:cubicBezTo>
                    <a:pt x="1" y="10168"/>
                    <a:pt x="2941" y="13109"/>
                    <a:pt x="6549" y="13109"/>
                  </a:cubicBezTo>
                  <a:cubicBezTo>
                    <a:pt x="10169" y="13109"/>
                    <a:pt x="13109" y="10168"/>
                    <a:pt x="13109" y="6561"/>
                  </a:cubicBezTo>
                  <a:cubicBezTo>
                    <a:pt x="13109" y="2941"/>
                    <a:pt x="10169" y="0"/>
                    <a:pt x="6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7" name="Google Shape;887;p27"/>
          <p:cNvGrpSpPr/>
          <p:nvPr/>
        </p:nvGrpSpPr>
        <p:grpSpPr>
          <a:xfrm>
            <a:off x="1434712" y="3364651"/>
            <a:ext cx="1746900" cy="636349"/>
            <a:chOff x="704287" y="3169580"/>
            <a:chExt cx="1746900" cy="636349"/>
          </a:xfrm>
        </p:grpSpPr>
        <p:sp>
          <p:nvSpPr>
            <p:cNvPr id="888" name="Google Shape;888;p27"/>
            <p:cNvSpPr txBox="1"/>
            <p:nvPr/>
          </p:nvSpPr>
          <p:spPr>
            <a:xfrm>
              <a:off x="704287" y="344022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9" name="Google Shape;889;p27"/>
            <p:cNvSpPr txBox="1"/>
            <p:nvPr/>
          </p:nvSpPr>
          <p:spPr>
            <a:xfrm>
              <a:off x="704287" y="31695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0" name="Google Shape;890;p27"/>
          <p:cNvGrpSpPr/>
          <p:nvPr/>
        </p:nvGrpSpPr>
        <p:grpSpPr>
          <a:xfrm>
            <a:off x="3900040" y="3515524"/>
            <a:ext cx="271848" cy="334602"/>
            <a:chOff x="-39248625" y="3588600"/>
            <a:chExt cx="256775" cy="316050"/>
          </a:xfrm>
        </p:grpSpPr>
        <p:sp>
          <p:nvSpPr>
            <p:cNvPr id="891" name="Google Shape;891;p27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27"/>
          <p:cNvGrpSpPr/>
          <p:nvPr/>
        </p:nvGrpSpPr>
        <p:grpSpPr>
          <a:xfrm>
            <a:off x="4695688" y="3318200"/>
            <a:ext cx="827800" cy="942400"/>
            <a:chOff x="4695688" y="3318200"/>
            <a:chExt cx="827800" cy="942400"/>
          </a:xfrm>
        </p:grpSpPr>
        <p:sp>
          <p:nvSpPr>
            <p:cNvPr id="894" name="Google Shape;894;p27"/>
            <p:cNvSpPr/>
            <p:nvPr/>
          </p:nvSpPr>
          <p:spPr>
            <a:xfrm>
              <a:off x="4695688" y="3318200"/>
              <a:ext cx="824825" cy="729275"/>
            </a:xfrm>
            <a:custGeom>
              <a:avLst/>
              <a:gdLst/>
              <a:ahLst/>
              <a:cxnLst/>
              <a:rect l="l" t="t" r="r" b="b"/>
              <a:pathLst>
                <a:path w="32993" h="29171" extrusionOk="0">
                  <a:moveTo>
                    <a:pt x="24670" y="28754"/>
                  </a:moveTo>
                  <a:cubicBezTo>
                    <a:pt x="24194" y="29028"/>
                    <a:pt x="23658" y="29171"/>
                    <a:pt x="23111" y="29171"/>
                  </a:cubicBezTo>
                  <a:lnTo>
                    <a:pt x="9871" y="29171"/>
                  </a:lnTo>
                  <a:cubicBezTo>
                    <a:pt x="8764" y="29171"/>
                    <a:pt x="7728" y="28575"/>
                    <a:pt x="7168" y="27611"/>
                  </a:cubicBezTo>
                  <a:lnTo>
                    <a:pt x="548" y="16145"/>
                  </a:lnTo>
                  <a:cubicBezTo>
                    <a:pt x="1" y="15181"/>
                    <a:pt x="1" y="13990"/>
                    <a:pt x="548" y="13026"/>
                  </a:cubicBezTo>
                  <a:lnTo>
                    <a:pt x="7168" y="1560"/>
                  </a:lnTo>
                  <a:cubicBezTo>
                    <a:pt x="7442" y="1084"/>
                    <a:pt x="7835" y="691"/>
                    <a:pt x="8311" y="417"/>
                  </a:cubicBezTo>
                  <a:cubicBezTo>
                    <a:pt x="8787" y="143"/>
                    <a:pt x="9323" y="0"/>
                    <a:pt x="9871" y="0"/>
                  </a:cubicBezTo>
                  <a:lnTo>
                    <a:pt x="23111" y="0"/>
                  </a:lnTo>
                  <a:cubicBezTo>
                    <a:pt x="24230" y="0"/>
                    <a:pt x="25254" y="596"/>
                    <a:pt x="25813" y="1560"/>
                  </a:cubicBezTo>
                  <a:lnTo>
                    <a:pt x="32433" y="13026"/>
                  </a:lnTo>
                  <a:cubicBezTo>
                    <a:pt x="32993" y="13990"/>
                    <a:pt x="32993" y="15181"/>
                    <a:pt x="32433" y="16145"/>
                  </a:cubicBezTo>
                  <a:lnTo>
                    <a:pt x="25813" y="27611"/>
                  </a:lnTo>
                  <a:cubicBezTo>
                    <a:pt x="25540" y="28087"/>
                    <a:pt x="25147" y="28480"/>
                    <a:pt x="24670" y="28754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4733188" y="3354200"/>
              <a:ext cx="749825" cy="657250"/>
            </a:xfrm>
            <a:custGeom>
              <a:avLst/>
              <a:gdLst/>
              <a:ahLst/>
              <a:cxnLst/>
              <a:rect l="l" t="t" r="r" b="b"/>
              <a:pathLst>
                <a:path w="29993" h="26290" extrusionOk="0">
                  <a:moveTo>
                    <a:pt x="8371" y="1"/>
                  </a:moveTo>
                  <a:cubicBezTo>
                    <a:pt x="8073" y="1"/>
                    <a:pt x="7788" y="72"/>
                    <a:pt x="7537" y="227"/>
                  </a:cubicBezTo>
                  <a:cubicBezTo>
                    <a:pt x="7276" y="370"/>
                    <a:pt x="7061" y="584"/>
                    <a:pt x="6918" y="834"/>
                  </a:cubicBezTo>
                  <a:lnTo>
                    <a:pt x="298" y="12300"/>
                  </a:lnTo>
                  <a:cubicBezTo>
                    <a:pt x="1" y="12824"/>
                    <a:pt x="1" y="13467"/>
                    <a:pt x="298" y="13979"/>
                  </a:cubicBezTo>
                  <a:lnTo>
                    <a:pt x="6918" y="25456"/>
                  </a:lnTo>
                  <a:cubicBezTo>
                    <a:pt x="7216" y="25968"/>
                    <a:pt x="7776" y="26290"/>
                    <a:pt x="8371" y="26290"/>
                  </a:cubicBezTo>
                  <a:lnTo>
                    <a:pt x="21611" y="26290"/>
                  </a:lnTo>
                  <a:cubicBezTo>
                    <a:pt x="21908" y="26290"/>
                    <a:pt x="22194" y="26207"/>
                    <a:pt x="22456" y="26064"/>
                  </a:cubicBezTo>
                  <a:cubicBezTo>
                    <a:pt x="22706" y="25921"/>
                    <a:pt x="22920" y="25706"/>
                    <a:pt x="23063" y="25445"/>
                  </a:cubicBezTo>
                  <a:lnTo>
                    <a:pt x="29683" y="13979"/>
                  </a:lnTo>
                  <a:cubicBezTo>
                    <a:pt x="29993" y="13467"/>
                    <a:pt x="29993" y="12824"/>
                    <a:pt x="29683" y="12300"/>
                  </a:cubicBezTo>
                  <a:lnTo>
                    <a:pt x="23063" y="834"/>
                  </a:lnTo>
                  <a:cubicBezTo>
                    <a:pt x="22766" y="322"/>
                    <a:pt x="22218" y="1"/>
                    <a:pt x="2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5121938" y="3859025"/>
              <a:ext cx="401550" cy="401575"/>
            </a:xfrm>
            <a:custGeom>
              <a:avLst/>
              <a:gdLst/>
              <a:ahLst/>
              <a:cxnLst/>
              <a:rect l="l" t="t" r="r" b="b"/>
              <a:pathLst>
                <a:path w="16062" h="16063" extrusionOk="0">
                  <a:moveTo>
                    <a:pt x="16062" y="8038"/>
                  </a:moveTo>
                  <a:cubicBezTo>
                    <a:pt x="16062" y="12467"/>
                    <a:pt x="12466" y="16062"/>
                    <a:pt x="8037" y="16062"/>
                  </a:cubicBezTo>
                  <a:cubicBezTo>
                    <a:pt x="3596" y="16062"/>
                    <a:pt x="0" y="12467"/>
                    <a:pt x="0" y="8038"/>
                  </a:cubicBezTo>
                  <a:cubicBezTo>
                    <a:pt x="0" y="3597"/>
                    <a:pt x="3596" y="1"/>
                    <a:pt x="8037" y="1"/>
                  </a:cubicBezTo>
                  <a:cubicBezTo>
                    <a:pt x="12466" y="1"/>
                    <a:pt x="16062" y="3597"/>
                    <a:pt x="16062" y="8038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5158838" y="3895950"/>
              <a:ext cx="327750" cy="327725"/>
            </a:xfrm>
            <a:custGeom>
              <a:avLst/>
              <a:gdLst/>
              <a:ahLst/>
              <a:cxnLst/>
              <a:rect l="l" t="t" r="r" b="b"/>
              <a:pathLst>
                <a:path w="13110" h="13109" extrusionOk="0">
                  <a:moveTo>
                    <a:pt x="6561" y="0"/>
                  </a:moveTo>
                  <a:cubicBezTo>
                    <a:pt x="2942" y="0"/>
                    <a:pt x="1" y="2941"/>
                    <a:pt x="1" y="6561"/>
                  </a:cubicBezTo>
                  <a:cubicBezTo>
                    <a:pt x="1" y="10168"/>
                    <a:pt x="2942" y="13109"/>
                    <a:pt x="6561" y="13109"/>
                  </a:cubicBezTo>
                  <a:cubicBezTo>
                    <a:pt x="10169" y="13109"/>
                    <a:pt x="13110" y="10168"/>
                    <a:pt x="13110" y="6561"/>
                  </a:cubicBezTo>
                  <a:cubicBezTo>
                    <a:pt x="13110" y="2941"/>
                    <a:pt x="10169" y="0"/>
                    <a:pt x="6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8" name="Google Shape;898;p27"/>
          <p:cNvGrpSpPr/>
          <p:nvPr/>
        </p:nvGrpSpPr>
        <p:grpSpPr>
          <a:xfrm>
            <a:off x="5961263" y="3364651"/>
            <a:ext cx="1746900" cy="636347"/>
            <a:chOff x="6696463" y="3169578"/>
            <a:chExt cx="1746900" cy="636347"/>
          </a:xfrm>
        </p:grpSpPr>
        <p:sp>
          <p:nvSpPr>
            <p:cNvPr id="899" name="Google Shape;899;p27"/>
            <p:cNvSpPr txBox="1"/>
            <p:nvPr/>
          </p:nvSpPr>
          <p:spPr>
            <a:xfrm>
              <a:off x="6696463" y="3440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27"/>
            <p:cNvSpPr txBox="1"/>
            <p:nvPr/>
          </p:nvSpPr>
          <p:spPr>
            <a:xfrm>
              <a:off x="6696463" y="316957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1" name="Google Shape;901;p27"/>
          <p:cNvGrpSpPr/>
          <p:nvPr/>
        </p:nvGrpSpPr>
        <p:grpSpPr>
          <a:xfrm>
            <a:off x="4945616" y="3518263"/>
            <a:ext cx="324968" cy="329123"/>
            <a:chOff x="-42617300" y="3587775"/>
            <a:chExt cx="306950" cy="310875"/>
          </a:xfrm>
        </p:grpSpPr>
        <p:sp>
          <p:nvSpPr>
            <p:cNvPr id="902" name="Google Shape;902;p2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27"/>
          <p:cNvGrpSpPr/>
          <p:nvPr/>
        </p:nvGrpSpPr>
        <p:grpSpPr>
          <a:xfrm>
            <a:off x="1434712" y="1507881"/>
            <a:ext cx="1746900" cy="636349"/>
            <a:chOff x="704287" y="1702675"/>
            <a:chExt cx="1746900" cy="636349"/>
          </a:xfrm>
        </p:grpSpPr>
        <p:sp>
          <p:nvSpPr>
            <p:cNvPr id="905" name="Google Shape;905;p27"/>
            <p:cNvSpPr txBox="1"/>
            <p:nvPr/>
          </p:nvSpPr>
          <p:spPr>
            <a:xfrm>
              <a:off x="704287" y="197332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6" name="Google Shape;906;p27"/>
            <p:cNvSpPr txBox="1"/>
            <p:nvPr/>
          </p:nvSpPr>
          <p:spPr>
            <a:xfrm>
              <a:off x="704287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7" name="Google Shape;907;p27"/>
          <p:cNvGrpSpPr/>
          <p:nvPr/>
        </p:nvGrpSpPr>
        <p:grpSpPr>
          <a:xfrm>
            <a:off x="3904207" y="1658526"/>
            <a:ext cx="263510" cy="335026"/>
            <a:chOff x="-37370925" y="3579105"/>
            <a:chExt cx="248900" cy="316450"/>
          </a:xfrm>
        </p:grpSpPr>
        <p:sp>
          <p:nvSpPr>
            <p:cNvPr id="908" name="Google Shape;908;p27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7"/>
          <p:cNvGrpSpPr/>
          <p:nvPr/>
        </p:nvGrpSpPr>
        <p:grpSpPr>
          <a:xfrm>
            <a:off x="4695688" y="1248000"/>
            <a:ext cx="827800" cy="942700"/>
            <a:chOff x="4695688" y="1248000"/>
            <a:chExt cx="827800" cy="942700"/>
          </a:xfrm>
        </p:grpSpPr>
        <p:sp>
          <p:nvSpPr>
            <p:cNvPr id="911" name="Google Shape;911;p27"/>
            <p:cNvSpPr/>
            <p:nvPr/>
          </p:nvSpPr>
          <p:spPr>
            <a:xfrm>
              <a:off x="4695688" y="1461425"/>
              <a:ext cx="824825" cy="729275"/>
            </a:xfrm>
            <a:custGeom>
              <a:avLst/>
              <a:gdLst/>
              <a:ahLst/>
              <a:cxnLst/>
              <a:rect l="l" t="t" r="r" b="b"/>
              <a:pathLst>
                <a:path w="32993" h="29171" extrusionOk="0">
                  <a:moveTo>
                    <a:pt x="9871" y="0"/>
                  </a:moveTo>
                  <a:cubicBezTo>
                    <a:pt x="8764" y="0"/>
                    <a:pt x="7728" y="596"/>
                    <a:pt x="7168" y="1560"/>
                  </a:cubicBezTo>
                  <a:lnTo>
                    <a:pt x="548" y="13026"/>
                  </a:lnTo>
                  <a:cubicBezTo>
                    <a:pt x="1" y="13990"/>
                    <a:pt x="1" y="15181"/>
                    <a:pt x="548" y="16145"/>
                  </a:cubicBezTo>
                  <a:lnTo>
                    <a:pt x="7168" y="27611"/>
                  </a:lnTo>
                  <a:cubicBezTo>
                    <a:pt x="7442" y="28087"/>
                    <a:pt x="7835" y="28480"/>
                    <a:pt x="8311" y="28754"/>
                  </a:cubicBezTo>
                  <a:cubicBezTo>
                    <a:pt x="8787" y="29028"/>
                    <a:pt x="9323" y="29170"/>
                    <a:pt x="9871" y="29170"/>
                  </a:cubicBezTo>
                  <a:lnTo>
                    <a:pt x="23111" y="29170"/>
                  </a:lnTo>
                  <a:cubicBezTo>
                    <a:pt x="24230" y="29170"/>
                    <a:pt x="25254" y="28575"/>
                    <a:pt x="25813" y="27611"/>
                  </a:cubicBezTo>
                  <a:lnTo>
                    <a:pt x="32433" y="16145"/>
                  </a:lnTo>
                  <a:cubicBezTo>
                    <a:pt x="32993" y="15181"/>
                    <a:pt x="32993" y="13990"/>
                    <a:pt x="32433" y="13026"/>
                  </a:cubicBezTo>
                  <a:lnTo>
                    <a:pt x="25813" y="1560"/>
                  </a:lnTo>
                  <a:cubicBezTo>
                    <a:pt x="25540" y="1084"/>
                    <a:pt x="25147" y="691"/>
                    <a:pt x="24670" y="417"/>
                  </a:cubicBezTo>
                  <a:cubicBezTo>
                    <a:pt x="24194" y="143"/>
                    <a:pt x="23658" y="0"/>
                    <a:pt x="2311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4733188" y="1497431"/>
              <a:ext cx="749825" cy="657250"/>
            </a:xfrm>
            <a:custGeom>
              <a:avLst/>
              <a:gdLst/>
              <a:ahLst/>
              <a:cxnLst/>
              <a:rect l="l" t="t" r="r" b="b"/>
              <a:pathLst>
                <a:path w="29993" h="26290" extrusionOk="0">
                  <a:moveTo>
                    <a:pt x="8371" y="1"/>
                  </a:moveTo>
                  <a:cubicBezTo>
                    <a:pt x="7776" y="1"/>
                    <a:pt x="7216" y="322"/>
                    <a:pt x="6918" y="834"/>
                  </a:cubicBezTo>
                  <a:lnTo>
                    <a:pt x="298" y="12300"/>
                  </a:lnTo>
                  <a:cubicBezTo>
                    <a:pt x="1" y="12824"/>
                    <a:pt x="1" y="13467"/>
                    <a:pt x="298" y="13979"/>
                  </a:cubicBezTo>
                  <a:lnTo>
                    <a:pt x="6918" y="25456"/>
                  </a:lnTo>
                  <a:cubicBezTo>
                    <a:pt x="7061" y="25706"/>
                    <a:pt x="7276" y="25921"/>
                    <a:pt x="7537" y="26064"/>
                  </a:cubicBezTo>
                  <a:cubicBezTo>
                    <a:pt x="7788" y="26206"/>
                    <a:pt x="8073" y="26290"/>
                    <a:pt x="8371" y="26290"/>
                  </a:cubicBezTo>
                  <a:lnTo>
                    <a:pt x="21611" y="26290"/>
                  </a:lnTo>
                  <a:cubicBezTo>
                    <a:pt x="22206" y="26290"/>
                    <a:pt x="22766" y="25968"/>
                    <a:pt x="23063" y="25456"/>
                  </a:cubicBezTo>
                  <a:lnTo>
                    <a:pt x="29683" y="13979"/>
                  </a:lnTo>
                  <a:cubicBezTo>
                    <a:pt x="29993" y="13467"/>
                    <a:pt x="29993" y="12824"/>
                    <a:pt x="29683" y="12300"/>
                  </a:cubicBezTo>
                  <a:lnTo>
                    <a:pt x="23063" y="834"/>
                  </a:lnTo>
                  <a:cubicBezTo>
                    <a:pt x="22920" y="584"/>
                    <a:pt x="22706" y="370"/>
                    <a:pt x="22456" y="227"/>
                  </a:cubicBezTo>
                  <a:cubicBezTo>
                    <a:pt x="22194" y="72"/>
                    <a:pt x="21908" y="1"/>
                    <a:pt x="2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5121938" y="1248000"/>
              <a:ext cx="401550" cy="401550"/>
            </a:xfrm>
            <a:custGeom>
              <a:avLst/>
              <a:gdLst/>
              <a:ahLst/>
              <a:cxnLst/>
              <a:rect l="l" t="t" r="r" b="b"/>
              <a:pathLst>
                <a:path w="16062" h="16062" extrusionOk="0">
                  <a:moveTo>
                    <a:pt x="8037" y="0"/>
                  </a:moveTo>
                  <a:cubicBezTo>
                    <a:pt x="3596" y="0"/>
                    <a:pt x="0" y="3596"/>
                    <a:pt x="0" y="8037"/>
                  </a:cubicBezTo>
                  <a:cubicBezTo>
                    <a:pt x="0" y="12466"/>
                    <a:pt x="3596" y="16062"/>
                    <a:pt x="8037" y="16062"/>
                  </a:cubicBezTo>
                  <a:cubicBezTo>
                    <a:pt x="12466" y="16062"/>
                    <a:pt x="16062" y="12466"/>
                    <a:pt x="16062" y="8037"/>
                  </a:cubicBezTo>
                  <a:cubicBezTo>
                    <a:pt x="16062" y="3596"/>
                    <a:pt x="12466" y="0"/>
                    <a:pt x="803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5158838" y="1284900"/>
              <a:ext cx="327750" cy="327750"/>
            </a:xfrm>
            <a:custGeom>
              <a:avLst/>
              <a:gdLst/>
              <a:ahLst/>
              <a:cxnLst/>
              <a:rect l="l" t="t" r="r" b="b"/>
              <a:pathLst>
                <a:path w="13110" h="13110" extrusionOk="0">
                  <a:moveTo>
                    <a:pt x="6561" y="1"/>
                  </a:moveTo>
                  <a:cubicBezTo>
                    <a:pt x="2942" y="1"/>
                    <a:pt x="1" y="2942"/>
                    <a:pt x="1" y="6561"/>
                  </a:cubicBezTo>
                  <a:cubicBezTo>
                    <a:pt x="1" y="10169"/>
                    <a:pt x="2942" y="13110"/>
                    <a:pt x="6561" y="13110"/>
                  </a:cubicBezTo>
                  <a:cubicBezTo>
                    <a:pt x="10169" y="13110"/>
                    <a:pt x="13110" y="10169"/>
                    <a:pt x="13110" y="6561"/>
                  </a:cubicBezTo>
                  <a:cubicBezTo>
                    <a:pt x="13110" y="2942"/>
                    <a:pt x="10169" y="1"/>
                    <a:pt x="6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15" name="Google Shape;915;p27"/>
          <p:cNvGrpSpPr/>
          <p:nvPr/>
        </p:nvGrpSpPr>
        <p:grpSpPr>
          <a:xfrm>
            <a:off x="5961263" y="1507882"/>
            <a:ext cx="1746900" cy="636347"/>
            <a:chOff x="6696463" y="1702675"/>
            <a:chExt cx="1746900" cy="636347"/>
          </a:xfrm>
        </p:grpSpPr>
        <p:sp>
          <p:nvSpPr>
            <p:cNvPr id="916" name="Google Shape;916;p27"/>
            <p:cNvSpPr txBox="1"/>
            <p:nvPr/>
          </p:nvSpPr>
          <p:spPr>
            <a:xfrm>
              <a:off x="6696463" y="1973322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7" name="Google Shape;917;p27"/>
            <p:cNvSpPr txBox="1"/>
            <p:nvPr/>
          </p:nvSpPr>
          <p:spPr>
            <a:xfrm>
              <a:off x="6696463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18" name="Google Shape;918;p27"/>
          <p:cNvSpPr/>
          <p:nvPr/>
        </p:nvSpPr>
        <p:spPr>
          <a:xfrm>
            <a:off x="4939663" y="1658752"/>
            <a:ext cx="336905" cy="334629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" name="Google Shape;919;p27"/>
          <p:cNvGrpSpPr/>
          <p:nvPr/>
        </p:nvGrpSpPr>
        <p:grpSpPr>
          <a:xfrm>
            <a:off x="5235038" y="2389813"/>
            <a:ext cx="1070700" cy="729275"/>
            <a:chOff x="5235038" y="2389813"/>
            <a:chExt cx="1070700" cy="729275"/>
          </a:xfrm>
        </p:grpSpPr>
        <p:sp>
          <p:nvSpPr>
            <p:cNvPr id="920" name="Google Shape;920;p27"/>
            <p:cNvSpPr/>
            <p:nvPr/>
          </p:nvSpPr>
          <p:spPr>
            <a:xfrm>
              <a:off x="5235038" y="2389813"/>
              <a:ext cx="818000" cy="729275"/>
            </a:xfrm>
            <a:custGeom>
              <a:avLst/>
              <a:gdLst/>
              <a:ahLst/>
              <a:cxnLst/>
              <a:rect l="l" t="t" r="r" b="b"/>
              <a:pathLst>
                <a:path w="32720" h="29171" extrusionOk="0">
                  <a:moveTo>
                    <a:pt x="32719" y="14586"/>
                  </a:moveTo>
                  <a:cubicBezTo>
                    <a:pt x="32719" y="15134"/>
                    <a:pt x="32576" y="15669"/>
                    <a:pt x="32302" y="16146"/>
                  </a:cubicBezTo>
                  <a:lnTo>
                    <a:pt x="25683" y="27611"/>
                  </a:lnTo>
                  <a:cubicBezTo>
                    <a:pt x="25123" y="28576"/>
                    <a:pt x="24087" y="29171"/>
                    <a:pt x="22980" y="29171"/>
                  </a:cubicBezTo>
                  <a:lnTo>
                    <a:pt x="9740" y="29171"/>
                  </a:lnTo>
                  <a:cubicBezTo>
                    <a:pt x="8633" y="29171"/>
                    <a:pt x="7597" y="28576"/>
                    <a:pt x="7037" y="27611"/>
                  </a:cubicBezTo>
                  <a:lnTo>
                    <a:pt x="417" y="16146"/>
                  </a:lnTo>
                  <a:cubicBezTo>
                    <a:pt x="144" y="15669"/>
                    <a:pt x="1" y="15134"/>
                    <a:pt x="1" y="14586"/>
                  </a:cubicBezTo>
                  <a:cubicBezTo>
                    <a:pt x="1" y="14038"/>
                    <a:pt x="144" y="13502"/>
                    <a:pt x="417" y="13026"/>
                  </a:cubicBezTo>
                  <a:lnTo>
                    <a:pt x="7037" y="1560"/>
                  </a:lnTo>
                  <a:cubicBezTo>
                    <a:pt x="7597" y="596"/>
                    <a:pt x="8633" y="1"/>
                    <a:pt x="9740" y="1"/>
                  </a:cubicBezTo>
                  <a:lnTo>
                    <a:pt x="22980" y="1"/>
                  </a:lnTo>
                  <a:cubicBezTo>
                    <a:pt x="24087" y="1"/>
                    <a:pt x="25123" y="596"/>
                    <a:pt x="25683" y="1560"/>
                  </a:cubicBezTo>
                  <a:lnTo>
                    <a:pt x="32302" y="13026"/>
                  </a:lnTo>
                  <a:cubicBezTo>
                    <a:pt x="32576" y="13502"/>
                    <a:pt x="32719" y="14038"/>
                    <a:pt x="32719" y="14586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5271063" y="2425825"/>
              <a:ext cx="745950" cy="657250"/>
            </a:xfrm>
            <a:custGeom>
              <a:avLst/>
              <a:gdLst/>
              <a:ahLst/>
              <a:cxnLst/>
              <a:rect l="l" t="t" r="r" b="b"/>
              <a:pathLst>
                <a:path w="29838" h="26290" extrusionOk="0">
                  <a:moveTo>
                    <a:pt x="8299" y="0"/>
                  </a:moveTo>
                  <a:cubicBezTo>
                    <a:pt x="7704" y="0"/>
                    <a:pt x="7144" y="322"/>
                    <a:pt x="6847" y="834"/>
                  </a:cubicBezTo>
                  <a:lnTo>
                    <a:pt x="227" y="12300"/>
                  </a:lnTo>
                  <a:cubicBezTo>
                    <a:pt x="72" y="12561"/>
                    <a:pt x="0" y="12847"/>
                    <a:pt x="0" y="13145"/>
                  </a:cubicBezTo>
                  <a:cubicBezTo>
                    <a:pt x="0" y="13431"/>
                    <a:pt x="72" y="13728"/>
                    <a:pt x="227" y="13978"/>
                  </a:cubicBezTo>
                  <a:lnTo>
                    <a:pt x="6847" y="25456"/>
                  </a:lnTo>
                  <a:cubicBezTo>
                    <a:pt x="7144" y="25968"/>
                    <a:pt x="7704" y="26289"/>
                    <a:pt x="8299" y="26289"/>
                  </a:cubicBezTo>
                  <a:lnTo>
                    <a:pt x="21539" y="26289"/>
                  </a:lnTo>
                  <a:cubicBezTo>
                    <a:pt x="22134" y="26289"/>
                    <a:pt x="22694" y="25968"/>
                    <a:pt x="22991" y="25456"/>
                  </a:cubicBezTo>
                  <a:lnTo>
                    <a:pt x="29611" y="13978"/>
                  </a:lnTo>
                  <a:cubicBezTo>
                    <a:pt x="29766" y="13728"/>
                    <a:pt x="29837" y="13431"/>
                    <a:pt x="29837" y="13145"/>
                  </a:cubicBezTo>
                  <a:cubicBezTo>
                    <a:pt x="29837" y="12847"/>
                    <a:pt x="29766" y="12561"/>
                    <a:pt x="29611" y="12300"/>
                  </a:cubicBezTo>
                  <a:lnTo>
                    <a:pt x="22991" y="834"/>
                  </a:lnTo>
                  <a:cubicBezTo>
                    <a:pt x="22694" y="322"/>
                    <a:pt x="22134" y="0"/>
                    <a:pt x="2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5903888" y="2553663"/>
              <a:ext cx="401850" cy="401575"/>
            </a:xfrm>
            <a:custGeom>
              <a:avLst/>
              <a:gdLst/>
              <a:ahLst/>
              <a:cxnLst/>
              <a:rect l="l" t="t" r="r" b="b"/>
              <a:pathLst>
                <a:path w="16074" h="16063" extrusionOk="0">
                  <a:moveTo>
                    <a:pt x="16074" y="8037"/>
                  </a:moveTo>
                  <a:cubicBezTo>
                    <a:pt x="16074" y="12467"/>
                    <a:pt x="12478" y="16062"/>
                    <a:pt x="8037" y="16062"/>
                  </a:cubicBezTo>
                  <a:cubicBezTo>
                    <a:pt x="3596" y="16062"/>
                    <a:pt x="0" y="12467"/>
                    <a:pt x="0" y="8037"/>
                  </a:cubicBezTo>
                  <a:cubicBezTo>
                    <a:pt x="0" y="3596"/>
                    <a:pt x="3596" y="1"/>
                    <a:pt x="8037" y="1"/>
                  </a:cubicBezTo>
                  <a:cubicBezTo>
                    <a:pt x="12478" y="1"/>
                    <a:pt x="16074" y="3596"/>
                    <a:pt x="16074" y="8037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5941088" y="2590588"/>
              <a:ext cx="327450" cy="327725"/>
            </a:xfrm>
            <a:custGeom>
              <a:avLst/>
              <a:gdLst/>
              <a:ahLst/>
              <a:cxnLst/>
              <a:rect l="l" t="t" r="r" b="b"/>
              <a:pathLst>
                <a:path w="13098" h="13109" extrusionOk="0">
                  <a:moveTo>
                    <a:pt x="6549" y="0"/>
                  </a:moveTo>
                  <a:cubicBezTo>
                    <a:pt x="2941" y="0"/>
                    <a:pt x="0" y="2941"/>
                    <a:pt x="0" y="6560"/>
                  </a:cubicBezTo>
                  <a:cubicBezTo>
                    <a:pt x="0" y="10168"/>
                    <a:pt x="2941" y="13109"/>
                    <a:pt x="6549" y="13109"/>
                  </a:cubicBezTo>
                  <a:cubicBezTo>
                    <a:pt x="10168" y="13109"/>
                    <a:pt x="13097" y="10168"/>
                    <a:pt x="13097" y="6560"/>
                  </a:cubicBezTo>
                  <a:cubicBezTo>
                    <a:pt x="13097" y="2941"/>
                    <a:pt x="10168" y="0"/>
                    <a:pt x="6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4" name="Google Shape;924;p27"/>
          <p:cNvGrpSpPr/>
          <p:nvPr/>
        </p:nvGrpSpPr>
        <p:grpSpPr>
          <a:xfrm>
            <a:off x="6686738" y="2436276"/>
            <a:ext cx="1746900" cy="636347"/>
            <a:chOff x="6696463" y="2436127"/>
            <a:chExt cx="1746900" cy="636347"/>
          </a:xfrm>
        </p:grpSpPr>
        <p:sp>
          <p:nvSpPr>
            <p:cNvPr id="925" name="Google Shape;925;p27"/>
            <p:cNvSpPr txBox="1"/>
            <p:nvPr/>
          </p:nvSpPr>
          <p:spPr>
            <a:xfrm>
              <a:off x="6696463" y="27067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6" name="Google Shape;926;p27"/>
            <p:cNvSpPr txBox="1"/>
            <p:nvPr/>
          </p:nvSpPr>
          <p:spPr>
            <a:xfrm>
              <a:off x="6696463" y="243612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7" name="Google Shape;927;p27"/>
          <p:cNvGrpSpPr/>
          <p:nvPr/>
        </p:nvGrpSpPr>
        <p:grpSpPr>
          <a:xfrm>
            <a:off x="5478086" y="2586620"/>
            <a:ext cx="331902" cy="335661"/>
            <a:chOff x="-39647175" y="3972000"/>
            <a:chExt cx="313500" cy="317050"/>
          </a:xfrm>
        </p:grpSpPr>
        <p:sp>
          <p:nvSpPr>
            <p:cNvPr id="928" name="Google Shape;928;p27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28"/>
          <p:cNvGrpSpPr/>
          <p:nvPr/>
        </p:nvGrpSpPr>
        <p:grpSpPr>
          <a:xfrm>
            <a:off x="5887406" y="1106960"/>
            <a:ext cx="1637735" cy="1449649"/>
            <a:chOff x="5887406" y="1106960"/>
            <a:chExt cx="1637735" cy="1449649"/>
          </a:xfrm>
        </p:grpSpPr>
        <p:sp>
          <p:nvSpPr>
            <p:cNvPr id="936" name="Google Shape;936;p28"/>
            <p:cNvSpPr/>
            <p:nvPr/>
          </p:nvSpPr>
          <p:spPr>
            <a:xfrm>
              <a:off x="5887406" y="1106960"/>
              <a:ext cx="1637735" cy="1449649"/>
            </a:xfrm>
            <a:custGeom>
              <a:avLst/>
              <a:gdLst/>
              <a:ahLst/>
              <a:cxnLst/>
              <a:rect l="l" t="t" r="r" b="b"/>
              <a:pathLst>
                <a:path w="59306" h="52495" extrusionOk="0">
                  <a:moveTo>
                    <a:pt x="29647" y="0"/>
                  </a:moveTo>
                  <a:cubicBezTo>
                    <a:pt x="27528" y="0"/>
                    <a:pt x="25563" y="1143"/>
                    <a:pt x="24492" y="2977"/>
                  </a:cubicBezTo>
                  <a:lnTo>
                    <a:pt x="1060" y="43565"/>
                  </a:lnTo>
                  <a:cubicBezTo>
                    <a:pt x="0" y="45411"/>
                    <a:pt x="0" y="47685"/>
                    <a:pt x="1060" y="49518"/>
                  </a:cubicBezTo>
                  <a:cubicBezTo>
                    <a:pt x="2120" y="51364"/>
                    <a:pt x="4096" y="52495"/>
                    <a:pt x="6215" y="52495"/>
                  </a:cubicBezTo>
                  <a:lnTo>
                    <a:pt x="53090" y="52495"/>
                  </a:lnTo>
                  <a:cubicBezTo>
                    <a:pt x="55210" y="52495"/>
                    <a:pt x="57174" y="51364"/>
                    <a:pt x="58246" y="49518"/>
                  </a:cubicBezTo>
                  <a:cubicBezTo>
                    <a:pt x="59305" y="47685"/>
                    <a:pt x="59305" y="45411"/>
                    <a:pt x="58246" y="43565"/>
                  </a:cubicBezTo>
                  <a:lnTo>
                    <a:pt x="34802" y="2977"/>
                  </a:lnTo>
                  <a:cubicBezTo>
                    <a:pt x="33743" y="1143"/>
                    <a:pt x="31778" y="0"/>
                    <a:pt x="29647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5941008" y="1158243"/>
              <a:ext cx="1530534" cy="1347087"/>
            </a:xfrm>
            <a:custGeom>
              <a:avLst/>
              <a:gdLst/>
              <a:ahLst/>
              <a:cxnLst/>
              <a:rect l="l" t="t" r="r" b="b"/>
              <a:pathLst>
                <a:path w="55424" h="48781" extrusionOk="0">
                  <a:moveTo>
                    <a:pt x="27706" y="1"/>
                  </a:moveTo>
                  <a:cubicBezTo>
                    <a:pt x="26253" y="1"/>
                    <a:pt x="24896" y="787"/>
                    <a:pt x="24170" y="2049"/>
                  </a:cubicBezTo>
                  <a:lnTo>
                    <a:pt x="726" y="42637"/>
                  </a:lnTo>
                  <a:cubicBezTo>
                    <a:pt x="0" y="43911"/>
                    <a:pt x="0" y="45471"/>
                    <a:pt x="726" y="46733"/>
                  </a:cubicBezTo>
                  <a:cubicBezTo>
                    <a:pt x="1465" y="47995"/>
                    <a:pt x="2822" y="48781"/>
                    <a:pt x="4274" y="48781"/>
                  </a:cubicBezTo>
                  <a:lnTo>
                    <a:pt x="51149" y="48781"/>
                  </a:lnTo>
                  <a:cubicBezTo>
                    <a:pt x="52602" y="48781"/>
                    <a:pt x="53959" y="48007"/>
                    <a:pt x="54697" y="46733"/>
                  </a:cubicBezTo>
                  <a:cubicBezTo>
                    <a:pt x="55424" y="45471"/>
                    <a:pt x="55424" y="43911"/>
                    <a:pt x="54697" y="42637"/>
                  </a:cubicBezTo>
                  <a:lnTo>
                    <a:pt x="31254" y="2049"/>
                  </a:lnTo>
                  <a:cubicBezTo>
                    <a:pt x="30528" y="787"/>
                    <a:pt x="29170" y="1"/>
                    <a:pt x="277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38" name="Google Shape;938;p28"/>
          <p:cNvSpPr/>
          <p:nvPr/>
        </p:nvSpPr>
        <p:spPr>
          <a:xfrm>
            <a:off x="6585771" y="1972120"/>
            <a:ext cx="241007" cy="239583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" name="Google Shape;939;p28"/>
          <p:cNvGrpSpPr/>
          <p:nvPr/>
        </p:nvGrpSpPr>
        <p:grpSpPr>
          <a:xfrm>
            <a:off x="5887406" y="2586551"/>
            <a:ext cx="1637735" cy="1449649"/>
            <a:chOff x="5887406" y="2586551"/>
            <a:chExt cx="1637735" cy="1449649"/>
          </a:xfrm>
        </p:grpSpPr>
        <p:sp>
          <p:nvSpPr>
            <p:cNvPr id="940" name="Google Shape;940;p28"/>
            <p:cNvSpPr/>
            <p:nvPr/>
          </p:nvSpPr>
          <p:spPr>
            <a:xfrm>
              <a:off x="5887406" y="2586551"/>
              <a:ext cx="1637735" cy="1449649"/>
            </a:xfrm>
            <a:custGeom>
              <a:avLst/>
              <a:gdLst/>
              <a:ahLst/>
              <a:cxnLst/>
              <a:rect l="l" t="t" r="r" b="b"/>
              <a:pathLst>
                <a:path w="59306" h="52495" extrusionOk="0">
                  <a:moveTo>
                    <a:pt x="6215" y="0"/>
                  </a:moveTo>
                  <a:cubicBezTo>
                    <a:pt x="4096" y="0"/>
                    <a:pt x="2132" y="1143"/>
                    <a:pt x="1060" y="2977"/>
                  </a:cubicBezTo>
                  <a:cubicBezTo>
                    <a:pt x="0" y="4822"/>
                    <a:pt x="0" y="7097"/>
                    <a:pt x="1060" y="8930"/>
                  </a:cubicBezTo>
                  <a:lnTo>
                    <a:pt x="24492" y="49518"/>
                  </a:lnTo>
                  <a:cubicBezTo>
                    <a:pt x="25563" y="51364"/>
                    <a:pt x="27528" y="52495"/>
                    <a:pt x="29647" y="52495"/>
                  </a:cubicBezTo>
                  <a:cubicBezTo>
                    <a:pt x="31778" y="52495"/>
                    <a:pt x="33743" y="51364"/>
                    <a:pt x="34802" y="49518"/>
                  </a:cubicBezTo>
                  <a:lnTo>
                    <a:pt x="58246" y="8930"/>
                  </a:lnTo>
                  <a:cubicBezTo>
                    <a:pt x="59305" y="7097"/>
                    <a:pt x="59305" y="4822"/>
                    <a:pt x="58246" y="2977"/>
                  </a:cubicBezTo>
                  <a:cubicBezTo>
                    <a:pt x="57174" y="1143"/>
                    <a:pt x="55210" y="0"/>
                    <a:pt x="53090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5941008" y="2637833"/>
              <a:ext cx="1530534" cy="1347087"/>
            </a:xfrm>
            <a:custGeom>
              <a:avLst/>
              <a:gdLst/>
              <a:ahLst/>
              <a:cxnLst/>
              <a:rect l="l" t="t" r="r" b="b"/>
              <a:pathLst>
                <a:path w="55424" h="48781" extrusionOk="0">
                  <a:moveTo>
                    <a:pt x="4274" y="1"/>
                  </a:moveTo>
                  <a:cubicBezTo>
                    <a:pt x="2822" y="1"/>
                    <a:pt x="1465" y="787"/>
                    <a:pt x="726" y="2049"/>
                  </a:cubicBezTo>
                  <a:cubicBezTo>
                    <a:pt x="0" y="3311"/>
                    <a:pt x="0" y="4882"/>
                    <a:pt x="726" y="6144"/>
                  </a:cubicBezTo>
                  <a:lnTo>
                    <a:pt x="24170" y="46733"/>
                  </a:lnTo>
                  <a:cubicBezTo>
                    <a:pt x="24896" y="48007"/>
                    <a:pt x="26253" y="48781"/>
                    <a:pt x="27706" y="48781"/>
                  </a:cubicBezTo>
                  <a:cubicBezTo>
                    <a:pt x="29170" y="48781"/>
                    <a:pt x="30528" y="47995"/>
                    <a:pt x="31254" y="46733"/>
                  </a:cubicBezTo>
                  <a:lnTo>
                    <a:pt x="54697" y="6144"/>
                  </a:lnTo>
                  <a:cubicBezTo>
                    <a:pt x="55424" y="4882"/>
                    <a:pt x="55424" y="3311"/>
                    <a:pt x="54697" y="2049"/>
                  </a:cubicBezTo>
                  <a:cubicBezTo>
                    <a:pt x="53959" y="787"/>
                    <a:pt x="52602" y="1"/>
                    <a:pt x="5114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42" name="Google Shape;942;p28"/>
          <p:cNvGrpSpPr/>
          <p:nvPr/>
        </p:nvGrpSpPr>
        <p:grpSpPr>
          <a:xfrm>
            <a:off x="6586077" y="2911878"/>
            <a:ext cx="240397" cy="232930"/>
            <a:chOff x="-27719400" y="3925600"/>
            <a:chExt cx="295400" cy="286225"/>
          </a:xfrm>
        </p:grpSpPr>
        <p:sp>
          <p:nvSpPr>
            <p:cNvPr id="943" name="Google Shape;943;p28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8"/>
          <p:cNvGrpSpPr/>
          <p:nvPr/>
        </p:nvGrpSpPr>
        <p:grpSpPr>
          <a:xfrm>
            <a:off x="4929616" y="927763"/>
            <a:ext cx="1637735" cy="1449677"/>
            <a:chOff x="4929616" y="927763"/>
            <a:chExt cx="1637735" cy="1449677"/>
          </a:xfrm>
        </p:grpSpPr>
        <p:sp>
          <p:nvSpPr>
            <p:cNvPr id="946" name="Google Shape;946;p28"/>
            <p:cNvSpPr/>
            <p:nvPr/>
          </p:nvSpPr>
          <p:spPr>
            <a:xfrm>
              <a:off x="4929616" y="927763"/>
              <a:ext cx="1637735" cy="1449677"/>
            </a:xfrm>
            <a:custGeom>
              <a:avLst/>
              <a:gdLst/>
              <a:ahLst/>
              <a:cxnLst/>
              <a:rect l="l" t="t" r="r" b="b"/>
              <a:pathLst>
                <a:path w="59306" h="52496" extrusionOk="0">
                  <a:moveTo>
                    <a:pt x="6216" y="0"/>
                  </a:moveTo>
                  <a:cubicBezTo>
                    <a:pt x="4096" y="0"/>
                    <a:pt x="2120" y="1132"/>
                    <a:pt x="1060" y="2977"/>
                  </a:cubicBezTo>
                  <a:cubicBezTo>
                    <a:pt x="0" y="4823"/>
                    <a:pt x="0" y="7085"/>
                    <a:pt x="1060" y="8930"/>
                  </a:cubicBezTo>
                  <a:lnTo>
                    <a:pt x="24492" y="49518"/>
                  </a:lnTo>
                  <a:cubicBezTo>
                    <a:pt x="25563" y="51364"/>
                    <a:pt x="27528" y="52495"/>
                    <a:pt x="29647" y="52495"/>
                  </a:cubicBezTo>
                  <a:cubicBezTo>
                    <a:pt x="31778" y="52495"/>
                    <a:pt x="33743" y="51364"/>
                    <a:pt x="34802" y="49518"/>
                  </a:cubicBezTo>
                  <a:lnTo>
                    <a:pt x="58246" y="8930"/>
                  </a:lnTo>
                  <a:cubicBezTo>
                    <a:pt x="59306" y="7085"/>
                    <a:pt x="59306" y="4823"/>
                    <a:pt x="58246" y="2977"/>
                  </a:cubicBezTo>
                  <a:cubicBezTo>
                    <a:pt x="57174" y="1132"/>
                    <a:pt x="55210" y="0"/>
                    <a:pt x="53090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4983217" y="979045"/>
              <a:ext cx="1530534" cy="1347087"/>
            </a:xfrm>
            <a:custGeom>
              <a:avLst/>
              <a:gdLst/>
              <a:ahLst/>
              <a:cxnLst/>
              <a:rect l="l" t="t" r="r" b="b"/>
              <a:pathLst>
                <a:path w="55424" h="48781" extrusionOk="0">
                  <a:moveTo>
                    <a:pt x="4275" y="1"/>
                  </a:moveTo>
                  <a:cubicBezTo>
                    <a:pt x="2822" y="1"/>
                    <a:pt x="1465" y="787"/>
                    <a:pt x="726" y="2049"/>
                  </a:cubicBezTo>
                  <a:cubicBezTo>
                    <a:pt x="0" y="3311"/>
                    <a:pt x="0" y="4882"/>
                    <a:pt x="726" y="6144"/>
                  </a:cubicBezTo>
                  <a:lnTo>
                    <a:pt x="24170" y="46733"/>
                  </a:lnTo>
                  <a:cubicBezTo>
                    <a:pt x="24896" y="47995"/>
                    <a:pt x="26253" y="48781"/>
                    <a:pt x="27706" y="48781"/>
                  </a:cubicBezTo>
                  <a:cubicBezTo>
                    <a:pt x="29171" y="48781"/>
                    <a:pt x="30528" y="47995"/>
                    <a:pt x="31254" y="46733"/>
                  </a:cubicBezTo>
                  <a:lnTo>
                    <a:pt x="54698" y="6144"/>
                  </a:lnTo>
                  <a:cubicBezTo>
                    <a:pt x="55424" y="4882"/>
                    <a:pt x="55424" y="3311"/>
                    <a:pt x="54698" y="2049"/>
                  </a:cubicBezTo>
                  <a:cubicBezTo>
                    <a:pt x="53959" y="787"/>
                    <a:pt x="52602" y="1"/>
                    <a:pt x="5114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48" name="Google Shape;948;p28"/>
          <p:cNvGrpSpPr/>
          <p:nvPr/>
        </p:nvGrpSpPr>
        <p:grpSpPr>
          <a:xfrm>
            <a:off x="5627330" y="1439523"/>
            <a:ext cx="242309" cy="243591"/>
            <a:chOff x="-27351575" y="3915650"/>
            <a:chExt cx="297750" cy="299325"/>
          </a:xfrm>
        </p:grpSpPr>
        <p:sp>
          <p:nvSpPr>
            <p:cNvPr id="949" name="Google Shape;949;p28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8"/>
          <p:cNvGrpSpPr/>
          <p:nvPr/>
        </p:nvGrpSpPr>
        <p:grpSpPr>
          <a:xfrm>
            <a:off x="4929616" y="2766080"/>
            <a:ext cx="1637735" cy="1449649"/>
            <a:chOff x="4929616" y="2766080"/>
            <a:chExt cx="1637735" cy="1449649"/>
          </a:xfrm>
        </p:grpSpPr>
        <p:sp>
          <p:nvSpPr>
            <p:cNvPr id="952" name="Google Shape;952;p28"/>
            <p:cNvSpPr/>
            <p:nvPr/>
          </p:nvSpPr>
          <p:spPr>
            <a:xfrm>
              <a:off x="4929616" y="2766080"/>
              <a:ext cx="1637735" cy="1449649"/>
            </a:xfrm>
            <a:custGeom>
              <a:avLst/>
              <a:gdLst/>
              <a:ahLst/>
              <a:cxnLst/>
              <a:rect l="l" t="t" r="r" b="b"/>
              <a:pathLst>
                <a:path w="59306" h="52495" extrusionOk="0">
                  <a:moveTo>
                    <a:pt x="29647" y="0"/>
                  </a:moveTo>
                  <a:cubicBezTo>
                    <a:pt x="27528" y="0"/>
                    <a:pt x="25563" y="1131"/>
                    <a:pt x="24492" y="2977"/>
                  </a:cubicBezTo>
                  <a:lnTo>
                    <a:pt x="1060" y="43565"/>
                  </a:lnTo>
                  <a:cubicBezTo>
                    <a:pt x="0" y="45411"/>
                    <a:pt x="0" y="47673"/>
                    <a:pt x="1060" y="49518"/>
                  </a:cubicBezTo>
                  <a:cubicBezTo>
                    <a:pt x="2120" y="51364"/>
                    <a:pt x="4096" y="52495"/>
                    <a:pt x="6216" y="52495"/>
                  </a:cubicBezTo>
                  <a:lnTo>
                    <a:pt x="53090" y="52495"/>
                  </a:lnTo>
                  <a:cubicBezTo>
                    <a:pt x="55210" y="52495"/>
                    <a:pt x="57174" y="51364"/>
                    <a:pt x="58246" y="49518"/>
                  </a:cubicBezTo>
                  <a:cubicBezTo>
                    <a:pt x="59306" y="47673"/>
                    <a:pt x="59306" y="45411"/>
                    <a:pt x="58246" y="43565"/>
                  </a:cubicBezTo>
                  <a:lnTo>
                    <a:pt x="34802" y="2977"/>
                  </a:lnTo>
                  <a:cubicBezTo>
                    <a:pt x="33743" y="1131"/>
                    <a:pt x="31778" y="0"/>
                    <a:pt x="29647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4983217" y="2817362"/>
              <a:ext cx="1530534" cy="1347087"/>
            </a:xfrm>
            <a:custGeom>
              <a:avLst/>
              <a:gdLst/>
              <a:ahLst/>
              <a:cxnLst/>
              <a:rect l="l" t="t" r="r" b="b"/>
              <a:pathLst>
                <a:path w="55424" h="48781" extrusionOk="0">
                  <a:moveTo>
                    <a:pt x="27706" y="1"/>
                  </a:moveTo>
                  <a:cubicBezTo>
                    <a:pt x="26253" y="1"/>
                    <a:pt x="24896" y="786"/>
                    <a:pt x="24170" y="2048"/>
                  </a:cubicBezTo>
                  <a:lnTo>
                    <a:pt x="726" y="42637"/>
                  </a:lnTo>
                  <a:cubicBezTo>
                    <a:pt x="0" y="43899"/>
                    <a:pt x="0" y="45470"/>
                    <a:pt x="726" y="46732"/>
                  </a:cubicBezTo>
                  <a:cubicBezTo>
                    <a:pt x="1465" y="47995"/>
                    <a:pt x="2822" y="48780"/>
                    <a:pt x="4275" y="48780"/>
                  </a:cubicBezTo>
                  <a:lnTo>
                    <a:pt x="51149" y="48780"/>
                  </a:lnTo>
                  <a:cubicBezTo>
                    <a:pt x="52602" y="48780"/>
                    <a:pt x="53959" y="47995"/>
                    <a:pt x="54698" y="46732"/>
                  </a:cubicBezTo>
                  <a:cubicBezTo>
                    <a:pt x="55424" y="45470"/>
                    <a:pt x="55424" y="43899"/>
                    <a:pt x="54698" y="42637"/>
                  </a:cubicBezTo>
                  <a:lnTo>
                    <a:pt x="31254" y="2048"/>
                  </a:lnTo>
                  <a:cubicBezTo>
                    <a:pt x="30528" y="786"/>
                    <a:pt x="29171" y="1"/>
                    <a:pt x="2770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4" name="Google Shape;954;p28"/>
          <p:cNvGrpSpPr/>
          <p:nvPr/>
        </p:nvGrpSpPr>
        <p:grpSpPr>
          <a:xfrm>
            <a:off x="5626374" y="3513786"/>
            <a:ext cx="244221" cy="240864"/>
            <a:chOff x="-25834600" y="3915850"/>
            <a:chExt cx="300100" cy="295975"/>
          </a:xfrm>
        </p:grpSpPr>
        <p:sp>
          <p:nvSpPr>
            <p:cNvPr id="955" name="Google Shape;955;p28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8"/>
          <p:cNvGrpSpPr/>
          <p:nvPr/>
        </p:nvGrpSpPr>
        <p:grpSpPr>
          <a:xfrm>
            <a:off x="3971825" y="2586551"/>
            <a:ext cx="1637735" cy="1449649"/>
            <a:chOff x="3971825" y="2586551"/>
            <a:chExt cx="1637735" cy="1449649"/>
          </a:xfrm>
        </p:grpSpPr>
        <p:sp>
          <p:nvSpPr>
            <p:cNvPr id="959" name="Google Shape;959;p28"/>
            <p:cNvSpPr/>
            <p:nvPr/>
          </p:nvSpPr>
          <p:spPr>
            <a:xfrm>
              <a:off x="3971825" y="2586551"/>
              <a:ext cx="1637735" cy="1449649"/>
            </a:xfrm>
            <a:custGeom>
              <a:avLst/>
              <a:gdLst/>
              <a:ahLst/>
              <a:cxnLst/>
              <a:rect l="l" t="t" r="r" b="b"/>
              <a:pathLst>
                <a:path w="59306" h="52495" extrusionOk="0">
                  <a:moveTo>
                    <a:pt x="6216" y="0"/>
                  </a:moveTo>
                  <a:cubicBezTo>
                    <a:pt x="4096" y="0"/>
                    <a:pt x="2132" y="1143"/>
                    <a:pt x="1060" y="2977"/>
                  </a:cubicBezTo>
                  <a:cubicBezTo>
                    <a:pt x="1" y="4822"/>
                    <a:pt x="1" y="7097"/>
                    <a:pt x="1060" y="8930"/>
                  </a:cubicBezTo>
                  <a:lnTo>
                    <a:pt x="24492" y="49518"/>
                  </a:lnTo>
                  <a:cubicBezTo>
                    <a:pt x="25563" y="51364"/>
                    <a:pt x="27528" y="52495"/>
                    <a:pt x="29647" y="52495"/>
                  </a:cubicBezTo>
                  <a:cubicBezTo>
                    <a:pt x="31778" y="52495"/>
                    <a:pt x="33743" y="51364"/>
                    <a:pt x="34814" y="49518"/>
                  </a:cubicBezTo>
                  <a:lnTo>
                    <a:pt x="58246" y="8930"/>
                  </a:lnTo>
                  <a:cubicBezTo>
                    <a:pt x="59306" y="7097"/>
                    <a:pt x="59306" y="4822"/>
                    <a:pt x="58246" y="2977"/>
                  </a:cubicBezTo>
                  <a:cubicBezTo>
                    <a:pt x="57174" y="1143"/>
                    <a:pt x="55210" y="0"/>
                    <a:pt x="53091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4025427" y="2637833"/>
              <a:ext cx="1530534" cy="1347087"/>
            </a:xfrm>
            <a:custGeom>
              <a:avLst/>
              <a:gdLst/>
              <a:ahLst/>
              <a:cxnLst/>
              <a:rect l="l" t="t" r="r" b="b"/>
              <a:pathLst>
                <a:path w="55424" h="48781" extrusionOk="0">
                  <a:moveTo>
                    <a:pt x="4275" y="1"/>
                  </a:moveTo>
                  <a:cubicBezTo>
                    <a:pt x="2822" y="1"/>
                    <a:pt x="1465" y="787"/>
                    <a:pt x="727" y="2049"/>
                  </a:cubicBezTo>
                  <a:cubicBezTo>
                    <a:pt x="0" y="3311"/>
                    <a:pt x="0" y="4882"/>
                    <a:pt x="727" y="6144"/>
                  </a:cubicBezTo>
                  <a:lnTo>
                    <a:pt x="24170" y="46733"/>
                  </a:lnTo>
                  <a:cubicBezTo>
                    <a:pt x="24896" y="48007"/>
                    <a:pt x="26254" y="48781"/>
                    <a:pt x="27706" y="48781"/>
                  </a:cubicBezTo>
                  <a:cubicBezTo>
                    <a:pt x="29171" y="48781"/>
                    <a:pt x="30528" y="48007"/>
                    <a:pt x="31254" y="46733"/>
                  </a:cubicBezTo>
                  <a:lnTo>
                    <a:pt x="54698" y="6144"/>
                  </a:lnTo>
                  <a:cubicBezTo>
                    <a:pt x="55424" y="4882"/>
                    <a:pt x="55424" y="3311"/>
                    <a:pt x="54698" y="2049"/>
                  </a:cubicBezTo>
                  <a:cubicBezTo>
                    <a:pt x="53959" y="787"/>
                    <a:pt x="52602" y="1"/>
                    <a:pt x="5115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61" name="Google Shape;961;p28"/>
          <p:cNvGrpSpPr/>
          <p:nvPr/>
        </p:nvGrpSpPr>
        <p:grpSpPr>
          <a:xfrm>
            <a:off x="4668924" y="2970723"/>
            <a:ext cx="243570" cy="239969"/>
            <a:chOff x="-25465200" y="3916150"/>
            <a:chExt cx="299300" cy="294875"/>
          </a:xfrm>
        </p:grpSpPr>
        <p:sp>
          <p:nvSpPr>
            <p:cNvPr id="962" name="Google Shape;962;p28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28"/>
          <p:cNvGrpSpPr/>
          <p:nvPr/>
        </p:nvGrpSpPr>
        <p:grpSpPr>
          <a:xfrm>
            <a:off x="3971825" y="1106960"/>
            <a:ext cx="1637735" cy="1449649"/>
            <a:chOff x="3971825" y="1106960"/>
            <a:chExt cx="1637735" cy="1449649"/>
          </a:xfrm>
        </p:grpSpPr>
        <p:sp>
          <p:nvSpPr>
            <p:cNvPr id="965" name="Google Shape;965;p28"/>
            <p:cNvSpPr/>
            <p:nvPr/>
          </p:nvSpPr>
          <p:spPr>
            <a:xfrm>
              <a:off x="3971825" y="1106960"/>
              <a:ext cx="1637735" cy="1449649"/>
            </a:xfrm>
            <a:custGeom>
              <a:avLst/>
              <a:gdLst/>
              <a:ahLst/>
              <a:cxnLst/>
              <a:rect l="l" t="t" r="r" b="b"/>
              <a:pathLst>
                <a:path w="59306" h="52495" extrusionOk="0">
                  <a:moveTo>
                    <a:pt x="29647" y="0"/>
                  </a:moveTo>
                  <a:cubicBezTo>
                    <a:pt x="27528" y="0"/>
                    <a:pt x="25563" y="1143"/>
                    <a:pt x="24492" y="2977"/>
                  </a:cubicBezTo>
                  <a:lnTo>
                    <a:pt x="1060" y="43565"/>
                  </a:lnTo>
                  <a:cubicBezTo>
                    <a:pt x="1" y="45411"/>
                    <a:pt x="1" y="47685"/>
                    <a:pt x="1060" y="49518"/>
                  </a:cubicBezTo>
                  <a:cubicBezTo>
                    <a:pt x="2120" y="51364"/>
                    <a:pt x="4096" y="52495"/>
                    <a:pt x="6216" y="52495"/>
                  </a:cubicBezTo>
                  <a:lnTo>
                    <a:pt x="53091" y="52495"/>
                  </a:lnTo>
                  <a:cubicBezTo>
                    <a:pt x="55210" y="52495"/>
                    <a:pt x="57174" y="51364"/>
                    <a:pt x="58246" y="49518"/>
                  </a:cubicBezTo>
                  <a:cubicBezTo>
                    <a:pt x="59306" y="47685"/>
                    <a:pt x="59306" y="45411"/>
                    <a:pt x="58246" y="43565"/>
                  </a:cubicBezTo>
                  <a:lnTo>
                    <a:pt x="34803" y="2977"/>
                  </a:lnTo>
                  <a:cubicBezTo>
                    <a:pt x="33743" y="1143"/>
                    <a:pt x="31778" y="0"/>
                    <a:pt x="29647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4025427" y="1158243"/>
              <a:ext cx="1530534" cy="1347087"/>
            </a:xfrm>
            <a:custGeom>
              <a:avLst/>
              <a:gdLst/>
              <a:ahLst/>
              <a:cxnLst/>
              <a:rect l="l" t="t" r="r" b="b"/>
              <a:pathLst>
                <a:path w="55424" h="48781" extrusionOk="0">
                  <a:moveTo>
                    <a:pt x="27706" y="1"/>
                  </a:moveTo>
                  <a:cubicBezTo>
                    <a:pt x="26254" y="1"/>
                    <a:pt x="24896" y="787"/>
                    <a:pt x="24170" y="2049"/>
                  </a:cubicBezTo>
                  <a:lnTo>
                    <a:pt x="727" y="42637"/>
                  </a:lnTo>
                  <a:cubicBezTo>
                    <a:pt x="0" y="43911"/>
                    <a:pt x="0" y="45471"/>
                    <a:pt x="727" y="46733"/>
                  </a:cubicBezTo>
                  <a:cubicBezTo>
                    <a:pt x="1465" y="48007"/>
                    <a:pt x="2822" y="48781"/>
                    <a:pt x="4275" y="48781"/>
                  </a:cubicBezTo>
                  <a:lnTo>
                    <a:pt x="51150" y="48781"/>
                  </a:lnTo>
                  <a:cubicBezTo>
                    <a:pt x="52602" y="48781"/>
                    <a:pt x="53959" y="47995"/>
                    <a:pt x="54698" y="46733"/>
                  </a:cubicBezTo>
                  <a:cubicBezTo>
                    <a:pt x="55424" y="45471"/>
                    <a:pt x="55424" y="43911"/>
                    <a:pt x="54698" y="42637"/>
                  </a:cubicBezTo>
                  <a:lnTo>
                    <a:pt x="31254" y="2049"/>
                  </a:lnTo>
                  <a:cubicBezTo>
                    <a:pt x="30528" y="787"/>
                    <a:pt x="29171" y="1"/>
                    <a:pt x="2770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67" name="Google Shape;967;p28"/>
          <p:cNvGrpSpPr/>
          <p:nvPr/>
        </p:nvGrpSpPr>
        <p:grpSpPr>
          <a:xfrm>
            <a:off x="4669865" y="1975499"/>
            <a:ext cx="241658" cy="240844"/>
            <a:chOff x="-26980600" y="3175500"/>
            <a:chExt cx="296950" cy="295950"/>
          </a:xfrm>
        </p:grpSpPr>
        <p:sp>
          <p:nvSpPr>
            <p:cNvPr id="968" name="Google Shape;968;p28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28"/>
          <p:cNvSpPr txBox="1"/>
          <p:nvPr/>
        </p:nvSpPr>
        <p:spPr>
          <a:xfrm>
            <a:off x="71027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Hexagon Diagram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2" name="Google Shape;972;p28"/>
          <p:cNvSpPr txBox="1"/>
          <p:nvPr/>
        </p:nvSpPr>
        <p:spPr>
          <a:xfrm>
            <a:off x="71027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73" name="Google Shape;973;p28"/>
          <p:cNvGrpSpPr/>
          <p:nvPr/>
        </p:nvGrpSpPr>
        <p:grpSpPr>
          <a:xfrm>
            <a:off x="5020360" y="1802046"/>
            <a:ext cx="1456249" cy="1539459"/>
            <a:chOff x="5020360" y="1802046"/>
            <a:chExt cx="1456249" cy="1539459"/>
          </a:xfrm>
        </p:grpSpPr>
        <p:sp>
          <p:nvSpPr>
            <p:cNvPr id="974" name="Google Shape;974;p28"/>
            <p:cNvSpPr/>
            <p:nvPr/>
          </p:nvSpPr>
          <p:spPr>
            <a:xfrm>
              <a:off x="5199226" y="2022336"/>
              <a:ext cx="1098525" cy="1098497"/>
            </a:xfrm>
            <a:custGeom>
              <a:avLst/>
              <a:gdLst/>
              <a:ahLst/>
              <a:cxnLst/>
              <a:rect l="l" t="t" r="r" b="b"/>
              <a:pathLst>
                <a:path w="39780" h="39779" extrusionOk="0">
                  <a:moveTo>
                    <a:pt x="19884" y="0"/>
                  </a:moveTo>
                  <a:cubicBezTo>
                    <a:pt x="8906" y="0"/>
                    <a:pt x="1" y="8906"/>
                    <a:pt x="1" y="19896"/>
                  </a:cubicBezTo>
                  <a:cubicBezTo>
                    <a:pt x="1" y="30885"/>
                    <a:pt x="8906" y="39779"/>
                    <a:pt x="19884" y="39779"/>
                  </a:cubicBezTo>
                  <a:cubicBezTo>
                    <a:pt x="30874" y="39779"/>
                    <a:pt x="39779" y="30885"/>
                    <a:pt x="39779" y="19896"/>
                  </a:cubicBezTo>
                  <a:cubicBezTo>
                    <a:pt x="39779" y="8906"/>
                    <a:pt x="30874" y="0"/>
                    <a:pt x="1988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5263018" y="2086128"/>
              <a:ext cx="970943" cy="970943"/>
            </a:xfrm>
            <a:custGeom>
              <a:avLst/>
              <a:gdLst/>
              <a:ahLst/>
              <a:cxnLst/>
              <a:rect l="l" t="t" r="r" b="b"/>
              <a:pathLst>
                <a:path w="35160" h="35160" extrusionOk="0">
                  <a:moveTo>
                    <a:pt x="17574" y="0"/>
                  </a:moveTo>
                  <a:cubicBezTo>
                    <a:pt x="7870" y="0"/>
                    <a:pt x="0" y="7882"/>
                    <a:pt x="0" y="17586"/>
                  </a:cubicBezTo>
                  <a:cubicBezTo>
                    <a:pt x="0" y="27289"/>
                    <a:pt x="7870" y="35159"/>
                    <a:pt x="17574" y="35159"/>
                  </a:cubicBezTo>
                  <a:cubicBezTo>
                    <a:pt x="27290" y="35159"/>
                    <a:pt x="35160" y="27289"/>
                    <a:pt x="35160" y="17586"/>
                  </a:cubicBezTo>
                  <a:cubicBezTo>
                    <a:pt x="35160" y="7882"/>
                    <a:pt x="27290" y="0"/>
                    <a:pt x="17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5020360" y="1843801"/>
              <a:ext cx="1456249" cy="1456222"/>
            </a:xfrm>
            <a:custGeom>
              <a:avLst/>
              <a:gdLst/>
              <a:ahLst/>
              <a:cxnLst/>
              <a:rect l="l" t="t" r="r" b="b"/>
              <a:pathLst>
                <a:path w="52734" h="52733" extrusionOk="0">
                  <a:moveTo>
                    <a:pt x="27171" y="0"/>
                  </a:moveTo>
                  <a:cubicBezTo>
                    <a:pt x="27075" y="0"/>
                    <a:pt x="26992" y="72"/>
                    <a:pt x="26992" y="167"/>
                  </a:cubicBezTo>
                  <a:cubicBezTo>
                    <a:pt x="26992" y="250"/>
                    <a:pt x="27064" y="334"/>
                    <a:pt x="27159" y="334"/>
                  </a:cubicBezTo>
                  <a:cubicBezTo>
                    <a:pt x="27706" y="357"/>
                    <a:pt x="28266" y="381"/>
                    <a:pt x="28826" y="441"/>
                  </a:cubicBezTo>
                  <a:lnTo>
                    <a:pt x="28838" y="441"/>
                  </a:lnTo>
                  <a:cubicBezTo>
                    <a:pt x="28921" y="441"/>
                    <a:pt x="28992" y="369"/>
                    <a:pt x="29004" y="286"/>
                  </a:cubicBezTo>
                  <a:cubicBezTo>
                    <a:pt x="29016" y="191"/>
                    <a:pt x="28945" y="119"/>
                    <a:pt x="28849" y="107"/>
                  </a:cubicBezTo>
                  <a:cubicBezTo>
                    <a:pt x="28290" y="48"/>
                    <a:pt x="27730" y="24"/>
                    <a:pt x="27171" y="0"/>
                  </a:cubicBezTo>
                  <a:close/>
                  <a:moveTo>
                    <a:pt x="25480" y="0"/>
                  </a:moveTo>
                  <a:cubicBezTo>
                    <a:pt x="24908" y="24"/>
                    <a:pt x="24349" y="60"/>
                    <a:pt x="23789" y="119"/>
                  </a:cubicBezTo>
                  <a:cubicBezTo>
                    <a:pt x="23694" y="119"/>
                    <a:pt x="23635" y="203"/>
                    <a:pt x="23635" y="298"/>
                  </a:cubicBezTo>
                  <a:cubicBezTo>
                    <a:pt x="23646" y="381"/>
                    <a:pt x="23718" y="453"/>
                    <a:pt x="23801" y="453"/>
                  </a:cubicBezTo>
                  <a:cubicBezTo>
                    <a:pt x="23813" y="453"/>
                    <a:pt x="23813" y="453"/>
                    <a:pt x="23825" y="441"/>
                  </a:cubicBezTo>
                  <a:cubicBezTo>
                    <a:pt x="24373" y="393"/>
                    <a:pt x="24932" y="357"/>
                    <a:pt x="25480" y="334"/>
                  </a:cubicBezTo>
                  <a:cubicBezTo>
                    <a:pt x="25575" y="334"/>
                    <a:pt x="25647" y="262"/>
                    <a:pt x="25647" y="167"/>
                  </a:cubicBezTo>
                  <a:cubicBezTo>
                    <a:pt x="25647" y="72"/>
                    <a:pt x="25563" y="0"/>
                    <a:pt x="25480" y="0"/>
                  </a:cubicBezTo>
                  <a:close/>
                  <a:moveTo>
                    <a:pt x="30491" y="317"/>
                  </a:moveTo>
                  <a:cubicBezTo>
                    <a:pt x="30412" y="317"/>
                    <a:pt x="30348" y="380"/>
                    <a:pt x="30338" y="453"/>
                  </a:cubicBezTo>
                  <a:cubicBezTo>
                    <a:pt x="30326" y="548"/>
                    <a:pt x="30385" y="631"/>
                    <a:pt x="30481" y="643"/>
                  </a:cubicBezTo>
                  <a:cubicBezTo>
                    <a:pt x="31028" y="727"/>
                    <a:pt x="31576" y="834"/>
                    <a:pt x="32112" y="965"/>
                  </a:cubicBezTo>
                  <a:lnTo>
                    <a:pt x="32147" y="965"/>
                  </a:lnTo>
                  <a:cubicBezTo>
                    <a:pt x="32231" y="965"/>
                    <a:pt x="32290" y="917"/>
                    <a:pt x="32314" y="834"/>
                  </a:cubicBezTo>
                  <a:cubicBezTo>
                    <a:pt x="32338" y="738"/>
                    <a:pt x="32278" y="655"/>
                    <a:pt x="32183" y="631"/>
                  </a:cubicBezTo>
                  <a:cubicBezTo>
                    <a:pt x="31636" y="512"/>
                    <a:pt x="31076" y="405"/>
                    <a:pt x="30528" y="322"/>
                  </a:cubicBezTo>
                  <a:cubicBezTo>
                    <a:pt x="30516" y="319"/>
                    <a:pt x="30503" y="317"/>
                    <a:pt x="30491" y="317"/>
                  </a:cubicBezTo>
                  <a:close/>
                  <a:moveTo>
                    <a:pt x="22135" y="332"/>
                  </a:moveTo>
                  <a:cubicBezTo>
                    <a:pt x="22127" y="332"/>
                    <a:pt x="22119" y="333"/>
                    <a:pt x="22111" y="334"/>
                  </a:cubicBezTo>
                  <a:cubicBezTo>
                    <a:pt x="21563" y="417"/>
                    <a:pt x="21003" y="524"/>
                    <a:pt x="20456" y="655"/>
                  </a:cubicBezTo>
                  <a:cubicBezTo>
                    <a:pt x="20360" y="679"/>
                    <a:pt x="20313" y="762"/>
                    <a:pt x="20325" y="857"/>
                  </a:cubicBezTo>
                  <a:cubicBezTo>
                    <a:pt x="20348" y="929"/>
                    <a:pt x="20420" y="988"/>
                    <a:pt x="20491" y="988"/>
                  </a:cubicBezTo>
                  <a:cubicBezTo>
                    <a:pt x="20503" y="988"/>
                    <a:pt x="20515" y="988"/>
                    <a:pt x="20527" y="977"/>
                  </a:cubicBezTo>
                  <a:cubicBezTo>
                    <a:pt x="21063" y="857"/>
                    <a:pt x="21622" y="750"/>
                    <a:pt x="22170" y="655"/>
                  </a:cubicBezTo>
                  <a:cubicBezTo>
                    <a:pt x="22253" y="643"/>
                    <a:pt x="22325" y="560"/>
                    <a:pt x="22301" y="465"/>
                  </a:cubicBezTo>
                  <a:cubicBezTo>
                    <a:pt x="22290" y="388"/>
                    <a:pt x="22220" y="332"/>
                    <a:pt x="22135" y="332"/>
                  </a:cubicBezTo>
                  <a:close/>
                  <a:moveTo>
                    <a:pt x="33778" y="1054"/>
                  </a:moveTo>
                  <a:cubicBezTo>
                    <a:pt x="33703" y="1054"/>
                    <a:pt x="33641" y="1098"/>
                    <a:pt x="33612" y="1167"/>
                  </a:cubicBezTo>
                  <a:cubicBezTo>
                    <a:pt x="33588" y="1262"/>
                    <a:pt x="33636" y="1358"/>
                    <a:pt x="33731" y="1381"/>
                  </a:cubicBezTo>
                  <a:cubicBezTo>
                    <a:pt x="34255" y="1536"/>
                    <a:pt x="34791" y="1715"/>
                    <a:pt x="35315" y="1905"/>
                  </a:cubicBezTo>
                  <a:cubicBezTo>
                    <a:pt x="35338" y="1905"/>
                    <a:pt x="35350" y="1917"/>
                    <a:pt x="35374" y="1917"/>
                  </a:cubicBezTo>
                  <a:cubicBezTo>
                    <a:pt x="35434" y="1917"/>
                    <a:pt x="35505" y="1870"/>
                    <a:pt x="35529" y="1798"/>
                  </a:cubicBezTo>
                  <a:cubicBezTo>
                    <a:pt x="35565" y="1715"/>
                    <a:pt x="35517" y="1619"/>
                    <a:pt x="35434" y="1584"/>
                  </a:cubicBezTo>
                  <a:cubicBezTo>
                    <a:pt x="34898" y="1393"/>
                    <a:pt x="34362" y="1215"/>
                    <a:pt x="33826" y="1060"/>
                  </a:cubicBezTo>
                  <a:cubicBezTo>
                    <a:pt x="33810" y="1056"/>
                    <a:pt x="33793" y="1054"/>
                    <a:pt x="33778" y="1054"/>
                  </a:cubicBezTo>
                  <a:close/>
                  <a:moveTo>
                    <a:pt x="18868" y="1078"/>
                  </a:moveTo>
                  <a:cubicBezTo>
                    <a:pt x="18853" y="1078"/>
                    <a:pt x="18839" y="1080"/>
                    <a:pt x="18824" y="1084"/>
                  </a:cubicBezTo>
                  <a:cubicBezTo>
                    <a:pt x="18277" y="1250"/>
                    <a:pt x="17741" y="1429"/>
                    <a:pt x="17217" y="1619"/>
                  </a:cubicBezTo>
                  <a:cubicBezTo>
                    <a:pt x="17134" y="1655"/>
                    <a:pt x="17086" y="1750"/>
                    <a:pt x="17122" y="1834"/>
                  </a:cubicBezTo>
                  <a:cubicBezTo>
                    <a:pt x="17146" y="1905"/>
                    <a:pt x="17205" y="1941"/>
                    <a:pt x="17277" y="1941"/>
                  </a:cubicBezTo>
                  <a:cubicBezTo>
                    <a:pt x="17288" y="1941"/>
                    <a:pt x="17312" y="1941"/>
                    <a:pt x="17336" y="1929"/>
                  </a:cubicBezTo>
                  <a:cubicBezTo>
                    <a:pt x="17848" y="1739"/>
                    <a:pt x="18384" y="1560"/>
                    <a:pt x="18920" y="1405"/>
                  </a:cubicBezTo>
                  <a:cubicBezTo>
                    <a:pt x="19003" y="1381"/>
                    <a:pt x="19051" y="1286"/>
                    <a:pt x="19027" y="1203"/>
                  </a:cubicBezTo>
                  <a:cubicBezTo>
                    <a:pt x="19007" y="1124"/>
                    <a:pt x="18938" y="1078"/>
                    <a:pt x="18868" y="1078"/>
                  </a:cubicBezTo>
                  <a:close/>
                  <a:moveTo>
                    <a:pt x="36935" y="2203"/>
                  </a:moveTo>
                  <a:cubicBezTo>
                    <a:pt x="36869" y="2203"/>
                    <a:pt x="36807" y="2246"/>
                    <a:pt x="36779" y="2310"/>
                  </a:cubicBezTo>
                  <a:cubicBezTo>
                    <a:pt x="36743" y="2393"/>
                    <a:pt x="36779" y="2489"/>
                    <a:pt x="36862" y="2524"/>
                  </a:cubicBezTo>
                  <a:cubicBezTo>
                    <a:pt x="37374" y="2751"/>
                    <a:pt x="37874" y="2989"/>
                    <a:pt x="38374" y="3251"/>
                  </a:cubicBezTo>
                  <a:cubicBezTo>
                    <a:pt x="38398" y="3263"/>
                    <a:pt x="38422" y="3263"/>
                    <a:pt x="38446" y="3263"/>
                  </a:cubicBezTo>
                  <a:cubicBezTo>
                    <a:pt x="38505" y="3263"/>
                    <a:pt x="38565" y="3239"/>
                    <a:pt x="38589" y="3179"/>
                  </a:cubicBezTo>
                  <a:cubicBezTo>
                    <a:pt x="38636" y="3096"/>
                    <a:pt x="38601" y="3001"/>
                    <a:pt x="38529" y="2953"/>
                  </a:cubicBezTo>
                  <a:cubicBezTo>
                    <a:pt x="38029" y="2691"/>
                    <a:pt x="37517" y="2453"/>
                    <a:pt x="36993" y="2215"/>
                  </a:cubicBezTo>
                  <a:cubicBezTo>
                    <a:pt x="36974" y="2207"/>
                    <a:pt x="36954" y="2203"/>
                    <a:pt x="36935" y="2203"/>
                  </a:cubicBezTo>
                  <a:close/>
                  <a:moveTo>
                    <a:pt x="15716" y="2239"/>
                  </a:moveTo>
                  <a:cubicBezTo>
                    <a:pt x="15696" y="2239"/>
                    <a:pt x="15676" y="2242"/>
                    <a:pt x="15657" y="2251"/>
                  </a:cubicBezTo>
                  <a:cubicBezTo>
                    <a:pt x="15145" y="2489"/>
                    <a:pt x="14633" y="2727"/>
                    <a:pt x="14133" y="2989"/>
                  </a:cubicBezTo>
                  <a:cubicBezTo>
                    <a:pt x="14050" y="3036"/>
                    <a:pt x="14026" y="3132"/>
                    <a:pt x="14062" y="3215"/>
                  </a:cubicBezTo>
                  <a:cubicBezTo>
                    <a:pt x="14098" y="3274"/>
                    <a:pt x="14157" y="3310"/>
                    <a:pt x="14217" y="3310"/>
                  </a:cubicBezTo>
                  <a:cubicBezTo>
                    <a:pt x="14240" y="3310"/>
                    <a:pt x="14264" y="3298"/>
                    <a:pt x="14288" y="3286"/>
                  </a:cubicBezTo>
                  <a:cubicBezTo>
                    <a:pt x="14776" y="3024"/>
                    <a:pt x="15288" y="2786"/>
                    <a:pt x="15788" y="2560"/>
                  </a:cubicBezTo>
                  <a:cubicBezTo>
                    <a:pt x="15872" y="2524"/>
                    <a:pt x="15907" y="2429"/>
                    <a:pt x="15872" y="2346"/>
                  </a:cubicBezTo>
                  <a:cubicBezTo>
                    <a:pt x="15844" y="2282"/>
                    <a:pt x="15781" y="2239"/>
                    <a:pt x="15716" y="2239"/>
                  </a:cubicBezTo>
                  <a:close/>
                  <a:moveTo>
                    <a:pt x="39909" y="3762"/>
                  </a:moveTo>
                  <a:cubicBezTo>
                    <a:pt x="39854" y="3762"/>
                    <a:pt x="39798" y="3788"/>
                    <a:pt x="39767" y="3834"/>
                  </a:cubicBezTo>
                  <a:cubicBezTo>
                    <a:pt x="39720" y="3917"/>
                    <a:pt x="39744" y="4025"/>
                    <a:pt x="39827" y="4072"/>
                  </a:cubicBezTo>
                  <a:cubicBezTo>
                    <a:pt x="40303" y="4358"/>
                    <a:pt x="40768" y="4656"/>
                    <a:pt x="41220" y="4977"/>
                  </a:cubicBezTo>
                  <a:cubicBezTo>
                    <a:pt x="41256" y="5001"/>
                    <a:pt x="41291" y="5013"/>
                    <a:pt x="41315" y="5013"/>
                  </a:cubicBezTo>
                  <a:cubicBezTo>
                    <a:pt x="41375" y="5013"/>
                    <a:pt x="41422" y="4977"/>
                    <a:pt x="41458" y="4941"/>
                  </a:cubicBezTo>
                  <a:cubicBezTo>
                    <a:pt x="41506" y="4858"/>
                    <a:pt x="41494" y="4751"/>
                    <a:pt x="41411" y="4703"/>
                  </a:cubicBezTo>
                  <a:cubicBezTo>
                    <a:pt x="40958" y="4382"/>
                    <a:pt x="40482" y="4072"/>
                    <a:pt x="39994" y="3786"/>
                  </a:cubicBezTo>
                  <a:cubicBezTo>
                    <a:pt x="39968" y="3770"/>
                    <a:pt x="39939" y="3762"/>
                    <a:pt x="39909" y="3762"/>
                  </a:cubicBezTo>
                  <a:close/>
                  <a:moveTo>
                    <a:pt x="12751" y="3798"/>
                  </a:moveTo>
                  <a:cubicBezTo>
                    <a:pt x="12722" y="3798"/>
                    <a:pt x="12693" y="3806"/>
                    <a:pt x="12669" y="3822"/>
                  </a:cubicBezTo>
                  <a:cubicBezTo>
                    <a:pt x="12193" y="4120"/>
                    <a:pt x="11716" y="4429"/>
                    <a:pt x="11252" y="4751"/>
                  </a:cubicBezTo>
                  <a:cubicBezTo>
                    <a:pt x="11181" y="4798"/>
                    <a:pt x="11157" y="4906"/>
                    <a:pt x="11216" y="4977"/>
                  </a:cubicBezTo>
                  <a:cubicBezTo>
                    <a:pt x="11240" y="5025"/>
                    <a:pt x="11300" y="5048"/>
                    <a:pt x="11347" y="5048"/>
                  </a:cubicBezTo>
                  <a:cubicBezTo>
                    <a:pt x="11383" y="5048"/>
                    <a:pt x="11419" y="5037"/>
                    <a:pt x="11443" y="5025"/>
                  </a:cubicBezTo>
                  <a:cubicBezTo>
                    <a:pt x="11895" y="4703"/>
                    <a:pt x="12371" y="4394"/>
                    <a:pt x="12836" y="4108"/>
                  </a:cubicBezTo>
                  <a:cubicBezTo>
                    <a:pt x="12919" y="4060"/>
                    <a:pt x="12943" y="3953"/>
                    <a:pt x="12895" y="3882"/>
                  </a:cubicBezTo>
                  <a:cubicBezTo>
                    <a:pt x="12864" y="3827"/>
                    <a:pt x="12807" y="3798"/>
                    <a:pt x="12751" y="3798"/>
                  </a:cubicBezTo>
                  <a:close/>
                  <a:moveTo>
                    <a:pt x="42667" y="5677"/>
                  </a:moveTo>
                  <a:cubicBezTo>
                    <a:pt x="42621" y="5677"/>
                    <a:pt x="42575" y="5698"/>
                    <a:pt x="42542" y="5739"/>
                  </a:cubicBezTo>
                  <a:cubicBezTo>
                    <a:pt x="42482" y="5810"/>
                    <a:pt x="42494" y="5918"/>
                    <a:pt x="42565" y="5977"/>
                  </a:cubicBezTo>
                  <a:cubicBezTo>
                    <a:pt x="42994" y="6322"/>
                    <a:pt x="43423" y="6680"/>
                    <a:pt x="43839" y="7049"/>
                  </a:cubicBezTo>
                  <a:cubicBezTo>
                    <a:pt x="43863" y="7084"/>
                    <a:pt x="43911" y="7096"/>
                    <a:pt x="43947" y="7096"/>
                  </a:cubicBezTo>
                  <a:cubicBezTo>
                    <a:pt x="43994" y="7096"/>
                    <a:pt x="44042" y="7084"/>
                    <a:pt x="44078" y="7049"/>
                  </a:cubicBezTo>
                  <a:cubicBezTo>
                    <a:pt x="44137" y="6977"/>
                    <a:pt x="44125" y="6870"/>
                    <a:pt x="44066" y="6811"/>
                  </a:cubicBezTo>
                  <a:cubicBezTo>
                    <a:pt x="43649" y="6430"/>
                    <a:pt x="43208" y="6060"/>
                    <a:pt x="42768" y="5715"/>
                  </a:cubicBezTo>
                  <a:cubicBezTo>
                    <a:pt x="42737" y="5689"/>
                    <a:pt x="42702" y="5677"/>
                    <a:pt x="42667" y="5677"/>
                  </a:cubicBezTo>
                  <a:close/>
                  <a:moveTo>
                    <a:pt x="10006" y="5725"/>
                  </a:moveTo>
                  <a:cubicBezTo>
                    <a:pt x="9969" y="5725"/>
                    <a:pt x="9931" y="5737"/>
                    <a:pt x="9895" y="5763"/>
                  </a:cubicBezTo>
                  <a:cubicBezTo>
                    <a:pt x="9466" y="6108"/>
                    <a:pt x="9026" y="6477"/>
                    <a:pt x="8621" y="6858"/>
                  </a:cubicBezTo>
                  <a:cubicBezTo>
                    <a:pt x="8549" y="6918"/>
                    <a:pt x="8537" y="7025"/>
                    <a:pt x="8609" y="7096"/>
                  </a:cubicBezTo>
                  <a:cubicBezTo>
                    <a:pt x="8633" y="7132"/>
                    <a:pt x="8680" y="7144"/>
                    <a:pt x="8728" y="7144"/>
                  </a:cubicBezTo>
                  <a:cubicBezTo>
                    <a:pt x="8764" y="7144"/>
                    <a:pt x="8811" y="7132"/>
                    <a:pt x="8835" y="7108"/>
                  </a:cubicBezTo>
                  <a:cubicBezTo>
                    <a:pt x="9252" y="6727"/>
                    <a:pt x="9680" y="6370"/>
                    <a:pt x="10109" y="6025"/>
                  </a:cubicBezTo>
                  <a:cubicBezTo>
                    <a:pt x="10180" y="5965"/>
                    <a:pt x="10192" y="5858"/>
                    <a:pt x="10133" y="5787"/>
                  </a:cubicBezTo>
                  <a:cubicBezTo>
                    <a:pt x="10099" y="5746"/>
                    <a:pt x="10054" y="5725"/>
                    <a:pt x="10006" y="5725"/>
                  </a:cubicBezTo>
                  <a:close/>
                  <a:moveTo>
                    <a:pt x="45157" y="7933"/>
                  </a:moveTo>
                  <a:cubicBezTo>
                    <a:pt x="45113" y="7933"/>
                    <a:pt x="45072" y="7948"/>
                    <a:pt x="45042" y="7977"/>
                  </a:cubicBezTo>
                  <a:cubicBezTo>
                    <a:pt x="44971" y="8037"/>
                    <a:pt x="44971" y="8144"/>
                    <a:pt x="45042" y="8216"/>
                  </a:cubicBezTo>
                  <a:cubicBezTo>
                    <a:pt x="45423" y="8608"/>
                    <a:pt x="45804" y="9025"/>
                    <a:pt x="46161" y="9442"/>
                  </a:cubicBezTo>
                  <a:cubicBezTo>
                    <a:pt x="46197" y="9489"/>
                    <a:pt x="46244" y="9501"/>
                    <a:pt x="46292" y="9501"/>
                  </a:cubicBezTo>
                  <a:cubicBezTo>
                    <a:pt x="46328" y="9501"/>
                    <a:pt x="46364" y="9489"/>
                    <a:pt x="46399" y="9466"/>
                  </a:cubicBezTo>
                  <a:cubicBezTo>
                    <a:pt x="46471" y="9406"/>
                    <a:pt x="46471" y="9299"/>
                    <a:pt x="46411" y="9228"/>
                  </a:cubicBezTo>
                  <a:cubicBezTo>
                    <a:pt x="46054" y="8799"/>
                    <a:pt x="45673" y="8382"/>
                    <a:pt x="45280" y="7977"/>
                  </a:cubicBezTo>
                  <a:cubicBezTo>
                    <a:pt x="45244" y="7948"/>
                    <a:pt x="45200" y="7933"/>
                    <a:pt x="45157" y="7933"/>
                  </a:cubicBezTo>
                  <a:close/>
                  <a:moveTo>
                    <a:pt x="7521" y="7983"/>
                  </a:moveTo>
                  <a:cubicBezTo>
                    <a:pt x="7478" y="7983"/>
                    <a:pt x="7436" y="8001"/>
                    <a:pt x="7406" y="8037"/>
                  </a:cubicBezTo>
                  <a:cubicBezTo>
                    <a:pt x="7013" y="8442"/>
                    <a:pt x="6632" y="8858"/>
                    <a:pt x="6263" y="9287"/>
                  </a:cubicBezTo>
                  <a:cubicBezTo>
                    <a:pt x="6204" y="9359"/>
                    <a:pt x="6216" y="9466"/>
                    <a:pt x="6287" y="9525"/>
                  </a:cubicBezTo>
                  <a:cubicBezTo>
                    <a:pt x="6323" y="9549"/>
                    <a:pt x="6359" y="9561"/>
                    <a:pt x="6394" y="9561"/>
                  </a:cubicBezTo>
                  <a:cubicBezTo>
                    <a:pt x="6442" y="9561"/>
                    <a:pt x="6490" y="9549"/>
                    <a:pt x="6525" y="9501"/>
                  </a:cubicBezTo>
                  <a:cubicBezTo>
                    <a:pt x="6882" y="9085"/>
                    <a:pt x="7263" y="8668"/>
                    <a:pt x="7644" y="8263"/>
                  </a:cubicBezTo>
                  <a:cubicBezTo>
                    <a:pt x="7704" y="8204"/>
                    <a:pt x="7704" y="8096"/>
                    <a:pt x="7644" y="8037"/>
                  </a:cubicBezTo>
                  <a:cubicBezTo>
                    <a:pt x="7609" y="8001"/>
                    <a:pt x="7564" y="7983"/>
                    <a:pt x="7521" y="7983"/>
                  </a:cubicBezTo>
                  <a:close/>
                  <a:moveTo>
                    <a:pt x="47335" y="10480"/>
                  </a:moveTo>
                  <a:cubicBezTo>
                    <a:pt x="47304" y="10480"/>
                    <a:pt x="47272" y="10490"/>
                    <a:pt x="47245" y="10513"/>
                  </a:cubicBezTo>
                  <a:cubicBezTo>
                    <a:pt x="47161" y="10573"/>
                    <a:pt x="47149" y="10680"/>
                    <a:pt x="47209" y="10752"/>
                  </a:cubicBezTo>
                  <a:cubicBezTo>
                    <a:pt x="47542" y="11192"/>
                    <a:pt x="47864" y="11656"/>
                    <a:pt x="48161" y="12109"/>
                  </a:cubicBezTo>
                  <a:cubicBezTo>
                    <a:pt x="48197" y="12156"/>
                    <a:pt x="48245" y="12192"/>
                    <a:pt x="48304" y="12192"/>
                  </a:cubicBezTo>
                  <a:cubicBezTo>
                    <a:pt x="48340" y="12192"/>
                    <a:pt x="48364" y="12180"/>
                    <a:pt x="48400" y="12156"/>
                  </a:cubicBezTo>
                  <a:cubicBezTo>
                    <a:pt x="48471" y="12109"/>
                    <a:pt x="48495" y="12002"/>
                    <a:pt x="48447" y="11930"/>
                  </a:cubicBezTo>
                  <a:cubicBezTo>
                    <a:pt x="48138" y="11466"/>
                    <a:pt x="47804" y="11002"/>
                    <a:pt x="47471" y="10549"/>
                  </a:cubicBezTo>
                  <a:cubicBezTo>
                    <a:pt x="47434" y="10506"/>
                    <a:pt x="47385" y="10480"/>
                    <a:pt x="47335" y="10480"/>
                  </a:cubicBezTo>
                  <a:close/>
                  <a:moveTo>
                    <a:pt x="5351" y="10544"/>
                  </a:moveTo>
                  <a:cubicBezTo>
                    <a:pt x="5300" y="10544"/>
                    <a:pt x="5251" y="10566"/>
                    <a:pt x="5216" y="10609"/>
                  </a:cubicBezTo>
                  <a:cubicBezTo>
                    <a:pt x="4882" y="11061"/>
                    <a:pt x="4549" y="11525"/>
                    <a:pt x="4251" y="12002"/>
                  </a:cubicBezTo>
                  <a:cubicBezTo>
                    <a:pt x="4192" y="12073"/>
                    <a:pt x="4215" y="12180"/>
                    <a:pt x="4299" y="12228"/>
                  </a:cubicBezTo>
                  <a:cubicBezTo>
                    <a:pt x="4323" y="12252"/>
                    <a:pt x="4358" y="12252"/>
                    <a:pt x="4382" y="12252"/>
                  </a:cubicBezTo>
                  <a:cubicBezTo>
                    <a:pt x="4442" y="12252"/>
                    <a:pt x="4489" y="12228"/>
                    <a:pt x="4525" y="12180"/>
                  </a:cubicBezTo>
                  <a:cubicBezTo>
                    <a:pt x="4835" y="11716"/>
                    <a:pt x="5156" y="11252"/>
                    <a:pt x="5477" y="10811"/>
                  </a:cubicBezTo>
                  <a:cubicBezTo>
                    <a:pt x="5537" y="10740"/>
                    <a:pt x="5525" y="10632"/>
                    <a:pt x="5454" y="10573"/>
                  </a:cubicBezTo>
                  <a:cubicBezTo>
                    <a:pt x="5420" y="10554"/>
                    <a:pt x="5385" y="10544"/>
                    <a:pt x="5351" y="10544"/>
                  </a:cubicBezTo>
                  <a:close/>
                  <a:moveTo>
                    <a:pt x="49180" y="13287"/>
                  </a:moveTo>
                  <a:cubicBezTo>
                    <a:pt x="49150" y="13287"/>
                    <a:pt x="49119" y="13295"/>
                    <a:pt x="49090" y="13311"/>
                  </a:cubicBezTo>
                  <a:cubicBezTo>
                    <a:pt x="49019" y="13359"/>
                    <a:pt x="48983" y="13454"/>
                    <a:pt x="49031" y="13538"/>
                  </a:cubicBezTo>
                  <a:cubicBezTo>
                    <a:pt x="49304" y="14014"/>
                    <a:pt x="49566" y="14514"/>
                    <a:pt x="49804" y="15014"/>
                  </a:cubicBezTo>
                  <a:cubicBezTo>
                    <a:pt x="49840" y="15074"/>
                    <a:pt x="49900" y="15109"/>
                    <a:pt x="49959" y="15109"/>
                  </a:cubicBezTo>
                  <a:cubicBezTo>
                    <a:pt x="49983" y="15109"/>
                    <a:pt x="50007" y="15097"/>
                    <a:pt x="50031" y="15085"/>
                  </a:cubicBezTo>
                  <a:cubicBezTo>
                    <a:pt x="50114" y="15050"/>
                    <a:pt x="50150" y="14954"/>
                    <a:pt x="50102" y="14871"/>
                  </a:cubicBezTo>
                  <a:cubicBezTo>
                    <a:pt x="49864" y="14359"/>
                    <a:pt x="49602" y="13859"/>
                    <a:pt x="49316" y="13371"/>
                  </a:cubicBezTo>
                  <a:cubicBezTo>
                    <a:pt x="49293" y="13316"/>
                    <a:pt x="49239" y="13287"/>
                    <a:pt x="49180" y="13287"/>
                  </a:cubicBezTo>
                  <a:close/>
                  <a:moveTo>
                    <a:pt x="3509" y="13359"/>
                  </a:moveTo>
                  <a:cubicBezTo>
                    <a:pt x="3453" y="13359"/>
                    <a:pt x="3401" y="13388"/>
                    <a:pt x="3370" y="13442"/>
                  </a:cubicBezTo>
                  <a:cubicBezTo>
                    <a:pt x="3096" y="13931"/>
                    <a:pt x="2834" y="14442"/>
                    <a:pt x="2584" y="14943"/>
                  </a:cubicBezTo>
                  <a:cubicBezTo>
                    <a:pt x="2549" y="15026"/>
                    <a:pt x="2584" y="15133"/>
                    <a:pt x="2668" y="15169"/>
                  </a:cubicBezTo>
                  <a:cubicBezTo>
                    <a:pt x="2691" y="15181"/>
                    <a:pt x="2715" y="15181"/>
                    <a:pt x="2739" y="15181"/>
                  </a:cubicBezTo>
                  <a:cubicBezTo>
                    <a:pt x="2799" y="15181"/>
                    <a:pt x="2858" y="15145"/>
                    <a:pt x="2894" y="15085"/>
                  </a:cubicBezTo>
                  <a:cubicBezTo>
                    <a:pt x="3132" y="14585"/>
                    <a:pt x="3394" y="14097"/>
                    <a:pt x="3656" y="13609"/>
                  </a:cubicBezTo>
                  <a:cubicBezTo>
                    <a:pt x="3703" y="13526"/>
                    <a:pt x="3680" y="13430"/>
                    <a:pt x="3596" y="13383"/>
                  </a:cubicBezTo>
                  <a:cubicBezTo>
                    <a:pt x="3568" y="13366"/>
                    <a:pt x="3538" y="13359"/>
                    <a:pt x="3509" y="13359"/>
                  </a:cubicBezTo>
                  <a:close/>
                  <a:moveTo>
                    <a:pt x="50637" y="16300"/>
                  </a:moveTo>
                  <a:cubicBezTo>
                    <a:pt x="50617" y="16300"/>
                    <a:pt x="50597" y="16304"/>
                    <a:pt x="50578" y="16312"/>
                  </a:cubicBezTo>
                  <a:cubicBezTo>
                    <a:pt x="50495" y="16347"/>
                    <a:pt x="50447" y="16455"/>
                    <a:pt x="50483" y="16538"/>
                  </a:cubicBezTo>
                  <a:cubicBezTo>
                    <a:pt x="50697" y="17050"/>
                    <a:pt x="50888" y="17574"/>
                    <a:pt x="51067" y="18098"/>
                  </a:cubicBezTo>
                  <a:cubicBezTo>
                    <a:pt x="51090" y="18169"/>
                    <a:pt x="51150" y="18217"/>
                    <a:pt x="51221" y="18217"/>
                  </a:cubicBezTo>
                  <a:cubicBezTo>
                    <a:pt x="51245" y="18217"/>
                    <a:pt x="51257" y="18205"/>
                    <a:pt x="51281" y="18205"/>
                  </a:cubicBezTo>
                  <a:cubicBezTo>
                    <a:pt x="51364" y="18169"/>
                    <a:pt x="51412" y="18086"/>
                    <a:pt x="51376" y="17991"/>
                  </a:cubicBezTo>
                  <a:cubicBezTo>
                    <a:pt x="51209" y="17467"/>
                    <a:pt x="51007" y="16931"/>
                    <a:pt x="50793" y="16407"/>
                  </a:cubicBezTo>
                  <a:cubicBezTo>
                    <a:pt x="50765" y="16343"/>
                    <a:pt x="50702" y="16300"/>
                    <a:pt x="50637" y="16300"/>
                  </a:cubicBezTo>
                  <a:close/>
                  <a:moveTo>
                    <a:pt x="2068" y="16388"/>
                  </a:moveTo>
                  <a:cubicBezTo>
                    <a:pt x="2000" y="16388"/>
                    <a:pt x="1934" y="16424"/>
                    <a:pt x="1906" y="16490"/>
                  </a:cubicBezTo>
                  <a:cubicBezTo>
                    <a:pt x="1691" y="17014"/>
                    <a:pt x="1501" y="17550"/>
                    <a:pt x="1322" y="18086"/>
                  </a:cubicBezTo>
                  <a:cubicBezTo>
                    <a:pt x="1298" y="18169"/>
                    <a:pt x="1346" y="18264"/>
                    <a:pt x="1429" y="18288"/>
                  </a:cubicBezTo>
                  <a:cubicBezTo>
                    <a:pt x="1441" y="18300"/>
                    <a:pt x="1465" y="18300"/>
                    <a:pt x="1477" y="18300"/>
                  </a:cubicBezTo>
                  <a:cubicBezTo>
                    <a:pt x="1548" y="18300"/>
                    <a:pt x="1620" y="18252"/>
                    <a:pt x="1644" y="18181"/>
                  </a:cubicBezTo>
                  <a:cubicBezTo>
                    <a:pt x="1810" y="17657"/>
                    <a:pt x="2001" y="17133"/>
                    <a:pt x="2215" y="16621"/>
                  </a:cubicBezTo>
                  <a:cubicBezTo>
                    <a:pt x="2251" y="16526"/>
                    <a:pt x="2203" y="16431"/>
                    <a:pt x="2120" y="16395"/>
                  </a:cubicBezTo>
                  <a:cubicBezTo>
                    <a:pt x="2103" y="16390"/>
                    <a:pt x="2085" y="16388"/>
                    <a:pt x="2068" y="16388"/>
                  </a:cubicBezTo>
                  <a:close/>
                  <a:moveTo>
                    <a:pt x="51700" y="19485"/>
                  </a:moveTo>
                  <a:cubicBezTo>
                    <a:pt x="51687" y="19485"/>
                    <a:pt x="51674" y="19487"/>
                    <a:pt x="51662" y="19491"/>
                  </a:cubicBezTo>
                  <a:cubicBezTo>
                    <a:pt x="51567" y="19515"/>
                    <a:pt x="51519" y="19610"/>
                    <a:pt x="51543" y="19693"/>
                  </a:cubicBezTo>
                  <a:cubicBezTo>
                    <a:pt x="51686" y="20229"/>
                    <a:pt x="51805" y="20777"/>
                    <a:pt x="51912" y="21324"/>
                  </a:cubicBezTo>
                  <a:cubicBezTo>
                    <a:pt x="51936" y="21408"/>
                    <a:pt x="52007" y="21455"/>
                    <a:pt x="52079" y="21455"/>
                  </a:cubicBezTo>
                  <a:lnTo>
                    <a:pt x="52114" y="21455"/>
                  </a:lnTo>
                  <a:cubicBezTo>
                    <a:pt x="52198" y="21443"/>
                    <a:pt x="52257" y="21348"/>
                    <a:pt x="52245" y="21265"/>
                  </a:cubicBezTo>
                  <a:cubicBezTo>
                    <a:pt x="52138" y="20705"/>
                    <a:pt x="52007" y="20157"/>
                    <a:pt x="51864" y="19610"/>
                  </a:cubicBezTo>
                  <a:cubicBezTo>
                    <a:pt x="51844" y="19539"/>
                    <a:pt x="51772" y="19485"/>
                    <a:pt x="51700" y="19485"/>
                  </a:cubicBezTo>
                  <a:close/>
                  <a:moveTo>
                    <a:pt x="1001" y="19580"/>
                  </a:moveTo>
                  <a:cubicBezTo>
                    <a:pt x="926" y="19580"/>
                    <a:pt x="866" y="19626"/>
                    <a:pt x="846" y="19705"/>
                  </a:cubicBezTo>
                  <a:cubicBezTo>
                    <a:pt x="703" y="20241"/>
                    <a:pt x="572" y="20800"/>
                    <a:pt x="477" y="21348"/>
                  </a:cubicBezTo>
                  <a:cubicBezTo>
                    <a:pt x="453" y="21443"/>
                    <a:pt x="513" y="21527"/>
                    <a:pt x="608" y="21550"/>
                  </a:cubicBezTo>
                  <a:lnTo>
                    <a:pt x="632" y="21550"/>
                  </a:lnTo>
                  <a:cubicBezTo>
                    <a:pt x="715" y="21550"/>
                    <a:pt x="786" y="21491"/>
                    <a:pt x="798" y="21420"/>
                  </a:cubicBezTo>
                  <a:cubicBezTo>
                    <a:pt x="905" y="20872"/>
                    <a:pt x="1025" y="20324"/>
                    <a:pt x="1167" y="19788"/>
                  </a:cubicBezTo>
                  <a:cubicBezTo>
                    <a:pt x="1191" y="19693"/>
                    <a:pt x="1132" y="19610"/>
                    <a:pt x="1048" y="19586"/>
                  </a:cubicBezTo>
                  <a:cubicBezTo>
                    <a:pt x="1032" y="19582"/>
                    <a:pt x="1016" y="19580"/>
                    <a:pt x="1001" y="19580"/>
                  </a:cubicBezTo>
                  <a:close/>
                  <a:moveTo>
                    <a:pt x="52353" y="22787"/>
                  </a:moveTo>
                  <a:cubicBezTo>
                    <a:pt x="52345" y="22787"/>
                    <a:pt x="52337" y="22788"/>
                    <a:pt x="52329" y="22789"/>
                  </a:cubicBezTo>
                  <a:cubicBezTo>
                    <a:pt x="52233" y="22801"/>
                    <a:pt x="52174" y="22884"/>
                    <a:pt x="52186" y="22967"/>
                  </a:cubicBezTo>
                  <a:cubicBezTo>
                    <a:pt x="52257" y="23515"/>
                    <a:pt x="52305" y="24075"/>
                    <a:pt x="52352" y="24634"/>
                  </a:cubicBezTo>
                  <a:cubicBezTo>
                    <a:pt x="52352" y="24718"/>
                    <a:pt x="52424" y="24789"/>
                    <a:pt x="52507" y="24789"/>
                  </a:cubicBezTo>
                  <a:lnTo>
                    <a:pt x="52519" y="24789"/>
                  </a:lnTo>
                  <a:cubicBezTo>
                    <a:pt x="52614" y="24777"/>
                    <a:pt x="52686" y="24706"/>
                    <a:pt x="52674" y="24610"/>
                  </a:cubicBezTo>
                  <a:cubicBezTo>
                    <a:pt x="52638" y="24051"/>
                    <a:pt x="52591" y="23479"/>
                    <a:pt x="52519" y="22932"/>
                  </a:cubicBezTo>
                  <a:cubicBezTo>
                    <a:pt x="52508" y="22844"/>
                    <a:pt x="52437" y="22787"/>
                    <a:pt x="52353" y="22787"/>
                  </a:cubicBezTo>
                  <a:close/>
                  <a:moveTo>
                    <a:pt x="373" y="22871"/>
                  </a:moveTo>
                  <a:cubicBezTo>
                    <a:pt x="286" y="22871"/>
                    <a:pt x="214" y="22938"/>
                    <a:pt x="203" y="23015"/>
                  </a:cubicBezTo>
                  <a:cubicBezTo>
                    <a:pt x="132" y="23575"/>
                    <a:pt x="84" y="24146"/>
                    <a:pt x="48" y="24706"/>
                  </a:cubicBezTo>
                  <a:cubicBezTo>
                    <a:pt x="36" y="24789"/>
                    <a:pt x="108" y="24872"/>
                    <a:pt x="203" y="24884"/>
                  </a:cubicBezTo>
                  <a:lnTo>
                    <a:pt x="215" y="24884"/>
                  </a:lnTo>
                  <a:cubicBezTo>
                    <a:pt x="298" y="24884"/>
                    <a:pt x="370" y="24813"/>
                    <a:pt x="382" y="24718"/>
                  </a:cubicBezTo>
                  <a:cubicBezTo>
                    <a:pt x="417" y="24170"/>
                    <a:pt x="465" y="23610"/>
                    <a:pt x="536" y="23063"/>
                  </a:cubicBezTo>
                  <a:cubicBezTo>
                    <a:pt x="548" y="22967"/>
                    <a:pt x="489" y="22884"/>
                    <a:pt x="394" y="22872"/>
                  </a:cubicBezTo>
                  <a:cubicBezTo>
                    <a:pt x="386" y="22871"/>
                    <a:pt x="380" y="22871"/>
                    <a:pt x="373" y="22871"/>
                  </a:cubicBezTo>
                  <a:close/>
                  <a:moveTo>
                    <a:pt x="52567" y="26134"/>
                  </a:moveTo>
                  <a:cubicBezTo>
                    <a:pt x="52483" y="26134"/>
                    <a:pt x="52400" y="26206"/>
                    <a:pt x="52400" y="26301"/>
                  </a:cubicBezTo>
                  <a:lnTo>
                    <a:pt x="52400" y="26361"/>
                  </a:lnTo>
                  <a:cubicBezTo>
                    <a:pt x="52400" y="26920"/>
                    <a:pt x="52388" y="27480"/>
                    <a:pt x="52352" y="28027"/>
                  </a:cubicBezTo>
                  <a:cubicBezTo>
                    <a:pt x="52340" y="28123"/>
                    <a:pt x="52412" y="28194"/>
                    <a:pt x="52507" y="28206"/>
                  </a:cubicBezTo>
                  <a:lnTo>
                    <a:pt x="52519" y="28206"/>
                  </a:lnTo>
                  <a:cubicBezTo>
                    <a:pt x="52602" y="28206"/>
                    <a:pt x="52674" y="28135"/>
                    <a:pt x="52686" y="28051"/>
                  </a:cubicBezTo>
                  <a:cubicBezTo>
                    <a:pt x="52721" y="27492"/>
                    <a:pt x="52733" y="26920"/>
                    <a:pt x="52733" y="26361"/>
                  </a:cubicBezTo>
                  <a:lnTo>
                    <a:pt x="52733" y="26301"/>
                  </a:lnTo>
                  <a:cubicBezTo>
                    <a:pt x="52733" y="26206"/>
                    <a:pt x="52662" y="26134"/>
                    <a:pt x="52567" y="26134"/>
                  </a:cubicBezTo>
                  <a:close/>
                  <a:moveTo>
                    <a:pt x="167" y="26218"/>
                  </a:moveTo>
                  <a:cubicBezTo>
                    <a:pt x="72" y="26230"/>
                    <a:pt x="1" y="26301"/>
                    <a:pt x="1" y="26396"/>
                  </a:cubicBezTo>
                  <a:cubicBezTo>
                    <a:pt x="1" y="26956"/>
                    <a:pt x="13" y="27516"/>
                    <a:pt x="48" y="28075"/>
                  </a:cubicBezTo>
                  <a:cubicBezTo>
                    <a:pt x="60" y="28170"/>
                    <a:pt x="132" y="28242"/>
                    <a:pt x="215" y="28242"/>
                  </a:cubicBezTo>
                  <a:cubicBezTo>
                    <a:pt x="227" y="28242"/>
                    <a:pt x="227" y="28242"/>
                    <a:pt x="227" y="28230"/>
                  </a:cubicBezTo>
                  <a:cubicBezTo>
                    <a:pt x="322" y="28230"/>
                    <a:pt x="394" y="28147"/>
                    <a:pt x="382" y="28063"/>
                  </a:cubicBezTo>
                  <a:cubicBezTo>
                    <a:pt x="346" y="27504"/>
                    <a:pt x="334" y="26944"/>
                    <a:pt x="334" y="26384"/>
                  </a:cubicBezTo>
                  <a:cubicBezTo>
                    <a:pt x="334" y="26301"/>
                    <a:pt x="251" y="26218"/>
                    <a:pt x="167" y="26218"/>
                  </a:cubicBezTo>
                  <a:close/>
                  <a:moveTo>
                    <a:pt x="52358" y="29538"/>
                  </a:moveTo>
                  <a:cubicBezTo>
                    <a:pt x="52281" y="29538"/>
                    <a:pt x="52209" y="29605"/>
                    <a:pt x="52198" y="29682"/>
                  </a:cubicBezTo>
                  <a:cubicBezTo>
                    <a:pt x="52126" y="30242"/>
                    <a:pt x="52031" y="30790"/>
                    <a:pt x="51924" y="31337"/>
                  </a:cubicBezTo>
                  <a:cubicBezTo>
                    <a:pt x="51912" y="31421"/>
                    <a:pt x="51971" y="31516"/>
                    <a:pt x="52055" y="31528"/>
                  </a:cubicBezTo>
                  <a:cubicBezTo>
                    <a:pt x="52067" y="31528"/>
                    <a:pt x="52079" y="31540"/>
                    <a:pt x="52090" y="31540"/>
                  </a:cubicBezTo>
                  <a:cubicBezTo>
                    <a:pt x="52174" y="31540"/>
                    <a:pt x="52245" y="31480"/>
                    <a:pt x="52257" y="31397"/>
                  </a:cubicBezTo>
                  <a:cubicBezTo>
                    <a:pt x="52364" y="30849"/>
                    <a:pt x="52448" y="30290"/>
                    <a:pt x="52519" y="29730"/>
                  </a:cubicBezTo>
                  <a:cubicBezTo>
                    <a:pt x="52531" y="29635"/>
                    <a:pt x="52471" y="29551"/>
                    <a:pt x="52376" y="29540"/>
                  </a:cubicBezTo>
                  <a:cubicBezTo>
                    <a:pt x="52370" y="29539"/>
                    <a:pt x="52364" y="29538"/>
                    <a:pt x="52358" y="29538"/>
                  </a:cubicBezTo>
                  <a:close/>
                  <a:moveTo>
                    <a:pt x="382" y="29574"/>
                  </a:moveTo>
                  <a:cubicBezTo>
                    <a:pt x="374" y="29574"/>
                    <a:pt x="366" y="29574"/>
                    <a:pt x="358" y="29575"/>
                  </a:cubicBezTo>
                  <a:cubicBezTo>
                    <a:pt x="263" y="29587"/>
                    <a:pt x="203" y="29671"/>
                    <a:pt x="215" y="29766"/>
                  </a:cubicBezTo>
                  <a:cubicBezTo>
                    <a:pt x="286" y="30313"/>
                    <a:pt x="382" y="30885"/>
                    <a:pt x="489" y="31433"/>
                  </a:cubicBezTo>
                  <a:cubicBezTo>
                    <a:pt x="501" y="31504"/>
                    <a:pt x="572" y="31564"/>
                    <a:pt x="644" y="31564"/>
                  </a:cubicBezTo>
                  <a:lnTo>
                    <a:pt x="679" y="31564"/>
                  </a:lnTo>
                  <a:cubicBezTo>
                    <a:pt x="775" y="31540"/>
                    <a:pt x="834" y="31456"/>
                    <a:pt x="810" y="31361"/>
                  </a:cubicBezTo>
                  <a:cubicBezTo>
                    <a:pt x="703" y="30825"/>
                    <a:pt x="620" y="30266"/>
                    <a:pt x="548" y="29718"/>
                  </a:cubicBezTo>
                  <a:cubicBezTo>
                    <a:pt x="537" y="29631"/>
                    <a:pt x="467" y="29574"/>
                    <a:pt x="382" y="29574"/>
                  </a:cubicBezTo>
                  <a:close/>
                  <a:moveTo>
                    <a:pt x="51732" y="32836"/>
                  </a:moveTo>
                  <a:cubicBezTo>
                    <a:pt x="51655" y="32836"/>
                    <a:pt x="51576" y="32883"/>
                    <a:pt x="51555" y="32969"/>
                  </a:cubicBezTo>
                  <a:cubicBezTo>
                    <a:pt x="51424" y="33504"/>
                    <a:pt x="51257" y="34040"/>
                    <a:pt x="51090" y="34564"/>
                  </a:cubicBezTo>
                  <a:cubicBezTo>
                    <a:pt x="51055" y="34647"/>
                    <a:pt x="51102" y="34743"/>
                    <a:pt x="51186" y="34778"/>
                  </a:cubicBezTo>
                  <a:lnTo>
                    <a:pt x="51245" y="34778"/>
                  </a:lnTo>
                  <a:cubicBezTo>
                    <a:pt x="51317" y="34778"/>
                    <a:pt x="51376" y="34743"/>
                    <a:pt x="51400" y="34671"/>
                  </a:cubicBezTo>
                  <a:cubicBezTo>
                    <a:pt x="51578" y="34135"/>
                    <a:pt x="51745" y="33588"/>
                    <a:pt x="51876" y="33052"/>
                  </a:cubicBezTo>
                  <a:cubicBezTo>
                    <a:pt x="51900" y="32957"/>
                    <a:pt x="51852" y="32861"/>
                    <a:pt x="51757" y="32838"/>
                  </a:cubicBezTo>
                  <a:cubicBezTo>
                    <a:pt x="51749" y="32836"/>
                    <a:pt x="51740" y="32836"/>
                    <a:pt x="51732" y="32836"/>
                  </a:cubicBezTo>
                  <a:close/>
                  <a:moveTo>
                    <a:pt x="1019" y="32868"/>
                  </a:moveTo>
                  <a:cubicBezTo>
                    <a:pt x="1005" y="32868"/>
                    <a:pt x="991" y="32870"/>
                    <a:pt x="977" y="32873"/>
                  </a:cubicBezTo>
                  <a:cubicBezTo>
                    <a:pt x="894" y="32897"/>
                    <a:pt x="834" y="32992"/>
                    <a:pt x="858" y="33076"/>
                  </a:cubicBezTo>
                  <a:cubicBezTo>
                    <a:pt x="1001" y="33623"/>
                    <a:pt x="1167" y="34171"/>
                    <a:pt x="1346" y="34695"/>
                  </a:cubicBezTo>
                  <a:cubicBezTo>
                    <a:pt x="1370" y="34766"/>
                    <a:pt x="1429" y="34814"/>
                    <a:pt x="1501" y="34814"/>
                  </a:cubicBezTo>
                  <a:cubicBezTo>
                    <a:pt x="1513" y="34814"/>
                    <a:pt x="1537" y="34814"/>
                    <a:pt x="1548" y="34802"/>
                  </a:cubicBezTo>
                  <a:cubicBezTo>
                    <a:pt x="1644" y="34778"/>
                    <a:pt x="1691" y="34683"/>
                    <a:pt x="1656" y="34588"/>
                  </a:cubicBezTo>
                  <a:cubicBezTo>
                    <a:pt x="1489" y="34064"/>
                    <a:pt x="1322" y="33528"/>
                    <a:pt x="1179" y="32992"/>
                  </a:cubicBezTo>
                  <a:cubicBezTo>
                    <a:pt x="1159" y="32922"/>
                    <a:pt x="1096" y="32868"/>
                    <a:pt x="1019" y="32868"/>
                  </a:cubicBezTo>
                  <a:close/>
                  <a:moveTo>
                    <a:pt x="50656" y="36027"/>
                  </a:moveTo>
                  <a:cubicBezTo>
                    <a:pt x="50593" y="36027"/>
                    <a:pt x="50534" y="36065"/>
                    <a:pt x="50507" y="36136"/>
                  </a:cubicBezTo>
                  <a:cubicBezTo>
                    <a:pt x="50305" y="36648"/>
                    <a:pt x="50066" y="37160"/>
                    <a:pt x="49828" y="37660"/>
                  </a:cubicBezTo>
                  <a:cubicBezTo>
                    <a:pt x="49793" y="37743"/>
                    <a:pt x="49828" y="37838"/>
                    <a:pt x="49912" y="37886"/>
                  </a:cubicBezTo>
                  <a:cubicBezTo>
                    <a:pt x="49935" y="37898"/>
                    <a:pt x="49959" y="37898"/>
                    <a:pt x="49983" y="37898"/>
                  </a:cubicBezTo>
                  <a:cubicBezTo>
                    <a:pt x="50043" y="37898"/>
                    <a:pt x="50102" y="37862"/>
                    <a:pt x="50126" y="37802"/>
                  </a:cubicBezTo>
                  <a:cubicBezTo>
                    <a:pt x="50376" y="37302"/>
                    <a:pt x="50602" y="36779"/>
                    <a:pt x="50816" y="36255"/>
                  </a:cubicBezTo>
                  <a:cubicBezTo>
                    <a:pt x="50852" y="36171"/>
                    <a:pt x="50805" y="36076"/>
                    <a:pt x="50721" y="36040"/>
                  </a:cubicBezTo>
                  <a:cubicBezTo>
                    <a:pt x="50700" y="36031"/>
                    <a:pt x="50678" y="36027"/>
                    <a:pt x="50656" y="36027"/>
                  </a:cubicBezTo>
                  <a:close/>
                  <a:moveTo>
                    <a:pt x="2083" y="36052"/>
                  </a:moveTo>
                  <a:cubicBezTo>
                    <a:pt x="2064" y="36052"/>
                    <a:pt x="2044" y="36056"/>
                    <a:pt x="2025" y="36064"/>
                  </a:cubicBezTo>
                  <a:cubicBezTo>
                    <a:pt x="1929" y="36100"/>
                    <a:pt x="1894" y="36195"/>
                    <a:pt x="1929" y="36278"/>
                  </a:cubicBezTo>
                  <a:cubicBezTo>
                    <a:pt x="2132" y="36802"/>
                    <a:pt x="2370" y="37314"/>
                    <a:pt x="2608" y="37826"/>
                  </a:cubicBezTo>
                  <a:cubicBezTo>
                    <a:pt x="2644" y="37886"/>
                    <a:pt x="2703" y="37922"/>
                    <a:pt x="2763" y="37922"/>
                  </a:cubicBezTo>
                  <a:cubicBezTo>
                    <a:pt x="2787" y="37922"/>
                    <a:pt x="2810" y="37910"/>
                    <a:pt x="2834" y="37898"/>
                  </a:cubicBezTo>
                  <a:cubicBezTo>
                    <a:pt x="2918" y="37862"/>
                    <a:pt x="2953" y="37767"/>
                    <a:pt x="2918" y="37683"/>
                  </a:cubicBezTo>
                  <a:cubicBezTo>
                    <a:pt x="2668" y="37183"/>
                    <a:pt x="2441" y="36671"/>
                    <a:pt x="2239" y="36159"/>
                  </a:cubicBezTo>
                  <a:cubicBezTo>
                    <a:pt x="2211" y="36095"/>
                    <a:pt x="2149" y="36052"/>
                    <a:pt x="2083" y="36052"/>
                  </a:cubicBezTo>
                  <a:close/>
                  <a:moveTo>
                    <a:pt x="49198" y="39052"/>
                  </a:moveTo>
                  <a:cubicBezTo>
                    <a:pt x="49143" y="39052"/>
                    <a:pt x="49086" y="39081"/>
                    <a:pt x="49054" y="39136"/>
                  </a:cubicBezTo>
                  <a:cubicBezTo>
                    <a:pt x="48781" y="39624"/>
                    <a:pt x="48495" y="40100"/>
                    <a:pt x="48185" y="40565"/>
                  </a:cubicBezTo>
                  <a:cubicBezTo>
                    <a:pt x="48138" y="40648"/>
                    <a:pt x="48161" y="40743"/>
                    <a:pt x="48233" y="40791"/>
                  </a:cubicBezTo>
                  <a:cubicBezTo>
                    <a:pt x="48269" y="40815"/>
                    <a:pt x="48292" y="40827"/>
                    <a:pt x="48328" y="40827"/>
                  </a:cubicBezTo>
                  <a:cubicBezTo>
                    <a:pt x="48388" y="40827"/>
                    <a:pt x="48435" y="40803"/>
                    <a:pt x="48471" y="40743"/>
                  </a:cubicBezTo>
                  <a:cubicBezTo>
                    <a:pt x="48781" y="40279"/>
                    <a:pt x="49066" y="39791"/>
                    <a:pt x="49352" y="39303"/>
                  </a:cubicBezTo>
                  <a:cubicBezTo>
                    <a:pt x="49388" y="39219"/>
                    <a:pt x="49364" y="39124"/>
                    <a:pt x="49281" y="39076"/>
                  </a:cubicBezTo>
                  <a:cubicBezTo>
                    <a:pt x="49256" y="39060"/>
                    <a:pt x="49227" y="39052"/>
                    <a:pt x="49198" y="39052"/>
                  </a:cubicBezTo>
                  <a:close/>
                  <a:moveTo>
                    <a:pt x="3533" y="39072"/>
                  </a:moveTo>
                  <a:cubicBezTo>
                    <a:pt x="3506" y="39072"/>
                    <a:pt x="3478" y="39078"/>
                    <a:pt x="3453" y="39088"/>
                  </a:cubicBezTo>
                  <a:cubicBezTo>
                    <a:pt x="3382" y="39136"/>
                    <a:pt x="3346" y="39243"/>
                    <a:pt x="3394" y="39315"/>
                  </a:cubicBezTo>
                  <a:cubicBezTo>
                    <a:pt x="3668" y="39803"/>
                    <a:pt x="3965" y="40291"/>
                    <a:pt x="4275" y="40767"/>
                  </a:cubicBezTo>
                  <a:cubicBezTo>
                    <a:pt x="4311" y="40815"/>
                    <a:pt x="4358" y="40839"/>
                    <a:pt x="4418" y="40839"/>
                  </a:cubicBezTo>
                  <a:cubicBezTo>
                    <a:pt x="4442" y="40839"/>
                    <a:pt x="4477" y="40827"/>
                    <a:pt x="4501" y="40815"/>
                  </a:cubicBezTo>
                  <a:cubicBezTo>
                    <a:pt x="4585" y="40755"/>
                    <a:pt x="4608" y="40660"/>
                    <a:pt x="4549" y="40577"/>
                  </a:cubicBezTo>
                  <a:cubicBezTo>
                    <a:pt x="4251" y="40112"/>
                    <a:pt x="3953" y="39636"/>
                    <a:pt x="3692" y="39160"/>
                  </a:cubicBezTo>
                  <a:cubicBezTo>
                    <a:pt x="3658" y="39101"/>
                    <a:pt x="3596" y="39072"/>
                    <a:pt x="3533" y="39072"/>
                  </a:cubicBezTo>
                  <a:close/>
                  <a:moveTo>
                    <a:pt x="47368" y="41870"/>
                  </a:moveTo>
                  <a:cubicBezTo>
                    <a:pt x="47317" y="41870"/>
                    <a:pt x="47268" y="41891"/>
                    <a:pt x="47233" y="41934"/>
                  </a:cubicBezTo>
                  <a:cubicBezTo>
                    <a:pt x="46899" y="42374"/>
                    <a:pt x="46554" y="42815"/>
                    <a:pt x="46197" y="43244"/>
                  </a:cubicBezTo>
                  <a:cubicBezTo>
                    <a:pt x="46137" y="43303"/>
                    <a:pt x="46137" y="43410"/>
                    <a:pt x="46209" y="43470"/>
                  </a:cubicBezTo>
                  <a:cubicBezTo>
                    <a:pt x="46244" y="43506"/>
                    <a:pt x="46280" y="43517"/>
                    <a:pt x="46316" y="43517"/>
                  </a:cubicBezTo>
                  <a:cubicBezTo>
                    <a:pt x="46364" y="43517"/>
                    <a:pt x="46411" y="43494"/>
                    <a:pt x="46447" y="43458"/>
                  </a:cubicBezTo>
                  <a:cubicBezTo>
                    <a:pt x="46816" y="43029"/>
                    <a:pt x="47161" y="42577"/>
                    <a:pt x="47507" y="42136"/>
                  </a:cubicBezTo>
                  <a:cubicBezTo>
                    <a:pt x="47554" y="42065"/>
                    <a:pt x="47542" y="41958"/>
                    <a:pt x="47471" y="41898"/>
                  </a:cubicBezTo>
                  <a:cubicBezTo>
                    <a:pt x="47437" y="41879"/>
                    <a:pt x="47402" y="41870"/>
                    <a:pt x="47368" y="41870"/>
                  </a:cubicBezTo>
                  <a:close/>
                  <a:moveTo>
                    <a:pt x="5373" y="41882"/>
                  </a:moveTo>
                  <a:cubicBezTo>
                    <a:pt x="5338" y="41882"/>
                    <a:pt x="5304" y="41891"/>
                    <a:pt x="5275" y="41910"/>
                  </a:cubicBezTo>
                  <a:cubicBezTo>
                    <a:pt x="5204" y="41970"/>
                    <a:pt x="5192" y="42077"/>
                    <a:pt x="5239" y="42148"/>
                  </a:cubicBezTo>
                  <a:cubicBezTo>
                    <a:pt x="5573" y="42601"/>
                    <a:pt x="5930" y="43041"/>
                    <a:pt x="6299" y="43470"/>
                  </a:cubicBezTo>
                  <a:cubicBezTo>
                    <a:pt x="6335" y="43506"/>
                    <a:pt x="6382" y="43529"/>
                    <a:pt x="6430" y="43529"/>
                  </a:cubicBezTo>
                  <a:cubicBezTo>
                    <a:pt x="6466" y="43529"/>
                    <a:pt x="6501" y="43517"/>
                    <a:pt x="6537" y="43482"/>
                  </a:cubicBezTo>
                  <a:cubicBezTo>
                    <a:pt x="6609" y="43422"/>
                    <a:pt x="6609" y="43315"/>
                    <a:pt x="6549" y="43256"/>
                  </a:cubicBezTo>
                  <a:cubicBezTo>
                    <a:pt x="6192" y="42827"/>
                    <a:pt x="5847" y="42386"/>
                    <a:pt x="5513" y="41946"/>
                  </a:cubicBezTo>
                  <a:cubicBezTo>
                    <a:pt x="5477" y="41903"/>
                    <a:pt x="5425" y="41882"/>
                    <a:pt x="5373" y="41882"/>
                  </a:cubicBezTo>
                  <a:close/>
                  <a:moveTo>
                    <a:pt x="45189" y="44425"/>
                  </a:moveTo>
                  <a:cubicBezTo>
                    <a:pt x="45146" y="44425"/>
                    <a:pt x="45101" y="44440"/>
                    <a:pt x="45066" y="44470"/>
                  </a:cubicBezTo>
                  <a:cubicBezTo>
                    <a:pt x="44685" y="44875"/>
                    <a:pt x="44280" y="45268"/>
                    <a:pt x="43875" y="45637"/>
                  </a:cubicBezTo>
                  <a:cubicBezTo>
                    <a:pt x="43804" y="45696"/>
                    <a:pt x="43792" y="45803"/>
                    <a:pt x="43863" y="45875"/>
                  </a:cubicBezTo>
                  <a:cubicBezTo>
                    <a:pt x="43887" y="45911"/>
                    <a:pt x="43935" y="45923"/>
                    <a:pt x="43982" y="45923"/>
                  </a:cubicBezTo>
                  <a:cubicBezTo>
                    <a:pt x="44018" y="45923"/>
                    <a:pt x="44066" y="45911"/>
                    <a:pt x="44089" y="45887"/>
                  </a:cubicBezTo>
                  <a:cubicBezTo>
                    <a:pt x="44506" y="45506"/>
                    <a:pt x="44923" y="45113"/>
                    <a:pt x="45304" y="44708"/>
                  </a:cubicBezTo>
                  <a:cubicBezTo>
                    <a:pt x="45375" y="44637"/>
                    <a:pt x="45375" y="44530"/>
                    <a:pt x="45304" y="44470"/>
                  </a:cubicBezTo>
                  <a:cubicBezTo>
                    <a:pt x="45274" y="44440"/>
                    <a:pt x="45232" y="44425"/>
                    <a:pt x="45189" y="44425"/>
                  </a:cubicBezTo>
                  <a:close/>
                  <a:moveTo>
                    <a:pt x="7549" y="44433"/>
                  </a:moveTo>
                  <a:cubicBezTo>
                    <a:pt x="7510" y="44433"/>
                    <a:pt x="7470" y="44448"/>
                    <a:pt x="7442" y="44482"/>
                  </a:cubicBezTo>
                  <a:cubicBezTo>
                    <a:pt x="7371" y="44541"/>
                    <a:pt x="7371" y="44649"/>
                    <a:pt x="7430" y="44720"/>
                  </a:cubicBezTo>
                  <a:cubicBezTo>
                    <a:pt x="7823" y="45125"/>
                    <a:pt x="8240" y="45518"/>
                    <a:pt x="8645" y="45887"/>
                  </a:cubicBezTo>
                  <a:cubicBezTo>
                    <a:pt x="8680" y="45923"/>
                    <a:pt x="8716" y="45934"/>
                    <a:pt x="8764" y="45934"/>
                  </a:cubicBezTo>
                  <a:cubicBezTo>
                    <a:pt x="8811" y="45934"/>
                    <a:pt x="8847" y="45911"/>
                    <a:pt x="8883" y="45875"/>
                  </a:cubicBezTo>
                  <a:cubicBezTo>
                    <a:pt x="8942" y="45815"/>
                    <a:pt x="8942" y="45708"/>
                    <a:pt x="8871" y="45649"/>
                  </a:cubicBezTo>
                  <a:cubicBezTo>
                    <a:pt x="8466" y="45268"/>
                    <a:pt x="8061" y="44887"/>
                    <a:pt x="7668" y="44482"/>
                  </a:cubicBezTo>
                  <a:cubicBezTo>
                    <a:pt x="7637" y="44451"/>
                    <a:pt x="7593" y="44433"/>
                    <a:pt x="7549" y="44433"/>
                  </a:cubicBezTo>
                  <a:close/>
                  <a:moveTo>
                    <a:pt x="42707" y="46682"/>
                  </a:moveTo>
                  <a:cubicBezTo>
                    <a:pt x="42670" y="46682"/>
                    <a:pt x="42632" y="46695"/>
                    <a:pt x="42601" y="46720"/>
                  </a:cubicBezTo>
                  <a:cubicBezTo>
                    <a:pt x="42173" y="47066"/>
                    <a:pt x="41720" y="47399"/>
                    <a:pt x="41268" y="47720"/>
                  </a:cubicBezTo>
                  <a:cubicBezTo>
                    <a:pt x="41184" y="47768"/>
                    <a:pt x="41172" y="47875"/>
                    <a:pt x="41220" y="47947"/>
                  </a:cubicBezTo>
                  <a:cubicBezTo>
                    <a:pt x="41256" y="47994"/>
                    <a:pt x="41303" y="48018"/>
                    <a:pt x="41363" y="48018"/>
                  </a:cubicBezTo>
                  <a:cubicBezTo>
                    <a:pt x="41399" y="48018"/>
                    <a:pt x="41422" y="48006"/>
                    <a:pt x="41458" y="47994"/>
                  </a:cubicBezTo>
                  <a:cubicBezTo>
                    <a:pt x="41911" y="47673"/>
                    <a:pt x="42375" y="47327"/>
                    <a:pt x="42804" y="46982"/>
                  </a:cubicBezTo>
                  <a:cubicBezTo>
                    <a:pt x="42887" y="46923"/>
                    <a:pt x="42887" y="46816"/>
                    <a:pt x="42839" y="46744"/>
                  </a:cubicBezTo>
                  <a:cubicBezTo>
                    <a:pt x="42805" y="46704"/>
                    <a:pt x="42756" y="46682"/>
                    <a:pt x="42707" y="46682"/>
                  </a:cubicBezTo>
                  <a:close/>
                  <a:moveTo>
                    <a:pt x="10047" y="46692"/>
                  </a:moveTo>
                  <a:cubicBezTo>
                    <a:pt x="9995" y="46692"/>
                    <a:pt x="9942" y="46713"/>
                    <a:pt x="9907" y="46756"/>
                  </a:cubicBezTo>
                  <a:cubicBezTo>
                    <a:pt x="9847" y="46827"/>
                    <a:pt x="9859" y="46935"/>
                    <a:pt x="9942" y="46982"/>
                  </a:cubicBezTo>
                  <a:cubicBezTo>
                    <a:pt x="10371" y="47339"/>
                    <a:pt x="10835" y="47673"/>
                    <a:pt x="11288" y="47994"/>
                  </a:cubicBezTo>
                  <a:cubicBezTo>
                    <a:pt x="11323" y="48018"/>
                    <a:pt x="11359" y="48030"/>
                    <a:pt x="11383" y="48030"/>
                  </a:cubicBezTo>
                  <a:cubicBezTo>
                    <a:pt x="11443" y="48030"/>
                    <a:pt x="11490" y="48006"/>
                    <a:pt x="11526" y="47958"/>
                  </a:cubicBezTo>
                  <a:cubicBezTo>
                    <a:pt x="11573" y="47887"/>
                    <a:pt x="11562" y="47780"/>
                    <a:pt x="11478" y="47720"/>
                  </a:cubicBezTo>
                  <a:cubicBezTo>
                    <a:pt x="11026" y="47411"/>
                    <a:pt x="10573" y="47077"/>
                    <a:pt x="10145" y="46720"/>
                  </a:cubicBezTo>
                  <a:cubicBezTo>
                    <a:pt x="10116" y="46701"/>
                    <a:pt x="10082" y="46692"/>
                    <a:pt x="10047" y="46692"/>
                  </a:cubicBezTo>
                  <a:close/>
                  <a:moveTo>
                    <a:pt x="39954" y="48601"/>
                  </a:moveTo>
                  <a:cubicBezTo>
                    <a:pt x="39923" y="48601"/>
                    <a:pt x="39891" y="48609"/>
                    <a:pt x="39863" y="48625"/>
                  </a:cubicBezTo>
                  <a:cubicBezTo>
                    <a:pt x="39398" y="48911"/>
                    <a:pt x="38910" y="49185"/>
                    <a:pt x="38422" y="49447"/>
                  </a:cubicBezTo>
                  <a:cubicBezTo>
                    <a:pt x="38339" y="49494"/>
                    <a:pt x="38303" y="49590"/>
                    <a:pt x="38351" y="49673"/>
                  </a:cubicBezTo>
                  <a:cubicBezTo>
                    <a:pt x="38374" y="49733"/>
                    <a:pt x="38434" y="49756"/>
                    <a:pt x="38494" y="49756"/>
                  </a:cubicBezTo>
                  <a:cubicBezTo>
                    <a:pt x="38517" y="49756"/>
                    <a:pt x="38541" y="49756"/>
                    <a:pt x="38577" y="49744"/>
                  </a:cubicBezTo>
                  <a:cubicBezTo>
                    <a:pt x="39065" y="49482"/>
                    <a:pt x="39565" y="49209"/>
                    <a:pt x="40041" y="48911"/>
                  </a:cubicBezTo>
                  <a:cubicBezTo>
                    <a:pt x="40125" y="48863"/>
                    <a:pt x="40148" y="48756"/>
                    <a:pt x="40101" y="48685"/>
                  </a:cubicBezTo>
                  <a:cubicBezTo>
                    <a:pt x="40070" y="48630"/>
                    <a:pt x="40013" y="48601"/>
                    <a:pt x="39954" y="48601"/>
                  </a:cubicBezTo>
                  <a:close/>
                  <a:moveTo>
                    <a:pt x="12796" y="48613"/>
                  </a:moveTo>
                  <a:cubicBezTo>
                    <a:pt x="12740" y="48613"/>
                    <a:pt x="12688" y="48642"/>
                    <a:pt x="12657" y="48697"/>
                  </a:cubicBezTo>
                  <a:cubicBezTo>
                    <a:pt x="12609" y="48768"/>
                    <a:pt x="12633" y="48875"/>
                    <a:pt x="12705" y="48923"/>
                  </a:cubicBezTo>
                  <a:cubicBezTo>
                    <a:pt x="13193" y="49209"/>
                    <a:pt x="13681" y="49494"/>
                    <a:pt x="14181" y="49756"/>
                  </a:cubicBezTo>
                  <a:cubicBezTo>
                    <a:pt x="14205" y="49768"/>
                    <a:pt x="14229" y="49768"/>
                    <a:pt x="14264" y="49768"/>
                  </a:cubicBezTo>
                  <a:cubicBezTo>
                    <a:pt x="14324" y="49768"/>
                    <a:pt x="14383" y="49744"/>
                    <a:pt x="14407" y="49685"/>
                  </a:cubicBezTo>
                  <a:cubicBezTo>
                    <a:pt x="14455" y="49602"/>
                    <a:pt x="14419" y="49494"/>
                    <a:pt x="14336" y="49459"/>
                  </a:cubicBezTo>
                  <a:cubicBezTo>
                    <a:pt x="13848" y="49197"/>
                    <a:pt x="13359" y="48923"/>
                    <a:pt x="12883" y="48637"/>
                  </a:cubicBezTo>
                  <a:cubicBezTo>
                    <a:pt x="12855" y="48621"/>
                    <a:pt x="12825" y="48613"/>
                    <a:pt x="12796" y="48613"/>
                  </a:cubicBezTo>
                  <a:close/>
                  <a:moveTo>
                    <a:pt x="15769" y="50171"/>
                  </a:moveTo>
                  <a:cubicBezTo>
                    <a:pt x="15707" y="50171"/>
                    <a:pt x="15648" y="50207"/>
                    <a:pt x="15622" y="50268"/>
                  </a:cubicBezTo>
                  <a:cubicBezTo>
                    <a:pt x="15586" y="50352"/>
                    <a:pt x="15622" y="50447"/>
                    <a:pt x="15705" y="50483"/>
                  </a:cubicBezTo>
                  <a:cubicBezTo>
                    <a:pt x="16217" y="50709"/>
                    <a:pt x="16753" y="50923"/>
                    <a:pt x="17277" y="51126"/>
                  </a:cubicBezTo>
                  <a:lnTo>
                    <a:pt x="17336" y="51126"/>
                  </a:lnTo>
                  <a:cubicBezTo>
                    <a:pt x="17396" y="51126"/>
                    <a:pt x="17467" y="51090"/>
                    <a:pt x="17491" y="51018"/>
                  </a:cubicBezTo>
                  <a:cubicBezTo>
                    <a:pt x="17527" y="50935"/>
                    <a:pt x="17479" y="50840"/>
                    <a:pt x="17396" y="50804"/>
                  </a:cubicBezTo>
                  <a:cubicBezTo>
                    <a:pt x="16872" y="50614"/>
                    <a:pt x="16348" y="50411"/>
                    <a:pt x="15836" y="50185"/>
                  </a:cubicBezTo>
                  <a:cubicBezTo>
                    <a:pt x="15814" y="50176"/>
                    <a:pt x="15792" y="50171"/>
                    <a:pt x="15769" y="50171"/>
                  </a:cubicBezTo>
                  <a:close/>
                  <a:moveTo>
                    <a:pt x="36979" y="50159"/>
                  </a:moveTo>
                  <a:cubicBezTo>
                    <a:pt x="36955" y="50159"/>
                    <a:pt x="36932" y="50164"/>
                    <a:pt x="36910" y="50173"/>
                  </a:cubicBezTo>
                  <a:cubicBezTo>
                    <a:pt x="36410" y="50399"/>
                    <a:pt x="35886" y="50602"/>
                    <a:pt x="35374" y="50792"/>
                  </a:cubicBezTo>
                  <a:cubicBezTo>
                    <a:pt x="35291" y="50828"/>
                    <a:pt x="35243" y="50923"/>
                    <a:pt x="35267" y="51006"/>
                  </a:cubicBezTo>
                  <a:cubicBezTo>
                    <a:pt x="35303" y="51078"/>
                    <a:pt x="35362" y="51126"/>
                    <a:pt x="35434" y="51126"/>
                  </a:cubicBezTo>
                  <a:cubicBezTo>
                    <a:pt x="35446" y="51126"/>
                    <a:pt x="35469" y="51114"/>
                    <a:pt x="35481" y="51114"/>
                  </a:cubicBezTo>
                  <a:cubicBezTo>
                    <a:pt x="36017" y="50911"/>
                    <a:pt x="36541" y="50697"/>
                    <a:pt x="37053" y="50471"/>
                  </a:cubicBezTo>
                  <a:cubicBezTo>
                    <a:pt x="37136" y="50435"/>
                    <a:pt x="37172" y="50340"/>
                    <a:pt x="37136" y="50256"/>
                  </a:cubicBezTo>
                  <a:cubicBezTo>
                    <a:pt x="37110" y="50195"/>
                    <a:pt x="37044" y="50159"/>
                    <a:pt x="36979" y="50159"/>
                  </a:cubicBezTo>
                  <a:close/>
                  <a:moveTo>
                    <a:pt x="18930" y="51322"/>
                  </a:moveTo>
                  <a:cubicBezTo>
                    <a:pt x="18853" y="51322"/>
                    <a:pt x="18785" y="51368"/>
                    <a:pt x="18765" y="51447"/>
                  </a:cubicBezTo>
                  <a:cubicBezTo>
                    <a:pt x="18741" y="51530"/>
                    <a:pt x="18789" y="51626"/>
                    <a:pt x="18884" y="51649"/>
                  </a:cubicBezTo>
                  <a:cubicBezTo>
                    <a:pt x="19420" y="51816"/>
                    <a:pt x="19967" y="51959"/>
                    <a:pt x="20515" y="52078"/>
                  </a:cubicBezTo>
                  <a:lnTo>
                    <a:pt x="20551" y="52078"/>
                  </a:lnTo>
                  <a:cubicBezTo>
                    <a:pt x="20634" y="52078"/>
                    <a:pt x="20694" y="52030"/>
                    <a:pt x="20717" y="51947"/>
                  </a:cubicBezTo>
                  <a:cubicBezTo>
                    <a:pt x="20741" y="51864"/>
                    <a:pt x="20682" y="51768"/>
                    <a:pt x="20587" y="51757"/>
                  </a:cubicBezTo>
                  <a:cubicBezTo>
                    <a:pt x="20051" y="51626"/>
                    <a:pt x="19503" y="51495"/>
                    <a:pt x="18979" y="51328"/>
                  </a:cubicBezTo>
                  <a:cubicBezTo>
                    <a:pt x="18963" y="51324"/>
                    <a:pt x="18946" y="51322"/>
                    <a:pt x="18930" y="51322"/>
                  </a:cubicBezTo>
                  <a:close/>
                  <a:moveTo>
                    <a:pt x="33842" y="51317"/>
                  </a:moveTo>
                  <a:cubicBezTo>
                    <a:pt x="33825" y="51317"/>
                    <a:pt x="33807" y="51321"/>
                    <a:pt x="33791" y="51328"/>
                  </a:cubicBezTo>
                  <a:cubicBezTo>
                    <a:pt x="33255" y="51483"/>
                    <a:pt x="32719" y="51626"/>
                    <a:pt x="32171" y="51745"/>
                  </a:cubicBezTo>
                  <a:cubicBezTo>
                    <a:pt x="32088" y="51768"/>
                    <a:pt x="32028" y="51852"/>
                    <a:pt x="32052" y="51947"/>
                  </a:cubicBezTo>
                  <a:cubicBezTo>
                    <a:pt x="32064" y="52019"/>
                    <a:pt x="32136" y="52078"/>
                    <a:pt x="32207" y="52078"/>
                  </a:cubicBezTo>
                  <a:cubicBezTo>
                    <a:pt x="32219" y="52078"/>
                    <a:pt x="32231" y="52078"/>
                    <a:pt x="32243" y="52066"/>
                  </a:cubicBezTo>
                  <a:cubicBezTo>
                    <a:pt x="32790" y="51947"/>
                    <a:pt x="33350" y="51804"/>
                    <a:pt x="33886" y="51638"/>
                  </a:cubicBezTo>
                  <a:cubicBezTo>
                    <a:pt x="33969" y="51614"/>
                    <a:pt x="34017" y="51518"/>
                    <a:pt x="33993" y="51435"/>
                  </a:cubicBezTo>
                  <a:cubicBezTo>
                    <a:pt x="33974" y="51369"/>
                    <a:pt x="33910" y="51317"/>
                    <a:pt x="33842" y="51317"/>
                  </a:cubicBezTo>
                  <a:close/>
                  <a:moveTo>
                    <a:pt x="22206" y="52065"/>
                  </a:moveTo>
                  <a:cubicBezTo>
                    <a:pt x="22121" y="52065"/>
                    <a:pt x="22050" y="52122"/>
                    <a:pt x="22039" y="52209"/>
                  </a:cubicBezTo>
                  <a:cubicBezTo>
                    <a:pt x="22027" y="52292"/>
                    <a:pt x="22087" y="52388"/>
                    <a:pt x="22170" y="52400"/>
                  </a:cubicBezTo>
                  <a:cubicBezTo>
                    <a:pt x="22730" y="52483"/>
                    <a:pt x="23289" y="52554"/>
                    <a:pt x="23849" y="52614"/>
                  </a:cubicBezTo>
                  <a:lnTo>
                    <a:pt x="23873" y="52614"/>
                  </a:lnTo>
                  <a:cubicBezTo>
                    <a:pt x="23956" y="52614"/>
                    <a:pt x="24027" y="52542"/>
                    <a:pt x="24027" y="52459"/>
                  </a:cubicBezTo>
                  <a:cubicBezTo>
                    <a:pt x="24039" y="52364"/>
                    <a:pt x="23980" y="52292"/>
                    <a:pt x="23885" y="52280"/>
                  </a:cubicBezTo>
                  <a:cubicBezTo>
                    <a:pt x="23325" y="52221"/>
                    <a:pt x="22777" y="52161"/>
                    <a:pt x="22230" y="52066"/>
                  </a:cubicBezTo>
                  <a:cubicBezTo>
                    <a:pt x="22221" y="52065"/>
                    <a:pt x="22213" y="52065"/>
                    <a:pt x="22206" y="52065"/>
                  </a:cubicBezTo>
                  <a:close/>
                  <a:moveTo>
                    <a:pt x="30574" y="52062"/>
                  </a:moveTo>
                  <a:cubicBezTo>
                    <a:pt x="30562" y="52062"/>
                    <a:pt x="30551" y="52063"/>
                    <a:pt x="30540" y="52066"/>
                  </a:cubicBezTo>
                  <a:cubicBezTo>
                    <a:pt x="29992" y="52149"/>
                    <a:pt x="29433" y="52221"/>
                    <a:pt x="28885" y="52280"/>
                  </a:cubicBezTo>
                  <a:cubicBezTo>
                    <a:pt x="28790" y="52280"/>
                    <a:pt x="28718" y="52364"/>
                    <a:pt x="28730" y="52459"/>
                  </a:cubicBezTo>
                  <a:cubicBezTo>
                    <a:pt x="28742" y="52542"/>
                    <a:pt x="28814" y="52614"/>
                    <a:pt x="28897" y="52614"/>
                  </a:cubicBezTo>
                  <a:lnTo>
                    <a:pt x="28909" y="52614"/>
                  </a:lnTo>
                  <a:cubicBezTo>
                    <a:pt x="29469" y="52554"/>
                    <a:pt x="30040" y="52483"/>
                    <a:pt x="30588" y="52388"/>
                  </a:cubicBezTo>
                  <a:cubicBezTo>
                    <a:pt x="30683" y="52376"/>
                    <a:pt x="30743" y="52292"/>
                    <a:pt x="30731" y="52197"/>
                  </a:cubicBezTo>
                  <a:cubicBezTo>
                    <a:pt x="30720" y="52125"/>
                    <a:pt x="30647" y="52062"/>
                    <a:pt x="30574" y="52062"/>
                  </a:cubicBezTo>
                  <a:close/>
                  <a:moveTo>
                    <a:pt x="25531" y="52386"/>
                  </a:moveTo>
                  <a:cubicBezTo>
                    <a:pt x="25444" y="52386"/>
                    <a:pt x="25373" y="52454"/>
                    <a:pt x="25373" y="52542"/>
                  </a:cubicBezTo>
                  <a:cubicBezTo>
                    <a:pt x="25373" y="52638"/>
                    <a:pt x="25444" y="52709"/>
                    <a:pt x="25540" y="52721"/>
                  </a:cubicBezTo>
                  <a:cubicBezTo>
                    <a:pt x="25813" y="52721"/>
                    <a:pt x="26087" y="52733"/>
                    <a:pt x="26361" y="52733"/>
                  </a:cubicBezTo>
                  <a:cubicBezTo>
                    <a:pt x="26647" y="52733"/>
                    <a:pt x="26944" y="52721"/>
                    <a:pt x="27230" y="52721"/>
                  </a:cubicBezTo>
                  <a:cubicBezTo>
                    <a:pt x="27314" y="52709"/>
                    <a:pt x="27397" y="52638"/>
                    <a:pt x="27385" y="52542"/>
                  </a:cubicBezTo>
                  <a:cubicBezTo>
                    <a:pt x="27385" y="52447"/>
                    <a:pt x="27314" y="52388"/>
                    <a:pt x="27218" y="52388"/>
                  </a:cubicBezTo>
                  <a:cubicBezTo>
                    <a:pt x="26938" y="52394"/>
                    <a:pt x="26659" y="52397"/>
                    <a:pt x="26380" y="52397"/>
                  </a:cubicBezTo>
                  <a:cubicBezTo>
                    <a:pt x="26102" y="52397"/>
                    <a:pt x="25825" y="52394"/>
                    <a:pt x="25551" y="52388"/>
                  </a:cubicBezTo>
                  <a:cubicBezTo>
                    <a:pt x="25544" y="52387"/>
                    <a:pt x="25538" y="52386"/>
                    <a:pt x="25531" y="523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5702299" y="1802046"/>
              <a:ext cx="92400" cy="92400"/>
            </a:xfrm>
            <a:custGeom>
              <a:avLst/>
              <a:gdLst/>
              <a:ahLst/>
              <a:cxnLst/>
              <a:rect l="l" t="t" r="r" b="b"/>
              <a:pathLst>
                <a:path w="3346" h="3346" extrusionOk="0">
                  <a:moveTo>
                    <a:pt x="1667" y="0"/>
                  </a:moveTo>
                  <a:cubicBezTo>
                    <a:pt x="750" y="0"/>
                    <a:pt x="0" y="750"/>
                    <a:pt x="0" y="1667"/>
                  </a:cubicBezTo>
                  <a:cubicBezTo>
                    <a:pt x="0" y="2596"/>
                    <a:pt x="750" y="3346"/>
                    <a:pt x="1667" y="3346"/>
                  </a:cubicBezTo>
                  <a:cubicBezTo>
                    <a:pt x="2596" y="3346"/>
                    <a:pt x="3346" y="2596"/>
                    <a:pt x="3346" y="1667"/>
                  </a:cubicBezTo>
                  <a:cubicBezTo>
                    <a:pt x="3346" y="750"/>
                    <a:pt x="2596" y="0"/>
                    <a:pt x="1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5702299" y="3249077"/>
              <a:ext cx="92400" cy="92427"/>
            </a:xfrm>
            <a:custGeom>
              <a:avLst/>
              <a:gdLst/>
              <a:ahLst/>
              <a:cxnLst/>
              <a:rect l="l" t="t" r="r" b="b"/>
              <a:pathLst>
                <a:path w="3346" h="3347" extrusionOk="0">
                  <a:moveTo>
                    <a:pt x="1667" y="0"/>
                  </a:moveTo>
                  <a:cubicBezTo>
                    <a:pt x="750" y="0"/>
                    <a:pt x="0" y="751"/>
                    <a:pt x="0" y="1679"/>
                  </a:cubicBezTo>
                  <a:cubicBezTo>
                    <a:pt x="0" y="2596"/>
                    <a:pt x="750" y="3346"/>
                    <a:pt x="1667" y="3346"/>
                  </a:cubicBezTo>
                  <a:cubicBezTo>
                    <a:pt x="2596" y="3346"/>
                    <a:pt x="3346" y="2596"/>
                    <a:pt x="3346" y="1679"/>
                  </a:cubicBezTo>
                  <a:cubicBezTo>
                    <a:pt x="3346" y="751"/>
                    <a:pt x="2596" y="0"/>
                    <a:pt x="1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5069019" y="2887395"/>
              <a:ext cx="105572" cy="92427"/>
            </a:xfrm>
            <a:custGeom>
              <a:avLst/>
              <a:gdLst/>
              <a:ahLst/>
              <a:cxnLst/>
              <a:rect l="l" t="t" r="r" b="b"/>
              <a:pathLst>
                <a:path w="3823" h="3347" extrusionOk="0">
                  <a:moveTo>
                    <a:pt x="1909" y="1"/>
                  </a:moveTo>
                  <a:cubicBezTo>
                    <a:pt x="1624" y="1"/>
                    <a:pt x="1336" y="73"/>
                    <a:pt x="1072" y="227"/>
                  </a:cubicBezTo>
                  <a:cubicBezTo>
                    <a:pt x="275" y="679"/>
                    <a:pt x="1" y="1703"/>
                    <a:pt x="465" y="2513"/>
                  </a:cubicBezTo>
                  <a:cubicBezTo>
                    <a:pt x="776" y="3047"/>
                    <a:pt x="1338" y="3346"/>
                    <a:pt x="1915" y="3346"/>
                  </a:cubicBezTo>
                  <a:cubicBezTo>
                    <a:pt x="2199" y="3346"/>
                    <a:pt x="2488" y="3273"/>
                    <a:pt x="2751" y="3120"/>
                  </a:cubicBezTo>
                  <a:cubicBezTo>
                    <a:pt x="3549" y="2656"/>
                    <a:pt x="3823" y="1632"/>
                    <a:pt x="3358" y="834"/>
                  </a:cubicBezTo>
                  <a:cubicBezTo>
                    <a:pt x="3047" y="300"/>
                    <a:pt x="2485" y="1"/>
                    <a:pt x="1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6322407" y="2163700"/>
              <a:ext cx="105572" cy="92427"/>
            </a:xfrm>
            <a:custGeom>
              <a:avLst/>
              <a:gdLst/>
              <a:ahLst/>
              <a:cxnLst/>
              <a:rect l="l" t="t" r="r" b="b"/>
              <a:pathLst>
                <a:path w="3823" h="3347" extrusionOk="0">
                  <a:moveTo>
                    <a:pt x="1908" y="1"/>
                  </a:moveTo>
                  <a:cubicBezTo>
                    <a:pt x="1624" y="1"/>
                    <a:pt x="1335" y="74"/>
                    <a:pt x="1072" y="227"/>
                  </a:cubicBezTo>
                  <a:cubicBezTo>
                    <a:pt x="274" y="692"/>
                    <a:pt x="0" y="1715"/>
                    <a:pt x="465" y="2513"/>
                  </a:cubicBezTo>
                  <a:cubicBezTo>
                    <a:pt x="776" y="3047"/>
                    <a:pt x="1332" y="3347"/>
                    <a:pt x="1909" y="3347"/>
                  </a:cubicBezTo>
                  <a:cubicBezTo>
                    <a:pt x="2194" y="3347"/>
                    <a:pt x="2483" y="3274"/>
                    <a:pt x="2751" y="3120"/>
                  </a:cubicBezTo>
                  <a:cubicBezTo>
                    <a:pt x="3548" y="2656"/>
                    <a:pt x="3822" y="1632"/>
                    <a:pt x="3358" y="834"/>
                  </a:cubicBezTo>
                  <a:cubicBezTo>
                    <a:pt x="3047" y="300"/>
                    <a:pt x="2485" y="1"/>
                    <a:pt x="1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6322407" y="2887395"/>
              <a:ext cx="105572" cy="92427"/>
            </a:xfrm>
            <a:custGeom>
              <a:avLst/>
              <a:gdLst/>
              <a:ahLst/>
              <a:cxnLst/>
              <a:rect l="l" t="t" r="r" b="b"/>
              <a:pathLst>
                <a:path w="3823" h="3347" extrusionOk="0">
                  <a:moveTo>
                    <a:pt x="1909" y="1"/>
                  </a:moveTo>
                  <a:cubicBezTo>
                    <a:pt x="1332" y="1"/>
                    <a:pt x="776" y="300"/>
                    <a:pt x="465" y="834"/>
                  </a:cubicBezTo>
                  <a:cubicBezTo>
                    <a:pt x="0" y="1632"/>
                    <a:pt x="274" y="2656"/>
                    <a:pt x="1072" y="3120"/>
                  </a:cubicBezTo>
                  <a:cubicBezTo>
                    <a:pt x="1335" y="3273"/>
                    <a:pt x="1624" y="3346"/>
                    <a:pt x="1908" y="3346"/>
                  </a:cubicBezTo>
                  <a:cubicBezTo>
                    <a:pt x="2485" y="3346"/>
                    <a:pt x="3047" y="3047"/>
                    <a:pt x="3358" y="2513"/>
                  </a:cubicBezTo>
                  <a:cubicBezTo>
                    <a:pt x="3822" y="1703"/>
                    <a:pt x="3548" y="679"/>
                    <a:pt x="2751" y="227"/>
                  </a:cubicBezTo>
                  <a:cubicBezTo>
                    <a:pt x="2483" y="73"/>
                    <a:pt x="2194" y="1"/>
                    <a:pt x="1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5075592" y="2163700"/>
              <a:ext cx="92427" cy="92427"/>
            </a:xfrm>
            <a:custGeom>
              <a:avLst/>
              <a:gdLst/>
              <a:ahLst/>
              <a:cxnLst/>
              <a:rect l="l" t="t" r="r" b="b"/>
              <a:pathLst>
                <a:path w="3347" h="3347" extrusionOk="0">
                  <a:moveTo>
                    <a:pt x="1668" y="1"/>
                  </a:moveTo>
                  <a:cubicBezTo>
                    <a:pt x="751" y="1"/>
                    <a:pt x="1" y="751"/>
                    <a:pt x="1" y="1680"/>
                  </a:cubicBezTo>
                  <a:cubicBezTo>
                    <a:pt x="1" y="2597"/>
                    <a:pt x="751" y="3347"/>
                    <a:pt x="1668" y="3347"/>
                  </a:cubicBezTo>
                  <a:cubicBezTo>
                    <a:pt x="2596" y="3347"/>
                    <a:pt x="3347" y="2597"/>
                    <a:pt x="3347" y="1680"/>
                  </a:cubicBezTo>
                  <a:cubicBezTo>
                    <a:pt x="3347" y="751"/>
                    <a:pt x="2596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28"/>
          <p:cNvGrpSpPr/>
          <p:nvPr/>
        </p:nvGrpSpPr>
        <p:grpSpPr>
          <a:xfrm>
            <a:off x="5570659" y="2417237"/>
            <a:ext cx="355663" cy="308725"/>
            <a:chOff x="-28462125" y="3199700"/>
            <a:chExt cx="298550" cy="259150"/>
          </a:xfrm>
        </p:grpSpPr>
        <p:sp>
          <p:nvSpPr>
            <p:cNvPr id="984" name="Google Shape;984;p28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992" name="Google Shape;992;p29"/>
          <p:cNvSpPr/>
          <p:nvPr/>
        </p:nvSpPr>
        <p:spPr>
          <a:xfrm>
            <a:off x="2084488" y="2047800"/>
            <a:ext cx="4975050" cy="1667200"/>
          </a:xfrm>
          <a:custGeom>
            <a:avLst/>
            <a:gdLst/>
            <a:ahLst/>
            <a:cxnLst/>
            <a:rect l="l" t="t" r="r" b="b"/>
            <a:pathLst>
              <a:path w="199002" h="66688" fill="none" extrusionOk="0">
                <a:moveTo>
                  <a:pt x="193441" y="66687"/>
                </a:moveTo>
                <a:lnTo>
                  <a:pt x="5561" y="66687"/>
                </a:lnTo>
                <a:cubicBezTo>
                  <a:pt x="2489" y="66687"/>
                  <a:pt x="1" y="64199"/>
                  <a:pt x="1" y="61127"/>
                </a:cubicBezTo>
                <a:lnTo>
                  <a:pt x="1" y="6977"/>
                </a:lnTo>
                <a:cubicBezTo>
                  <a:pt x="1" y="3120"/>
                  <a:pt x="3120" y="0"/>
                  <a:pt x="6978" y="0"/>
                </a:cubicBezTo>
                <a:lnTo>
                  <a:pt x="192025" y="0"/>
                </a:lnTo>
                <a:cubicBezTo>
                  <a:pt x="195882" y="0"/>
                  <a:pt x="199002" y="3120"/>
                  <a:pt x="199002" y="6977"/>
                </a:cubicBezTo>
                <a:lnTo>
                  <a:pt x="199002" y="61127"/>
                </a:lnTo>
                <a:cubicBezTo>
                  <a:pt x="199002" y="64199"/>
                  <a:pt x="196513" y="66687"/>
                  <a:pt x="193441" y="66687"/>
                </a:cubicBezTo>
                <a:close/>
              </a:path>
            </a:pathLst>
          </a:custGeom>
          <a:noFill/>
          <a:ln w="10125" cap="flat" cmpd="sng">
            <a:solidFill>
              <a:srgbClr val="869FB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29"/>
          <p:cNvGrpSpPr/>
          <p:nvPr/>
        </p:nvGrpSpPr>
        <p:grpSpPr>
          <a:xfrm>
            <a:off x="3729338" y="1270325"/>
            <a:ext cx="1685350" cy="1498425"/>
            <a:chOff x="3729338" y="1270325"/>
            <a:chExt cx="1685350" cy="1498425"/>
          </a:xfrm>
        </p:grpSpPr>
        <p:sp>
          <p:nvSpPr>
            <p:cNvPr id="994" name="Google Shape;994;p29"/>
            <p:cNvSpPr/>
            <p:nvPr/>
          </p:nvSpPr>
          <p:spPr>
            <a:xfrm>
              <a:off x="3729338" y="1270325"/>
              <a:ext cx="1685350" cy="1498425"/>
            </a:xfrm>
            <a:custGeom>
              <a:avLst/>
              <a:gdLst/>
              <a:ahLst/>
              <a:cxnLst/>
              <a:rect l="l" t="t" r="r" b="b"/>
              <a:pathLst>
                <a:path w="67414" h="59937" extrusionOk="0">
                  <a:moveTo>
                    <a:pt x="21063" y="0"/>
                  </a:moveTo>
                  <a:cubicBezTo>
                    <a:pt x="18181" y="0"/>
                    <a:pt x="15514" y="1536"/>
                    <a:pt x="14074" y="4036"/>
                  </a:cubicBezTo>
                  <a:lnTo>
                    <a:pt x="1441" y="25932"/>
                  </a:lnTo>
                  <a:cubicBezTo>
                    <a:pt x="1" y="28432"/>
                    <a:pt x="1" y="31504"/>
                    <a:pt x="1441" y="34004"/>
                  </a:cubicBezTo>
                  <a:lnTo>
                    <a:pt x="14074" y="55900"/>
                  </a:lnTo>
                  <a:cubicBezTo>
                    <a:pt x="15514" y="58388"/>
                    <a:pt x="18181" y="59936"/>
                    <a:pt x="21063" y="59936"/>
                  </a:cubicBezTo>
                  <a:lnTo>
                    <a:pt x="46352" y="59936"/>
                  </a:lnTo>
                  <a:cubicBezTo>
                    <a:pt x="49233" y="59936"/>
                    <a:pt x="51900" y="58388"/>
                    <a:pt x="53341" y="55900"/>
                  </a:cubicBezTo>
                  <a:lnTo>
                    <a:pt x="65973" y="34004"/>
                  </a:lnTo>
                  <a:cubicBezTo>
                    <a:pt x="67414" y="31504"/>
                    <a:pt x="67414" y="28432"/>
                    <a:pt x="65973" y="25932"/>
                  </a:cubicBezTo>
                  <a:lnTo>
                    <a:pt x="53341" y="4036"/>
                  </a:lnTo>
                  <a:cubicBezTo>
                    <a:pt x="51900" y="1536"/>
                    <a:pt x="49233" y="0"/>
                    <a:pt x="463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3867163" y="1393250"/>
              <a:ext cx="1409725" cy="1252550"/>
            </a:xfrm>
            <a:custGeom>
              <a:avLst/>
              <a:gdLst/>
              <a:ahLst/>
              <a:cxnLst/>
              <a:rect l="l" t="t" r="r" b="b"/>
              <a:pathLst>
                <a:path w="56389" h="50102" extrusionOk="0">
                  <a:moveTo>
                    <a:pt x="17621" y="0"/>
                  </a:moveTo>
                  <a:cubicBezTo>
                    <a:pt x="15216" y="0"/>
                    <a:pt x="12990" y="1286"/>
                    <a:pt x="11787" y="3370"/>
                  </a:cubicBezTo>
                  <a:lnTo>
                    <a:pt x="1215" y="21682"/>
                  </a:lnTo>
                  <a:cubicBezTo>
                    <a:pt x="0" y="23765"/>
                    <a:pt x="0" y="26337"/>
                    <a:pt x="1215" y="28421"/>
                  </a:cubicBezTo>
                  <a:lnTo>
                    <a:pt x="11787" y="46732"/>
                  </a:lnTo>
                  <a:cubicBezTo>
                    <a:pt x="12990" y="48816"/>
                    <a:pt x="15216" y="50102"/>
                    <a:pt x="17621" y="50102"/>
                  </a:cubicBezTo>
                  <a:lnTo>
                    <a:pt x="38767" y="50102"/>
                  </a:lnTo>
                  <a:cubicBezTo>
                    <a:pt x="41172" y="50102"/>
                    <a:pt x="43398" y="48816"/>
                    <a:pt x="44601" y="46732"/>
                  </a:cubicBezTo>
                  <a:lnTo>
                    <a:pt x="55174" y="28421"/>
                  </a:lnTo>
                  <a:cubicBezTo>
                    <a:pt x="56388" y="26337"/>
                    <a:pt x="56388" y="23765"/>
                    <a:pt x="55174" y="21682"/>
                  </a:cubicBezTo>
                  <a:lnTo>
                    <a:pt x="44601" y="3370"/>
                  </a:lnTo>
                  <a:cubicBezTo>
                    <a:pt x="43398" y="1286"/>
                    <a:pt x="41172" y="0"/>
                    <a:pt x="3876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729338" y="1270325"/>
              <a:ext cx="1685350" cy="1498425"/>
            </a:xfrm>
            <a:custGeom>
              <a:avLst/>
              <a:gdLst/>
              <a:ahLst/>
              <a:cxnLst/>
              <a:rect l="l" t="t" r="r" b="b"/>
              <a:pathLst>
                <a:path w="67414" h="59937" fill="none" extrusionOk="0">
                  <a:moveTo>
                    <a:pt x="46352" y="0"/>
                  </a:moveTo>
                  <a:lnTo>
                    <a:pt x="21063" y="0"/>
                  </a:lnTo>
                  <a:cubicBezTo>
                    <a:pt x="18181" y="0"/>
                    <a:pt x="15514" y="1536"/>
                    <a:pt x="14074" y="4036"/>
                  </a:cubicBezTo>
                  <a:lnTo>
                    <a:pt x="1441" y="25932"/>
                  </a:lnTo>
                  <a:cubicBezTo>
                    <a:pt x="1" y="28432"/>
                    <a:pt x="1" y="31504"/>
                    <a:pt x="1441" y="34004"/>
                  </a:cubicBezTo>
                  <a:lnTo>
                    <a:pt x="14074" y="55900"/>
                  </a:lnTo>
                  <a:cubicBezTo>
                    <a:pt x="15514" y="58388"/>
                    <a:pt x="18181" y="59936"/>
                    <a:pt x="21063" y="59936"/>
                  </a:cubicBezTo>
                  <a:lnTo>
                    <a:pt x="46352" y="59936"/>
                  </a:lnTo>
                  <a:cubicBezTo>
                    <a:pt x="49233" y="59936"/>
                    <a:pt x="51900" y="58388"/>
                    <a:pt x="53341" y="55900"/>
                  </a:cubicBezTo>
                  <a:lnTo>
                    <a:pt x="65973" y="34004"/>
                  </a:lnTo>
                  <a:cubicBezTo>
                    <a:pt x="67414" y="31504"/>
                    <a:pt x="67414" y="28432"/>
                    <a:pt x="65973" y="25932"/>
                  </a:cubicBezTo>
                  <a:lnTo>
                    <a:pt x="53341" y="4036"/>
                  </a:lnTo>
                  <a:cubicBezTo>
                    <a:pt x="51900" y="1536"/>
                    <a:pt x="49233" y="0"/>
                    <a:pt x="46352" y="0"/>
                  </a:cubicBezTo>
                  <a:close/>
                </a:path>
              </a:pathLst>
            </a:custGeom>
            <a:noFill/>
            <a:ln w="393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982038" y="1495050"/>
              <a:ext cx="1179950" cy="1048675"/>
            </a:xfrm>
            <a:custGeom>
              <a:avLst/>
              <a:gdLst/>
              <a:ahLst/>
              <a:cxnLst/>
              <a:rect l="l" t="t" r="r" b="b"/>
              <a:pathLst>
                <a:path w="47198" h="41947" fill="none" extrusionOk="0">
                  <a:moveTo>
                    <a:pt x="32445" y="0"/>
                  </a:moveTo>
                  <a:lnTo>
                    <a:pt x="14753" y="0"/>
                  </a:lnTo>
                  <a:cubicBezTo>
                    <a:pt x="12729" y="0"/>
                    <a:pt x="10871" y="1084"/>
                    <a:pt x="9859" y="2822"/>
                  </a:cubicBezTo>
                  <a:lnTo>
                    <a:pt x="1013" y="18157"/>
                  </a:lnTo>
                  <a:cubicBezTo>
                    <a:pt x="1" y="19908"/>
                    <a:pt x="1" y="22051"/>
                    <a:pt x="1013" y="23801"/>
                  </a:cubicBezTo>
                  <a:lnTo>
                    <a:pt x="9859" y="39124"/>
                  </a:lnTo>
                  <a:cubicBezTo>
                    <a:pt x="10871" y="40874"/>
                    <a:pt x="12729" y="41946"/>
                    <a:pt x="14753" y="41946"/>
                  </a:cubicBezTo>
                  <a:lnTo>
                    <a:pt x="32445" y="41946"/>
                  </a:lnTo>
                  <a:cubicBezTo>
                    <a:pt x="34470" y="41946"/>
                    <a:pt x="36327" y="40874"/>
                    <a:pt x="37339" y="39124"/>
                  </a:cubicBezTo>
                  <a:lnTo>
                    <a:pt x="46185" y="23801"/>
                  </a:lnTo>
                  <a:cubicBezTo>
                    <a:pt x="47197" y="22051"/>
                    <a:pt x="47197" y="19908"/>
                    <a:pt x="46185" y="18157"/>
                  </a:cubicBezTo>
                  <a:lnTo>
                    <a:pt x="37339" y="2822"/>
                  </a:lnTo>
                  <a:cubicBezTo>
                    <a:pt x="36327" y="1084"/>
                    <a:pt x="34470" y="0"/>
                    <a:pt x="32445" y="0"/>
                  </a:cubicBezTo>
                  <a:close/>
                </a:path>
              </a:pathLst>
            </a:custGeom>
            <a:noFill/>
            <a:ln w="862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4003488" y="1514100"/>
              <a:ext cx="1137075" cy="1010850"/>
            </a:xfrm>
            <a:custGeom>
              <a:avLst/>
              <a:gdLst/>
              <a:ahLst/>
              <a:cxnLst/>
              <a:rect l="l" t="t" r="r" b="b"/>
              <a:pathLst>
                <a:path w="45483" h="40434" fill="none" extrusionOk="0">
                  <a:moveTo>
                    <a:pt x="31266" y="0"/>
                  </a:moveTo>
                  <a:lnTo>
                    <a:pt x="14216" y="0"/>
                  </a:lnTo>
                  <a:cubicBezTo>
                    <a:pt x="12264" y="0"/>
                    <a:pt x="10466" y="1036"/>
                    <a:pt x="9501" y="2715"/>
                  </a:cubicBezTo>
                  <a:lnTo>
                    <a:pt x="965" y="17491"/>
                  </a:lnTo>
                  <a:cubicBezTo>
                    <a:pt x="0" y="19181"/>
                    <a:pt x="0" y="21253"/>
                    <a:pt x="965" y="22944"/>
                  </a:cubicBezTo>
                  <a:lnTo>
                    <a:pt x="9501" y="37707"/>
                  </a:lnTo>
                  <a:cubicBezTo>
                    <a:pt x="10466" y="39398"/>
                    <a:pt x="12264" y="40434"/>
                    <a:pt x="14216" y="40434"/>
                  </a:cubicBezTo>
                  <a:lnTo>
                    <a:pt x="31266" y="40434"/>
                  </a:lnTo>
                  <a:cubicBezTo>
                    <a:pt x="33219" y="40434"/>
                    <a:pt x="35016" y="39398"/>
                    <a:pt x="35981" y="37707"/>
                  </a:cubicBezTo>
                  <a:lnTo>
                    <a:pt x="44518" y="22944"/>
                  </a:lnTo>
                  <a:cubicBezTo>
                    <a:pt x="45482" y="21253"/>
                    <a:pt x="45482" y="19181"/>
                    <a:pt x="44518" y="17491"/>
                  </a:cubicBezTo>
                  <a:lnTo>
                    <a:pt x="35981" y="2715"/>
                  </a:lnTo>
                  <a:cubicBezTo>
                    <a:pt x="35016" y="1036"/>
                    <a:pt x="33219" y="0"/>
                    <a:pt x="31266" y="0"/>
                  </a:cubicBezTo>
                  <a:close/>
                </a:path>
              </a:pathLst>
            </a:custGeom>
            <a:noFill/>
            <a:ln w="832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4071038" y="1454575"/>
              <a:ext cx="1001950" cy="346200"/>
            </a:xfrm>
            <a:custGeom>
              <a:avLst/>
              <a:gdLst/>
              <a:ahLst/>
              <a:cxnLst/>
              <a:rect l="l" t="t" r="r" b="b"/>
              <a:pathLst>
                <a:path w="40078" h="13848" extrusionOk="0">
                  <a:moveTo>
                    <a:pt x="11705" y="0"/>
                  </a:moveTo>
                  <a:cubicBezTo>
                    <a:pt x="8788" y="0"/>
                    <a:pt x="6097" y="1560"/>
                    <a:pt x="4644" y="4084"/>
                  </a:cubicBezTo>
                  <a:lnTo>
                    <a:pt x="787" y="10740"/>
                  </a:lnTo>
                  <a:cubicBezTo>
                    <a:pt x="1" y="12121"/>
                    <a:pt x="989" y="13847"/>
                    <a:pt x="2585" y="13847"/>
                  </a:cubicBezTo>
                  <a:cubicBezTo>
                    <a:pt x="3323" y="13847"/>
                    <a:pt x="4013" y="13454"/>
                    <a:pt x="4382" y="12811"/>
                  </a:cubicBezTo>
                  <a:lnTo>
                    <a:pt x="7359" y="7668"/>
                  </a:lnTo>
                  <a:cubicBezTo>
                    <a:pt x="8609" y="5489"/>
                    <a:pt x="10931" y="4144"/>
                    <a:pt x="13455" y="4144"/>
                  </a:cubicBezTo>
                  <a:lnTo>
                    <a:pt x="26623" y="4144"/>
                  </a:lnTo>
                  <a:cubicBezTo>
                    <a:pt x="29147" y="4144"/>
                    <a:pt x="31469" y="5489"/>
                    <a:pt x="32719" y="7668"/>
                  </a:cubicBezTo>
                  <a:lnTo>
                    <a:pt x="35696" y="12811"/>
                  </a:lnTo>
                  <a:cubicBezTo>
                    <a:pt x="36065" y="13454"/>
                    <a:pt x="36756" y="13847"/>
                    <a:pt x="37494" y="13847"/>
                  </a:cubicBezTo>
                  <a:cubicBezTo>
                    <a:pt x="39089" y="13847"/>
                    <a:pt x="40077" y="12121"/>
                    <a:pt x="39292" y="10740"/>
                  </a:cubicBezTo>
                  <a:lnTo>
                    <a:pt x="35434" y="4084"/>
                  </a:lnTo>
                  <a:cubicBezTo>
                    <a:pt x="33981" y="1560"/>
                    <a:pt x="31291" y="0"/>
                    <a:pt x="2837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4052588" y="2206450"/>
              <a:ext cx="1038850" cy="378050"/>
            </a:xfrm>
            <a:custGeom>
              <a:avLst/>
              <a:gdLst/>
              <a:ahLst/>
              <a:cxnLst/>
              <a:rect l="l" t="t" r="r" b="b"/>
              <a:pathLst>
                <a:path w="41554" h="15122" extrusionOk="0">
                  <a:moveTo>
                    <a:pt x="2596" y="0"/>
                  </a:moveTo>
                  <a:cubicBezTo>
                    <a:pt x="1001" y="0"/>
                    <a:pt x="1" y="1727"/>
                    <a:pt x="798" y="3108"/>
                  </a:cubicBezTo>
                  <a:lnTo>
                    <a:pt x="5382" y="11037"/>
                  </a:lnTo>
                  <a:cubicBezTo>
                    <a:pt x="6835" y="13561"/>
                    <a:pt x="9526" y="15121"/>
                    <a:pt x="12443" y="15121"/>
                  </a:cubicBezTo>
                  <a:lnTo>
                    <a:pt x="29112" y="15121"/>
                  </a:lnTo>
                  <a:cubicBezTo>
                    <a:pt x="32029" y="15121"/>
                    <a:pt x="34719" y="13561"/>
                    <a:pt x="36172" y="11037"/>
                  </a:cubicBezTo>
                  <a:lnTo>
                    <a:pt x="40756" y="3108"/>
                  </a:lnTo>
                  <a:cubicBezTo>
                    <a:pt x="41554" y="1727"/>
                    <a:pt x="40553" y="0"/>
                    <a:pt x="38958" y="0"/>
                  </a:cubicBezTo>
                  <a:cubicBezTo>
                    <a:pt x="38220" y="0"/>
                    <a:pt x="37541" y="405"/>
                    <a:pt x="37172" y="1036"/>
                  </a:cubicBezTo>
                  <a:lnTo>
                    <a:pt x="33457" y="7454"/>
                  </a:lnTo>
                  <a:cubicBezTo>
                    <a:pt x="32207" y="9632"/>
                    <a:pt x="29885" y="10978"/>
                    <a:pt x="27361" y="10978"/>
                  </a:cubicBezTo>
                  <a:lnTo>
                    <a:pt x="14193" y="10978"/>
                  </a:lnTo>
                  <a:cubicBezTo>
                    <a:pt x="11669" y="10978"/>
                    <a:pt x="9347" y="9632"/>
                    <a:pt x="8097" y="7454"/>
                  </a:cubicBezTo>
                  <a:lnTo>
                    <a:pt x="4382" y="1036"/>
                  </a:lnTo>
                  <a:cubicBezTo>
                    <a:pt x="4013" y="405"/>
                    <a:pt x="3334" y="0"/>
                    <a:pt x="259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9"/>
          <p:cNvGrpSpPr/>
          <p:nvPr/>
        </p:nvGrpSpPr>
        <p:grpSpPr>
          <a:xfrm>
            <a:off x="1435013" y="2470775"/>
            <a:ext cx="1245400" cy="1107000"/>
            <a:chOff x="1435013" y="2470775"/>
            <a:chExt cx="1245400" cy="1107000"/>
          </a:xfrm>
        </p:grpSpPr>
        <p:sp>
          <p:nvSpPr>
            <p:cNvPr id="1002" name="Google Shape;1002;p29"/>
            <p:cNvSpPr/>
            <p:nvPr/>
          </p:nvSpPr>
          <p:spPr>
            <a:xfrm>
              <a:off x="1435013" y="2470775"/>
              <a:ext cx="1245400" cy="1107000"/>
            </a:xfrm>
            <a:custGeom>
              <a:avLst/>
              <a:gdLst/>
              <a:ahLst/>
              <a:cxnLst/>
              <a:rect l="l" t="t" r="r" b="b"/>
              <a:pathLst>
                <a:path w="49816" h="44280" extrusionOk="0">
                  <a:moveTo>
                    <a:pt x="15562" y="0"/>
                  </a:moveTo>
                  <a:cubicBezTo>
                    <a:pt x="13430" y="0"/>
                    <a:pt x="11466" y="1143"/>
                    <a:pt x="10406" y="2988"/>
                  </a:cubicBezTo>
                  <a:lnTo>
                    <a:pt x="1060" y="19157"/>
                  </a:lnTo>
                  <a:cubicBezTo>
                    <a:pt x="0" y="21003"/>
                    <a:pt x="0" y="23277"/>
                    <a:pt x="1060" y="25122"/>
                  </a:cubicBezTo>
                  <a:lnTo>
                    <a:pt x="10406" y="41303"/>
                  </a:lnTo>
                  <a:cubicBezTo>
                    <a:pt x="11466" y="43148"/>
                    <a:pt x="13430" y="44279"/>
                    <a:pt x="15562" y="44279"/>
                  </a:cubicBezTo>
                  <a:lnTo>
                    <a:pt x="34243" y="44279"/>
                  </a:lnTo>
                  <a:cubicBezTo>
                    <a:pt x="36374" y="44279"/>
                    <a:pt x="38338" y="43148"/>
                    <a:pt x="39410" y="41303"/>
                  </a:cubicBezTo>
                  <a:lnTo>
                    <a:pt x="48744" y="25122"/>
                  </a:lnTo>
                  <a:cubicBezTo>
                    <a:pt x="49816" y="23277"/>
                    <a:pt x="49816" y="21003"/>
                    <a:pt x="48744" y="19157"/>
                  </a:cubicBezTo>
                  <a:lnTo>
                    <a:pt x="39410" y="2988"/>
                  </a:lnTo>
                  <a:cubicBezTo>
                    <a:pt x="38338" y="1143"/>
                    <a:pt x="36374" y="0"/>
                    <a:pt x="3424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536513" y="2560950"/>
              <a:ext cx="1042400" cy="926625"/>
            </a:xfrm>
            <a:custGeom>
              <a:avLst/>
              <a:gdLst/>
              <a:ahLst/>
              <a:cxnLst/>
              <a:rect l="l" t="t" r="r" b="b"/>
              <a:pathLst>
                <a:path w="41696" h="37065" fill="none" extrusionOk="0">
                  <a:moveTo>
                    <a:pt x="28659" y="1"/>
                  </a:moveTo>
                  <a:lnTo>
                    <a:pt x="13026" y="1"/>
                  </a:lnTo>
                  <a:cubicBezTo>
                    <a:pt x="11240" y="1"/>
                    <a:pt x="9597" y="953"/>
                    <a:pt x="8704" y="2501"/>
                  </a:cubicBezTo>
                  <a:lnTo>
                    <a:pt x="893" y="16038"/>
                  </a:lnTo>
                  <a:cubicBezTo>
                    <a:pt x="0" y="17586"/>
                    <a:pt x="0" y="19491"/>
                    <a:pt x="893" y="21027"/>
                  </a:cubicBezTo>
                  <a:lnTo>
                    <a:pt x="8704" y="34576"/>
                  </a:lnTo>
                  <a:cubicBezTo>
                    <a:pt x="9597" y="36112"/>
                    <a:pt x="11240" y="37065"/>
                    <a:pt x="13026" y="37065"/>
                  </a:cubicBezTo>
                  <a:lnTo>
                    <a:pt x="28659" y="37065"/>
                  </a:lnTo>
                  <a:cubicBezTo>
                    <a:pt x="30444" y="37065"/>
                    <a:pt x="32088" y="36112"/>
                    <a:pt x="32981" y="34576"/>
                  </a:cubicBezTo>
                  <a:lnTo>
                    <a:pt x="40803" y="21027"/>
                  </a:lnTo>
                  <a:cubicBezTo>
                    <a:pt x="41696" y="19491"/>
                    <a:pt x="41696" y="17586"/>
                    <a:pt x="40803" y="16038"/>
                  </a:cubicBezTo>
                  <a:lnTo>
                    <a:pt x="32981" y="2501"/>
                  </a:lnTo>
                  <a:cubicBezTo>
                    <a:pt x="32099" y="953"/>
                    <a:pt x="30444" y="1"/>
                    <a:pt x="28659" y="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1555263" y="2577625"/>
              <a:ext cx="1004900" cy="893275"/>
            </a:xfrm>
            <a:custGeom>
              <a:avLst/>
              <a:gdLst/>
              <a:ahLst/>
              <a:cxnLst/>
              <a:rect l="l" t="t" r="r" b="b"/>
              <a:pathLst>
                <a:path w="40196" h="35731" fill="none" extrusionOk="0">
                  <a:moveTo>
                    <a:pt x="27635" y="0"/>
                  </a:moveTo>
                  <a:lnTo>
                    <a:pt x="12561" y="0"/>
                  </a:lnTo>
                  <a:cubicBezTo>
                    <a:pt x="10835" y="0"/>
                    <a:pt x="9251" y="917"/>
                    <a:pt x="8394" y="2405"/>
                  </a:cubicBezTo>
                  <a:lnTo>
                    <a:pt x="858" y="15467"/>
                  </a:lnTo>
                  <a:cubicBezTo>
                    <a:pt x="0" y="16955"/>
                    <a:pt x="0" y="18788"/>
                    <a:pt x="858" y="20277"/>
                  </a:cubicBezTo>
                  <a:lnTo>
                    <a:pt x="8394" y="33326"/>
                  </a:lnTo>
                  <a:cubicBezTo>
                    <a:pt x="9251" y="34814"/>
                    <a:pt x="10835" y="35731"/>
                    <a:pt x="12561" y="35731"/>
                  </a:cubicBezTo>
                  <a:lnTo>
                    <a:pt x="27635" y="35731"/>
                  </a:lnTo>
                  <a:cubicBezTo>
                    <a:pt x="29349" y="35731"/>
                    <a:pt x="30933" y="34814"/>
                    <a:pt x="31802" y="33326"/>
                  </a:cubicBezTo>
                  <a:lnTo>
                    <a:pt x="39339" y="20277"/>
                  </a:lnTo>
                  <a:cubicBezTo>
                    <a:pt x="40196" y="18788"/>
                    <a:pt x="40196" y="16955"/>
                    <a:pt x="39339" y="15467"/>
                  </a:cubicBezTo>
                  <a:lnTo>
                    <a:pt x="31802" y="2405"/>
                  </a:lnTo>
                  <a:cubicBezTo>
                    <a:pt x="30933" y="917"/>
                    <a:pt x="29349" y="0"/>
                    <a:pt x="27635" y="0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1614788" y="2525225"/>
              <a:ext cx="885550" cy="306025"/>
            </a:xfrm>
            <a:custGeom>
              <a:avLst/>
              <a:gdLst/>
              <a:ahLst/>
              <a:cxnLst/>
              <a:rect l="l" t="t" r="r" b="b"/>
              <a:pathLst>
                <a:path w="35422" h="12241" extrusionOk="0">
                  <a:moveTo>
                    <a:pt x="10347" y="1"/>
                  </a:moveTo>
                  <a:cubicBezTo>
                    <a:pt x="7775" y="1"/>
                    <a:pt x="5394" y="1370"/>
                    <a:pt x="4108" y="3608"/>
                  </a:cubicBezTo>
                  <a:lnTo>
                    <a:pt x="715" y="9490"/>
                  </a:lnTo>
                  <a:cubicBezTo>
                    <a:pt x="1" y="10705"/>
                    <a:pt x="882" y="12240"/>
                    <a:pt x="2298" y="12240"/>
                  </a:cubicBezTo>
                  <a:cubicBezTo>
                    <a:pt x="2953" y="12240"/>
                    <a:pt x="3549" y="11883"/>
                    <a:pt x="3882" y="11324"/>
                  </a:cubicBezTo>
                  <a:lnTo>
                    <a:pt x="6501" y="6776"/>
                  </a:lnTo>
                  <a:cubicBezTo>
                    <a:pt x="7621" y="4847"/>
                    <a:pt x="9668" y="3656"/>
                    <a:pt x="11895" y="3656"/>
                  </a:cubicBezTo>
                  <a:lnTo>
                    <a:pt x="23539" y="3656"/>
                  </a:lnTo>
                  <a:cubicBezTo>
                    <a:pt x="25754" y="3656"/>
                    <a:pt x="27814" y="4847"/>
                    <a:pt x="28921" y="6776"/>
                  </a:cubicBezTo>
                  <a:lnTo>
                    <a:pt x="31552" y="11324"/>
                  </a:lnTo>
                  <a:cubicBezTo>
                    <a:pt x="31874" y="11883"/>
                    <a:pt x="32481" y="12240"/>
                    <a:pt x="33136" y="12240"/>
                  </a:cubicBezTo>
                  <a:cubicBezTo>
                    <a:pt x="34541" y="12240"/>
                    <a:pt x="35422" y="10705"/>
                    <a:pt x="34719" y="9490"/>
                  </a:cubicBezTo>
                  <a:lnTo>
                    <a:pt x="31326" y="3608"/>
                  </a:lnTo>
                  <a:cubicBezTo>
                    <a:pt x="30028" y="1370"/>
                    <a:pt x="27659" y="1"/>
                    <a:pt x="2507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1598713" y="3189600"/>
              <a:ext cx="917700" cy="333700"/>
            </a:xfrm>
            <a:custGeom>
              <a:avLst/>
              <a:gdLst/>
              <a:ahLst/>
              <a:cxnLst/>
              <a:rect l="l" t="t" r="r" b="b"/>
              <a:pathLst>
                <a:path w="36708" h="13348" extrusionOk="0">
                  <a:moveTo>
                    <a:pt x="2287" y="1"/>
                  </a:moveTo>
                  <a:cubicBezTo>
                    <a:pt x="882" y="1"/>
                    <a:pt x="1" y="1525"/>
                    <a:pt x="703" y="2751"/>
                  </a:cubicBezTo>
                  <a:lnTo>
                    <a:pt x="4751" y="9752"/>
                  </a:lnTo>
                  <a:cubicBezTo>
                    <a:pt x="6037" y="11978"/>
                    <a:pt x="8418" y="13347"/>
                    <a:pt x="10990" y="13347"/>
                  </a:cubicBezTo>
                  <a:lnTo>
                    <a:pt x="25718" y="13347"/>
                  </a:lnTo>
                  <a:cubicBezTo>
                    <a:pt x="28302" y="13347"/>
                    <a:pt x="30671" y="11978"/>
                    <a:pt x="31969" y="9752"/>
                  </a:cubicBezTo>
                  <a:lnTo>
                    <a:pt x="36005" y="2751"/>
                  </a:lnTo>
                  <a:cubicBezTo>
                    <a:pt x="36708" y="1525"/>
                    <a:pt x="35827" y="1"/>
                    <a:pt x="34422" y="1"/>
                  </a:cubicBezTo>
                  <a:cubicBezTo>
                    <a:pt x="33767" y="1"/>
                    <a:pt x="33160" y="346"/>
                    <a:pt x="32838" y="917"/>
                  </a:cubicBezTo>
                  <a:lnTo>
                    <a:pt x="29564" y="6585"/>
                  </a:lnTo>
                  <a:cubicBezTo>
                    <a:pt x="28457" y="8514"/>
                    <a:pt x="26397" y="9692"/>
                    <a:pt x="24182" y="9692"/>
                  </a:cubicBezTo>
                  <a:lnTo>
                    <a:pt x="12538" y="9692"/>
                  </a:lnTo>
                  <a:cubicBezTo>
                    <a:pt x="10311" y="9692"/>
                    <a:pt x="8264" y="8514"/>
                    <a:pt x="7144" y="6585"/>
                  </a:cubicBezTo>
                  <a:lnTo>
                    <a:pt x="3882" y="917"/>
                  </a:lnTo>
                  <a:cubicBezTo>
                    <a:pt x="3549" y="346"/>
                    <a:pt x="2941" y="1"/>
                    <a:pt x="228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29"/>
          <p:cNvGrpSpPr/>
          <p:nvPr/>
        </p:nvGrpSpPr>
        <p:grpSpPr>
          <a:xfrm>
            <a:off x="6463613" y="2470775"/>
            <a:ext cx="1245425" cy="1107000"/>
            <a:chOff x="6463613" y="2470775"/>
            <a:chExt cx="1245425" cy="1107000"/>
          </a:xfrm>
        </p:grpSpPr>
        <p:sp>
          <p:nvSpPr>
            <p:cNvPr id="1008" name="Google Shape;1008;p29"/>
            <p:cNvSpPr/>
            <p:nvPr/>
          </p:nvSpPr>
          <p:spPr>
            <a:xfrm>
              <a:off x="6463613" y="2470775"/>
              <a:ext cx="1245425" cy="1107000"/>
            </a:xfrm>
            <a:custGeom>
              <a:avLst/>
              <a:gdLst/>
              <a:ahLst/>
              <a:cxnLst/>
              <a:rect l="l" t="t" r="r" b="b"/>
              <a:pathLst>
                <a:path w="49817" h="44280" extrusionOk="0">
                  <a:moveTo>
                    <a:pt x="15574" y="0"/>
                  </a:moveTo>
                  <a:cubicBezTo>
                    <a:pt x="13443" y="0"/>
                    <a:pt x="11478" y="1143"/>
                    <a:pt x="10406" y="2988"/>
                  </a:cubicBezTo>
                  <a:lnTo>
                    <a:pt x="1072" y="19157"/>
                  </a:lnTo>
                  <a:cubicBezTo>
                    <a:pt x="0" y="21003"/>
                    <a:pt x="0" y="23277"/>
                    <a:pt x="1072" y="25122"/>
                  </a:cubicBezTo>
                  <a:lnTo>
                    <a:pt x="10406" y="41303"/>
                  </a:lnTo>
                  <a:cubicBezTo>
                    <a:pt x="11478" y="43148"/>
                    <a:pt x="13443" y="44279"/>
                    <a:pt x="15574" y="44279"/>
                  </a:cubicBezTo>
                  <a:lnTo>
                    <a:pt x="34255" y="44279"/>
                  </a:lnTo>
                  <a:cubicBezTo>
                    <a:pt x="36386" y="44279"/>
                    <a:pt x="38350" y="43148"/>
                    <a:pt x="39410" y="41303"/>
                  </a:cubicBezTo>
                  <a:lnTo>
                    <a:pt x="48756" y="25122"/>
                  </a:lnTo>
                  <a:cubicBezTo>
                    <a:pt x="49816" y="23277"/>
                    <a:pt x="49816" y="21003"/>
                    <a:pt x="48756" y="19157"/>
                  </a:cubicBezTo>
                  <a:lnTo>
                    <a:pt x="39410" y="2988"/>
                  </a:lnTo>
                  <a:cubicBezTo>
                    <a:pt x="38350" y="1143"/>
                    <a:pt x="36374" y="0"/>
                    <a:pt x="3425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6565113" y="2560950"/>
              <a:ext cx="1042425" cy="926625"/>
            </a:xfrm>
            <a:custGeom>
              <a:avLst/>
              <a:gdLst/>
              <a:ahLst/>
              <a:cxnLst/>
              <a:rect l="l" t="t" r="r" b="b"/>
              <a:pathLst>
                <a:path w="41697" h="37065" fill="none" extrusionOk="0">
                  <a:moveTo>
                    <a:pt x="28671" y="1"/>
                  </a:moveTo>
                  <a:lnTo>
                    <a:pt x="13038" y="1"/>
                  </a:lnTo>
                  <a:cubicBezTo>
                    <a:pt x="11252" y="1"/>
                    <a:pt x="9597" y="953"/>
                    <a:pt x="8716" y="2501"/>
                  </a:cubicBezTo>
                  <a:lnTo>
                    <a:pt x="893" y="16038"/>
                  </a:lnTo>
                  <a:cubicBezTo>
                    <a:pt x="0" y="17586"/>
                    <a:pt x="0" y="19491"/>
                    <a:pt x="893" y="21027"/>
                  </a:cubicBezTo>
                  <a:lnTo>
                    <a:pt x="8716" y="34576"/>
                  </a:lnTo>
                  <a:cubicBezTo>
                    <a:pt x="9597" y="36112"/>
                    <a:pt x="11252" y="37065"/>
                    <a:pt x="13038" y="37065"/>
                  </a:cubicBezTo>
                  <a:lnTo>
                    <a:pt x="28671" y="37065"/>
                  </a:lnTo>
                  <a:cubicBezTo>
                    <a:pt x="30457" y="37065"/>
                    <a:pt x="32100" y="36112"/>
                    <a:pt x="32993" y="34576"/>
                  </a:cubicBezTo>
                  <a:lnTo>
                    <a:pt x="40803" y="21027"/>
                  </a:lnTo>
                  <a:cubicBezTo>
                    <a:pt x="41696" y="19491"/>
                    <a:pt x="41696" y="17586"/>
                    <a:pt x="40803" y="16038"/>
                  </a:cubicBezTo>
                  <a:lnTo>
                    <a:pt x="32993" y="2501"/>
                  </a:lnTo>
                  <a:cubicBezTo>
                    <a:pt x="32100" y="953"/>
                    <a:pt x="30457" y="1"/>
                    <a:pt x="28671" y="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6583863" y="2577625"/>
              <a:ext cx="1004900" cy="893275"/>
            </a:xfrm>
            <a:custGeom>
              <a:avLst/>
              <a:gdLst/>
              <a:ahLst/>
              <a:cxnLst/>
              <a:rect l="l" t="t" r="r" b="b"/>
              <a:pathLst>
                <a:path w="40196" h="35731" fill="none" extrusionOk="0">
                  <a:moveTo>
                    <a:pt x="27635" y="0"/>
                  </a:moveTo>
                  <a:lnTo>
                    <a:pt x="12562" y="0"/>
                  </a:lnTo>
                  <a:cubicBezTo>
                    <a:pt x="10847" y="0"/>
                    <a:pt x="9264" y="917"/>
                    <a:pt x="8394" y="2405"/>
                  </a:cubicBezTo>
                  <a:lnTo>
                    <a:pt x="858" y="15467"/>
                  </a:lnTo>
                  <a:cubicBezTo>
                    <a:pt x="0" y="16955"/>
                    <a:pt x="0" y="18788"/>
                    <a:pt x="858" y="20277"/>
                  </a:cubicBezTo>
                  <a:lnTo>
                    <a:pt x="8394" y="33326"/>
                  </a:lnTo>
                  <a:cubicBezTo>
                    <a:pt x="9264" y="34814"/>
                    <a:pt x="10847" y="35731"/>
                    <a:pt x="12562" y="35731"/>
                  </a:cubicBezTo>
                  <a:lnTo>
                    <a:pt x="27635" y="35731"/>
                  </a:lnTo>
                  <a:cubicBezTo>
                    <a:pt x="29361" y="35731"/>
                    <a:pt x="30945" y="34814"/>
                    <a:pt x="31802" y="33326"/>
                  </a:cubicBezTo>
                  <a:lnTo>
                    <a:pt x="39339" y="20277"/>
                  </a:lnTo>
                  <a:cubicBezTo>
                    <a:pt x="40196" y="18788"/>
                    <a:pt x="40196" y="16955"/>
                    <a:pt x="39339" y="15467"/>
                  </a:cubicBezTo>
                  <a:lnTo>
                    <a:pt x="31802" y="2405"/>
                  </a:lnTo>
                  <a:cubicBezTo>
                    <a:pt x="30945" y="917"/>
                    <a:pt x="29361" y="0"/>
                    <a:pt x="27635" y="0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6643688" y="2525225"/>
              <a:ext cx="885550" cy="306025"/>
            </a:xfrm>
            <a:custGeom>
              <a:avLst/>
              <a:gdLst/>
              <a:ahLst/>
              <a:cxnLst/>
              <a:rect l="l" t="t" r="r" b="b"/>
              <a:pathLst>
                <a:path w="35422" h="12241" extrusionOk="0">
                  <a:moveTo>
                    <a:pt x="10347" y="1"/>
                  </a:moveTo>
                  <a:cubicBezTo>
                    <a:pt x="7764" y="1"/>
                    <a:pt x="5394" y="1370"/>
                    <a:pt x="4096" y="3608"/>
                  </a:cubicBezTo>
                  <a:lnTo>
                    <a:pt x="703" y="9490"/>
                  </a:lnTo>
                  <a:cubicBezTo>
                    <a:pt x="1" y="10705"/>
                    <a:pt x="882" y="12240"/>
                    <a:pt x="2287" y="12240"/>
                  </a:cubicBezTo>
                  <a:cubicBezTo>
                    <a:pt x="2941" y="12240"/>
                    <a:pt x="3549" y="11883"/>
                    <a:pt x="3870" y="11324"/>
                  </a:cubicBezTo>
                  <a:lnTo>
                    <a:pt x="6501" y="6776"/>
                  </a:lnTo>
                  <a:cubicBezTo>
                    <a:pt x="7609" y="4847"/>
                    <a:pt x="9669" y="3656"/>
                    <a:pt x="11883" y="3656"/>
                  </a:cubicBezTo>
                  <a:lnTo>
                    <a:pt x="23527" y="3656"/>
                  </a:lnTo>
                  <a:cubicBezTo>
                    <a:pt x="25754" y="3656"/>
                    <a:pt x="27802" y="4847"/>
                    <a:pt x="28921" y="6776"/>
                  </a:cubicBezTo>
                  <a:lnTo>
                    <a:pt x="31540" y="11324"/>
                  </a:lnTo>
                  <a:cubicBezTo>
                    <a:pt x="31874" y="11883"/>
                    <a:pt x="32469" y="12240"/>
                    <a:pt x="33124" y="12240"/>
                  </a:cubicBezTo>
                  <a:cubicBezTo>
                    <a:pt x="34541" y="12240"/>
                    <a:pt x="35422" y="10705"/>
                    <a:pt x="34707" y="9490"/>
                  </a:cubicBezTo>
                  <a:lnTo>
                    <a:pt x="31314" y="3608"/>
                  </a:lnTo>
                  <a:cubicBezTo>
                    <a:pt x="30028" y="1370"/>
                    <a:pt x="27647" y="1"/>
                    <a:pt x="2507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6627613" y="3189600"/>
              <a:ext cx="917700" cy="333700"/>
            </a:xfrm>
            <a:custGeom>
              <a:avLst/>
              <a:gdLst/>
              <a:ahLst/>
              <a:cxnLst/>
              <a:rect l="l" t="t" r="r" b="b"/>
              <a:pathLst>
                <a:path w="36708" h="13348" extrusionOk="0">
                  <a:moveTo>
                    <a:pt x="2287" y="1"/>
                  </a:moveTo>
                  <a:cubicBezTo>
                    <a:pt x="882" y="1"/>
                    <a:pt x="1" y="1525"/>
                    <a:pt x="703" y="2751"/>
                  </a:cubicBezTo>
                  <a:lnTo>
                    <a:pt x="4739" y="9752"/>
                  </a:lnTo>
                  <a:cubicBezTo>
                    <a:pt x="6037" y="11978"/>
                    <a:pt x="8407" y="13347"/>
                    <a:pt x="10978" y="13347"/>
                  </a:cubicBezTo>
                  <a:lnTo>
                    <a:pt x="25718" y="13347"/>
                  </a:lnTo>
                  <a:cubicBezTo>
                    <a:pt x="28290" y="13347"/>
                    <a:pt x="30671" y="11978"/>
                    <a:pt x="31957" y="9752"/>
                  </a:cubicBezTo>
                  <a:lnTo>
                    <a:pt x="36005" y="2751"/>
                  </a:lnTo>
                  <a:cubicBezTo>
                    <a:pt x="36708" y="1525"/>
                    <a:pt x="35827" y="1"/>
                    <a:pt x="34422" y="1"/>
                  </a:cubicBezTo>
                  <a:cubicBezTo>
                    <a:pt x="33767" y="1"/>
                    <a:pt x="33160" y="346"/>
                    <a:pt x="32826" y="917"/>
                  </a:cubicBezTo>
                  <a:lnTo>
                    <a:pt x="29564" y="6585"/>
                  </a:lnTo>
                  <a:cubicBezTo>
                    <a:pt x="28445" y="8514"/>
                    <a:pt x="26397" y="9692"/>
                    <a:pt x="24170" y="9692"/>
                  </a:cubicBezTo>
                  <a:lnTo>
                    <a:pt x="12526" y="9692"/>
                  </a:lnTo>
                  <a:cubicBezTo>
                    <a:pt x="10312" y="9692"/>
                    <a:pt x="8252" y="8514"/>
                    <a:pt x="7144" y="6585"/>
                  </a:cubicBezTo>
                  <a:lnTo>
                    <a:pt x="3870" y="917"/>
                  </a:lnTo>
                  <a:cubicBezTo>
                    <a:pt x="3549" y="346"/>
                    <a:pt x="2942" y="1"/>
                    <a:pt x="228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29"/>
          <p:cNvGrpSpPr/>
          <p:nvPr/>
        </p:nvGrpSpPr>
        <p:grpSpPr>
          <a:xfrm>
            <a:off x="3111113" y="3131250"/>
            <a:ext cx="1245400" cy="1107025"/>
            <a:chOff x="3111113" y="3131250"/>
            <a:chExt cx="1245400" cy="1107025"/>
          </a:xfrm>
        </p:grpSpPr>
        <p:sp>
          <p:nvSpPr>
            <p:cNvPr id="1014" name="Google Shape;1014;p29"/>
            <p:cNvSpPr/>
            <p:nvPr/>
          </p:nvSpPr>
          <p:spPr>
            <a:xfrm>
              <a:off x="3111113" y="3131250"/>
              <a:ext cx="1245400" cy="1107025"/>
            </a:xfrm>
            <a:custGeom>
              <a:avLst/>
              <a:gdLst/>
              <a:ahLst/>
              <a:cxnLst/>
              <a:rect l="l" t="t" r="r" b="b"/>
              <a:pathLst>
                <a:path w="49816" h="44281" extrusionOk="0">
                  <a:moveTo>
                    <a:pt x="15574" y="1"/>
                  </a:moveTo>
                  <a:cubicBezTo>
                    <a:pt x="13442" y="1"/>
                    <a:pt x="11478" y="1144"/>
                    <a:pt x="10406" y="2989"/>
                  </a:cubicBezTo>
                  <a:lnTo>
                    <a:pt x="1072" y="19158"/>
                  </a:lnTo>
                  <a:cubicBezTo>
                    <a:pt x="0" y="21004"/>
                    <a:pt x="0" y="23278"/>
                    <a:pt x="1072" y="25123"/>
                  </a:cubicBezTo>
                  <a:lnTo>
                    <a:pt x="10406" y="41304"/>
                  </a:lnTo>
                  <a:cubicBezTo>
                    <a:pt x="11478" y="43149"/>
                    <a:pt x="13442" y="44280"/>
                    <a:pt x="15574" y="44280"/>
                  </a:cubicBezTo>
                  <a:lnTo>
                    <a:pt x="34255" y="44280"/>
                  </a:lnTo>
                  <a:cubicBezTo>
                    <a:pt x="36386" y="44280"/>
                    <a:pt x="38350" y="43149"/>
                    <a:pt x="39410" y="41304"/>
                  </a:cubicBezTo>
                  <a:lnTo>
                    <a:pt x="48756" y="25123"/>
                  </a:lnTo>
                  <a:cubicBezTo>
                    <a:pt x="49816" y="23278"/>
                    <a:pt x="49816" y="21004"/>
                    <a:pt x="48756" y="19158"/>
                  </a:cubicBezTo>
                  <a:lnTo>
                    <a:pt x="39410" y="2989"/>
                  </a:lnTo>
                  <a:cubicBezTo>
                    <a:pt x="38350" y="1144"/>
                    <a:pt x="36386" y="1"/>
                    <a:pt x="3425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212613" y="3221450"/>
              <a:ext cx="1042400" cy="926625"/>
            </a:xfrm>
            <a:custGeom>
              <a:avLst/>
              <a:gdLst/>
              <a:ahLst/>
              <a:cxnLst/>
              <a:rect l="l" t="t" r="r" b="b"/>
              <a:pathLst>
                <a:path w="41696" h="37065" fill="none" extrusionOk="0">
                  <a:moveTo>
                    <a:pt x="28671" y="1"/>
                  </a:moveTo>
                  <a:lnTo>
                    <a:pt x="13038" y="1"/>
                  </a:lnTo>
                  <a:cubicBezTo>
                    <a:pt x="11252" y="1"/>
                    <a:pt x="9609" y="953"/>
                    <a:pt x="8716" y="2501"/>
                  </a:cubicBezTo>
                  <a:lnTo>
                    <a:pt x="893" y="16038"/>
                  </a:lnTo>
                  <a:cubicBezTo>
                    <a:pt x="0" y="17586"/>
                    <a:pt x="0" y="19491"/>
                    <a:pt x="893" y="21027"/>
                  </a:cubicBezTo>
                  <a:lnTo>
                    <a:pt x="8716" y="34576"/>
                  </a:lnTo>
                  <a:cubicBezTo>
                    <a:pt x="9609" y="36112"/>
                    <a:pt x="11252" y="37065"/>
                    <a:pt x="13038" y="37065"/>
                  </a:cubicBezTo>
                  <a:lnTo>
                    <a:pt x="28671" y="37065"/>
                  </a:lnTo>
                  <a:cubicBezTo>
                    <a:pt x="30456" y="37065"/>
                    <a:pt x="32100" y="36112"/>
                    <a:pt x="32993" y="34576"/>
                  </a:cubicBezTo>
                  <a:lnTo>
                    <a:pt x="40803" y="21027"/>
                  </a:lnTo>
                  <a:cubicBezTo>
                    <a:pt x="41696" y="19491"/>
                    <a:pt x="41696" y="17586"/>
                    <a:pt x="40803" y="16038"/>
                  </a:cubicBezTo>
                  <a:lnTo>
                    <a:pt x="32993" y="2501"/>
                  </a:lnTo>
                  <a:cubicBezTo>
                    <a:pt x="32100" y="953"/>
                    <a:pt x="30456" y="1"/>
                    <a:pt x="28671" y="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231363" y="3238125"/>
              <a:ext cx="1004900" cy="893275"/>
            </a:xfrm>
            <a:custGeom>
              <a:avLst/>
              <a:gdLst/>
              <a:ahLst/>
              <a:cxnLst/>
              <a:rect l="l" t="t" r="r" b="b"/>
              <a:pathLst>
                <a:path w="40196" h="35731" fill="none" extrusionOk="0">
                  <a:moveTo>
                    <a:pt x="27635" y="0"/>
                  </a:moveTo>
                  <a:lnTo>
                    <a:pt x="12561" y="0"/>
                  </a:lnTo>
                  <a:cubicBezTo>
                    <a:pt x="10847" y="0"/>
                    <a:pt x="9263" y="917"/>
                    <a:pt x="8394" y="2405"/>
                  </a:cubicBezTo>
                  <a:lnTo>
                    <a:pt x="858" y="15466"/>
                  </a:lnTo>
                  <a:cubicBezTo>
                    <a:pt x="0" y="16955"/>
                    <a:pt x="0" y="18788"/>
                    <a:pt x="858" y="20277"/>
                  </a:cubicBezTo>
                  <a:lnTo>
                    <a:pt x="8394" y="33326"/>
                  </a:lnTo>
                  <a:cubicBezTo>
                    <a:pt x="9263" y="34814"/>
                    <a:pt x="10847" y="35731"/>
                    <a:pt x="12561" y="35731"/>
                  </a:cubicBezTo>
                  <a:lnTo>
                    <a:pt x="27635" y="35731"/>
                  </a:lnTo>
                  <a:cubicBezTo>
                    <a:pt x="29361" y="35731"/>
                    <a:pt x="30945" y="34814"/>
                    <a:pt x="31802" y="33326"/>
                  </a:cubicBezTo>
                  <a:lnTo>
                    <a:pt x="39339" y="20277"/>
                  </a:lnTo>
                  <a:cubicBezTo>
                    <a:pt x="40196" y="18788"/>
                    <a:pt x="40196" y="16955"/>
                    <a:pt x="39339" y="15466"/>
                  </a:cubicBezTo>
                  <a:lnTo>
                    <a:pt x="31802" y="2405"/>
                  </a:lnTo>
                  <a:cubicBezTo>
                    <a:pt x="30945" y="917"/>
                    <a:pt x="29361" y="0"/>
                    <a:pt x="27635" y="0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291188" y="3185725"/>
              <a:ext cx="885550" cy="306025"/>
            </a:xfrm>
            <a:custGeom>
              <a:avLst/>
              <a:gdLst/>
              <a:ahLst/>
              <a:cxnLst/>
              <a:rect l="l" t="t" r="r" b="b"/>
              <a:pathLst>
                <a:path w="35422" h="12241" extrusionOk="0">
                  <a:moveTo>
                    <a:pt x="10347" y="1"/>
                  </a:moveTo>
                  <a:cubicBezTo>
                    <a:pt x="7763" y="1"/>
                    <a:pt x="5394" y="1370"/>
                    <a:pt x="4108" y="3608"/>
                  </a:cubicBezTo>
                  <a:lnTo>
                    <a:pt x="703" y="9490"/>
                  </a:lnTo>
                  <a:cubicBezTo>
                    <a:pt x="1" y="10716"/>
                    <a:pt x="882" y="12240"/>
                    <a:pt x="2287" y="12240"/>
                  </a:cubicBezTo>
                  <a:cubicBezTo>
                    <a:pt x="2941" y="12240"/>
                    <a:pt x="3549" y="11883"/>
                    <a:pt x="3870" y="11324"/>
                  </a:cubicBezTo>
                  <a:lnTo>
                    <a:pt x="6501" y="6775"/>
                  </a:lnTo>
                  <a:cubicBezTo>
                    <a:pt x="7609" y="4847"/>
                    <a:pt x="9668" y="3656"/>
                    <a:pt x="11883" y="3656"/>
                  </a:cubicBezTo>
                  <a:lnTo>
                    <a:pt x="23527" y="3656"/>
                  </a:lnTo>
                  <a:cubicBezTo>
                    <a:pt x="25754" y="3656"/>
                    <a:pt x="27802" y="4847"/>
                    <a:pt x="28921" y="6775"/>
                  </a:cubicBezTo>
                  <a:lnTo>
                    <a:pt x="31540" y="11324"/>
                  </a:lnTo>
                  <a:cubicBezTo>
                    <a:pt x="31874" y="11883"/>
                    <a:pt x="32481" y="12240"/>
                    <a:pt x="33124" y="12240"/>
                  </a:cubicBezTo>
                  <a:cubicBezTo>
                    <a:pt x="34541" y="12240"/>
                    <a:pt x="35422" y="10716"/>
                    <a:pt x="34719" y="9490"/>
                  </a:cubicBezTo>
                  <a:lnTo>
                    <a:pt x="31314" y="3608"/>
                  </a:lnTo>
                  <a:cubicBezTo>
                    <a:pt x="30028" y="1370"/>
                    <a:pt x="27647" y="1"/>
                    <a:pt x="2507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3275113" y="3850100"/>
              <a:ext cx="917700" cy="334000"/>
            </a:xfrm>
            <a:custGeom>
              <a:avLst/>
              <a:gdLst/>
              <a:ahLst/>
              <a:cxnLst/>
              <a:rect l="l" t="t" r="r" b="b"/>
              <a:pathLst>
                <a:path w="36708" h="13360" extrusionOk="0">
                  <a:moveTo>
                    <a:pt x="2287" y="0"/>
                  </a:moveTo>
                  <a:cubicBezTo>
                    <a:pt x="882" y="0"/>
                    <a:pt x="1" y="1524"/>
                    <a:pt x="703" y="2751"/>
                  </a:cubicBezTo>
                  <a:lnTo>
                    <a:pt x="4739" y="9752"/>
                  </a:lnTo>
                  <a:cubicBezTo>
                    <a:pt x="6037" y="11978"/>
                    <a:pt x="8406" y="13359"/>
                    <a:pt x="10990" y="13359"/>
                  </a:cubicBezTo>
                  <a:lnTo>
                    <a:pt x="25718" y="13359"/>
                  </a:lnTo>
                  <a:cubicBezTo>
                    <a:pt x="28290" y="13359"/>
                    <a:pt x="30671" y="11978"/>
                    <a:pt x="31957" y="9752"/>
                  </a:cubicBezTo>
                  <a:lnTo>
                    <a:pt x="36005" y="2751"/>
                  </a:lnTo>
                  <a:cubicBezTo>
                    <a:pt x="36708" y="1524"/>
                    <a:pt x="35827" y="0"/>
                    <a:pt x="34422" y="0"/>
                  </a:cubicBezTo>
                  <a:cubicBezTo>
                    <a:pt x="33767" y="0"/>
                    <a:pt x="33160" y="346"/>
                    <a:pt x="32838" y="917"/>
                  </a:cubicBezTo>
                  <a:lnTo>
                    <a:pt x="29564" y="6585"/>
                  </a:lnTo>
                  <a:cubicBezTo>
                    <a:pt x="28445" y="8513"/>
                    <a:pt x="26397" y="9692"/>
                    <a:pt x="24170" y="9692"/>
                  </a:cubicBezTo>
                  <a:lnTo>
                    <a:pt x="12526" y="9692"/>
                  </a:lnTo>
                  <a:cubicBezTo>
                    <a:pt x="10311" y="9692"/>
                    <a:pt x="8252" y="8513"/>
                    <a:pt x="7144" y="6585"/>
                  </a:cubicBezTo>
                  <a:lnTo>
                    <a:pt x="3870" y="917"/>
                  </a:lnTo>
                  <a:cubicBezTo>
                    <a:pt x="3549" y="346"/>
                    <a:pt x="2941" y="0"/>
                    <a:pt x="228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29"/>
          <p:cNvGrpSpPr/>
          <p:nvPr/>
        </p:nvGrpSpPr>
        <p:grpSpPr>
          <a:xfrm>
            <a:off x="4787513" y="3131250"/>
            <a:ext cx="1245400" cy="1107025"/>
            <a:chOff x="4787513" y="3131250"/>
            <a:chExt cx="1245400" cy="1107025"/>
          </a:xfrm>
        </p:grpSpPr>
        <p:sp>
          <p:nvSpPr>
            <p:cNvPr id="1020" name="Google Shape;1020;p29"/>
            <p:cNvSpPr/>
            <p:nvPr/>
          </p:nvSpPr>
          <p:spPr>
            <a:xfrm>
              <a:off x="4787513" y="3131250"/>
              <a:ext cx="1245400" cy="1107025"/>
            </a:xfrm>
            <a:custGeom>
              <a:avLst/>
              <a:gdLst/>
              <a:ahLst/>
              <a:cxnLst/>
              <a:rect l="l" t="t" r="r" b="b"/>
              <a:pathLst>
                <a:path w="49816" h="44281" extrusionOk="0">
                  <a:moveTo>
                    <a:pt x="15562" y="1"/>
                  </a:moveTo>
                  <a:cubicBezTo>
                    <a:pt x="13431" y="1"/>
                    <a:pt x="11466" y="1144"/>
                    <a:pt x="10406" y="2989"/>
                  </a:cubicBezTo>
                  <a:lnTo>
                    <a:pt x="1060" y="19158"/>
                  </a:lnTo>
                  <a:cubicBezTo>
                    <a:pt x="0" y="21004"/>
                    <a:pt x="0" y="23278"/>
                    <a:pt x="1060" y="25123"/>
                  </a:cubicBezTo>
                  <a:lnTo>
                    <a:pt x="10406" y="41304"/>
                  </a:lnTo>
                  <a:cubicBezTo>
                    <a:pt x="11466" y="43149"/>
                    <a:pt x="13431" y="44280"/>
                    <a:pt x="15562" y="44280"/>
                  </a:cubicBezTo>
                  <a:lnTo>
                    <a:pt x="34243" y="44280"/>
                  </a:lnTo>
                  <a:cubicBezTo>
                    <a:pt x="36374" y="44280"/>
                    <a:pt x="38338" y="43149"/>
                    <a:pt x="39410" y="41304"/>
                  </a:cubicBezTo>
                  <a:lnTo>
                    <a:pt x="48744" y="25123"/>
                  </a:lnTo>
                  <a:cubicBezTo>
                    <a:pt x="49816" y="23278"/>
                    <a:pt x="49816" y="21004"/>
                    <a:pt x="48744" y="19158"/>
                  </a:cubicBezTo>
                  <a:lnTo>
                    <a:pt x="39410" y="2989"/>
                  </a:lnTo>
                  <a:cubicBezTo>
                    <a:pt x="38338" y="1144"/>
                    <a:pt x="36374" y="1"/>
                    <a:pt x="3424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4889013" y="3221450"/>
              <a:ext cx="1042400" cy="926625"/>
            </a:xfrm>
            <a:custGeom>
              <a:avLst/>
              <a:gdLst/>
              <a:ahLst/>
              <a:cxnLst/>
              <a:rect l="l" t="t" r="r" b="b"/>
              <a:pathLst>
                <a:path w="41696" h="37065" fill="none" extrusionOk="0">
                  <a:moveTo>
                    <a:pt x="28659" y="1"/>
                  </a:moveTo>
                  <a:lnTo>
                    <a:pt x="13026" y="1"/>
                  </a:lnTo>
                  <a:cubicBezTo>
                    <a:pt x="11240" y="1"/>
                    <a:pt x="9597" y="953"/>
                    <a:pt x="8704" y="2501"/>
                  </a:cubicBezTo>
                  <a:lnTo>
                    <a:pt x="881" y="16038"/>
                  </a:lnTo>
                  <a:cubicBezTo>
                    <a:pt x="0" y="17586"/>
                    <a:pt x="0" y="19491"/>
                    <a:pt x="881" y="21027"/>
                  </a:cubicBezTo>
                  <a:lnTo>
                    <a:pt x="8704" y="34576"/>
                  </a:lnTo>
                  <a:cubicBezTo>
                    <a:pt x="9597" y="36112"/>
                    <a:pt x="11240" y="37065"/>
                    <a:pt x="13026" y="37065"/>
                  </a:cubicBezTo>
                  <a:lnTo>
                    <a:pt x="28659" y="37065"/>
                  </a:lnTo>
                  <a:cubicBezTo>
                    <a:pt x="30445" y="37065"/>
                    <a:pt x="32088" y="36112"/>
                    <a:pt x="32981" y="34576"/>
                  </a:cubicBezTo>
                  <a:lnTo>
                    <a:pt x="40803" y="21027"/>
                  </a:lnTo>
                  <a:cubicBezTo>
                    <a:pt x="41696" y="19491"/>
                    <a:pt x="41696" y="17586"/>
                    <a:pt x="40803" y="16038"/>
                  </a:cubicBezTo>
                  <a:lnTo>
                    <a:pt x="32981" y="2501"/>
                  </a:lnTo>
                  <a:cubicBezTo>
                    <a:pt x="32088" y="953"/>
                    <a:pt x="30445" y="1"/>
                    <a:pt x="28659" y="1"/>
                  </a:cubicBezTo>
                  <a:close/>
                </a:path>
              </a:pathLst>
            </a:custGeom>
            <a:noFill/>
            <a:ln w="77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4907763" y="3238125"/>
              <a:ext cx="1004900" cy="893275"/>
            </a:xfrm>
            <a:custGeom>
              <a:avLst/>
              <a:gdLst/>
              <a:ahLst/>
              <a:cxnLst/>
              <a:rect l="l" t="t" r="r" b="b"/>
              <a:pathLst>
                <a:path w="40196" h="35731" fill="none" extrusionOk="0">
                  <a:moveTo>
                    <a:pt x="27635" y="0"/>
                  </a:moveTo>
                  <a:lnTo>
                    <a:pt x="12561" y="0"/>
                  </a:lnTo>
                  <a:cubicBezTo>
                    <a:pt x="10835" y="0"/>
                    <a:pt x="9252" y="917"/>
                    <a:pt x="8394" y="2405"/>
                  </a:cubicBezTo>
                  <a:lnTo>
                    <a:pt x="858" y="15466"/>
                  </a:lnTo>
                  <a:cubicBezTo>
                    <a:pt x="0" y="16955"/>
                    <a:pt x="0" y="18788"/>
                    <a:pt x="858" y="20277"/>
                  </a:cubicBezTo>
                  <a:lnTo>
                    <a:pt x="8394" y="33326"/>
                  </a:lnTo>
                  <a:cubicBezTo>
                    <a:pt x="9252" y="34814"/>
                    <a:pt x="10835" y="35731"/>
                    <a:pt x="12561" y="35731"/>
                  </a:cubicBezTo>
                  <a:lnTo>
                    <a:pt x="27635" y="35731"/>
                  </a:lnTo>
                  <a:cubicBezTo>
                    <a:pt x="29349" y="35731"/>
                    <a:pt x="30933" y="34814"/>
                    <a:pt x="31802" y="33326"/>
                  </a:cubicBezTo>
                  <a:lnTo>
                    <a:pt x="39339" y="20277"/>
                  </a:lnTo>
                  <a:cubicBezTo>
                    <a:pt x="40196" y="18788"/>
                    <a:pt x="40196" y="16955"/>
                    <a:pt x="39339" y="15466"/>
                  </a:cubicBezTo>
                  <a:lnTo>
                    <a:pt x="31802" y="2405"/>
                  </a:lnTo>
                  <a:cubicBezTo>
                    <a:pt x="30933" y="917"/>
                    <a:pt x="29349" y="0"/>
                    <a:pt x="27635" y="0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967288" y="3185725"/>
              <a:ext cx="885550" cy="306025"/>
            </a:xfrm>
            <a:custGeom>
              <a:avLst/>
              <a:gdLst/>
              <a:ahLst/>
              <a:cxnLst/>
              <a:rect l="l" t="t" r="r" b="b"/>
              <a:pathLst>
                <a:path w="35422" h="12241" extrusionOk="0">
                  <a:moveTo>
                    <a:pt x="10347" y="1"/>
                  </a:moveTo>
                  <a:cubicBezTo>
                    <a:pt x="7775" y="1"/>
                    <a:pt x="5394" y="1370"/>
                    <a:pt x="4108" y="3608"/>
                  </a:cubicBezTo>
                  <a:lnTo>
                    <a:pt x="715" y="9490"/>
                  </a:lnTo>
                  <a:cubicBezTo>
                    <a:pt x="1" y="10716"/>
                    <a:pt x="882" y="12240"/>
                    <a:pt x="2299" y="12240"/>
                  </a:cubicBezTo>
                  <a:cubicBezTo>
                    <a:pt x="2941" y="12240"/>
                    <a:pt x="3549" y="11883"/>
                    <a:pt x="3882" y="11324"/>
                  </a:cubicBezTo>
                  <a:lnTo>
                    <a:pt x="6501" y="6775"/>
                  </a:lnTo>
                  <a:cubicBezTo>
                    <a:pt x="7621" y="4847"/>
                    <a:pt x="9669" y="3656"/>
                    <a:pt x="11895" y="3656"/>
                  </a:cubicBezTo>
                  <a:lnTo>
                    <a:pt x="23539" y="3656"/>
                  </a:lnTo>
                  <a:cubicBezTo>
                    <a:pt x="25754" y="3656"/>
                    <a:pt x="27814" y="4847"/>
                    <a:pt x="28921" y="6775"/>
                  </a:cubicBezTo>
                  <a:lnTo>
                    <a:pt x="31552" y="11324"/>
                  </a:lnTo>
                  <a:cubicBezTo>
                    <a:pt x="31874" y="11883"/>
                    <a:pt x="32481" y="12240"/>
                    <a:pt x="33136" y="12240"/>
                  </a:cubicBezTo>
                  <a:cubicBezTo>
                    <a:pt x="34541" y="12240"/>
                    <a:pt x="35422" y="10716"/>
                    <a:pt x="34719" y="9490"/>
                  </a:cubicBezTo>
                  <a:lnTo>
                    <a:pt x="31326" y="3608"/>
                  </a:lnTo>
                  <a:cubicBezTo>
                    <a:pt x="30028" y="1370"/>
                    <a:pt x="27659" y="1"/>
                    <a:pt x="2507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951213" y="3850100"/>
              <a:ext cx="917700" cy="334000"/>
            </a:xfrm>
            <a:custGeom>
              <a:avLst/>
              <a:gdLst/>
              <a:ahLst/>
              <a:cxnLst/>
              <a:rect l="l" t="t" r="r" b="b"/>
              <a:pathLst>
                <a:path w="36708" h="13360" extrusionOk="0">
                  <a:moveTo>
                    <a:pt x="2287" y="0"/>
                  </a:moveTo>
                  <a:cubicBezTo>
                    <a:pt x="882" y="0"/>
                    <a:pt x="1" y="1524"/>
                    <a:pt x="703" y="2751"/>
                  </a:cubicBezTo>
                  <a:lnTo>
                    <a:pt x="4751" y="9752"/>
                  </a:lnTo>
                  <a:cubicBezTo>
                    <a:pt x="6037" y="11978"/>
                    <a:pt x="8418" y="13359"/>
                    <a:pt x="10990" y="13359"/>
                  </a:cubicBezTo>
                  <a:lnTo>
                    <a:pt x="25718" y="13359"/>
                  </a:lnTo>
                  <a:cubicBezTo>
                    <a:pt x="28302" y="13359"/>
                    <a:pt x="30671" y="11978"/>
                    <a:pt x="31957" y="9752"/>
                  </a:cubicBezTo>
                  <a:lnTo>
                    <a:pt x="36005" y="2751"/>
                  </a:lnTo>
                  <a:cubicBezTo>
                    <a:pt x="36708" y="1524"/>
                    <a:pt x="35827" y="0"/>
                    <a:pt x="34422" y="0"/>
                  </a:cubicBezTo>
                  <a:cubicBezTo>
                    <a:pt x="33767" y="0"/>
                    <a:pt x="33160" y="346"/>
                    <a:pt x="32838" y="917"/>
                  </a:cubicBezTo>
                  <a:lnTo>
                    <a:pt x="29564" y="6585"/>
                  </a:lnTo>
                  <a:cubicBezTo>
                    <a:pt x="28457" y="8513"/>
                    <a:pt x="26397" y="9692"/>
                    <a:pt x="24182" y="9692"/>
                  </a:cubicBezTo>
                  <a:lnTo>
                    <a:pt x="12538" y="9692"/>
                  </a:lnTo>
                  <a:cubicBezTo>
                    <a:pt x="10312" y="9692"/>
                    <a:pt x="8264" y="8513"/>
                    <a:pt x="7144" y="6585"/>
                  </a:cubicBezTo>
                  <a:lnTo>
                    <a:pt x="3870" y="917"/>
                  </a:lnTo>
                  <a:cubicBezTo>
                    <a:pt x="3549" y="346"/>
                    <a:pt x="2942" y="0"/>
                    <a:pt x="228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1030" name="Google Shape;1030;p30"/>
          <p:cNvSpPr/>
          <p:nvPr/>
        </p:nvSpPr>
        <p:spPr>
          <a:xfrm>
            <a:off x="3342200" y="1555938"/>
            <a:ext cx="2462250" cy="2462225"/>
          </a:xfrm>
          <a:custGeom>
            <a:avLst/>
            <a:gdLst/>
            <a:ahLst/>
            <a:cxnLst/>
            <a:rect l="l" t="t" r="r" b="b"/>
            <a:pathLst>
              <a:path w="98490" h="98489" extrusionOk="0">
                <a:moveTo>
                  <a:pt x="49245" y="5441"/>
                </a:moveTo>
                <a:cubicBezTo>
                  <a:pt x="73438" y="5441"/>
                  <a:pt x="93048" y="25051"/>
                  <a:pt x="93048" y="49244"/>
                </a:cubicBezTo>
                <a:cubicBezTo>
                  <a:pt x="93048" y="73438"/>
                  <a:pt x="73438" y="93047"/>
                  <a:pt x="49245" y="93047"/>
                </a:cubicBezTo>
                <a:cubicBezTo>
                  <a:pt x="25051" y="93047"/>
                  <a:pt x="5430" y="73438"/>
                  <a:pt x="5430" y="49244"/>
                </a:cubicBezTo>
                <a:cubicBezTo>
                  <a:pt x="5430" y="25051"/>
                  <a:pt x="25051" y="5441"/>
                  <a:pt x="49245" y="5441"/>
                </a:cubicBezTo>
                <a:close/>
                <a:moveTo>
                  <a:pt x="49245" y="0"/>
                </a:moveTo>
                <a:cubicBezTo>
                  <a:pt x="22051" y="0"/>
                  <a:pt x="1" y="22050"/>
                  <a:pt x="1" y="49244"/>
                </a:cubicBezTo>
                <a:cubicBezTo>
                  <a:pt x="1" y="76438"/>
                  <a:pt x="22039" y="98488"/>
                  <a:pt x="49245" y="98488"/>
                </a:cubicBezTo>
                <a:cubicBezTo>
                  <a:pt x="76439" y="98488"/>
                  <a:pt x="98489" y="76438"/>
                  <a:pt x="98489" y="49244"/>
                </a:cubicBezTo>
                <a:cubicBezTo>
                  <a:pt x="98489" y="22050"/>
                  <a:pt x="76439" y="0"/>
                  <a:pt x="4924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30"/>
          <p:cNvGrpSpPr/>
          <p:nvPr/>
        </p:nvGrpSpPr>
        <p:grpSpPr>
          <a:xfrm>
            <a:off x="4212250" y="1266013"/>
            <a:ext cx="737925" cy="652200"/>
            <a:chOff x="4212250" y="1266013"/>
            <a:chExt cx="737925" cy="652200"/>
          </a:xfrm>
        </p:grpSpPr>
        <p:sp>
          <p:nvSpPr>
            <p:cNvPr id="1032" name="Google Shape;1032;p30"/>
            <p:cNvSpPr/>
            <p:nvPr/>
          </p:nvSpPr>
          <p:spPr>
            <a:xfrm>
              <a:off x="4212250" y="1266013"/>
              <a:ext cx="737925" cy="652200"/>
            </a:xfrm>
            <a:custGeom>
              <a:avLst/>
              <a:gdLst/>
              <a:ahLst/>
              <a:cxnLst/>
              <a:rect l="l" t="t" r="r" b="b"/>
              <a:pathLst>
                <a:path w="29517" h="26088" extrusionOk="0">
                  <a:moveTo>
                    <a:pt x="8823" y="0"/>
                  </a:moveTo>
                  <a:cubicBezTo>
                    <a:pt x="7835" y="0"/>
                    <a:pt x="6930" y="524"/>
                    <a:pt x="6442" y="1370"/>
                  </a:cubicBezTo>
                  <a:lnTo>
                    <a:pt x="489" y="11669"/>
                  </a:lnTo>
                  <a:cubicBezTo>
                    <a:pt x="1" y="12514"/>
                    <a:pt x="1" y="13562"/>
                    <a:pt x="489" y="14407"/>
                  </a:cubicBezTo>
                  <a:lnTo>
                    <a:pt x="6442" y="24706"/>
                  </a:lnTo>
                  <a:cubicBezTo>
                    <a:pt x="6930" y="25563"/>
                    <a:pt x="7835" y="26087"/>
                    <a:pt x="8823" y="26087"/>
                  </a:cubicBezTo>
                  <a:lnTo>
                    <a:pt x="20706" y="26087"/>
                  </a:lnTo>
                  <a:cubicBezTo>
                    <a:pt x="21694" y="26087"/>
                    <a:pt x="22599" y="25563"/>
                    <a:pt x="23087" y="24706"/>
                  </a:cubicBezTo>
                  <a:lnTo>
                    <a:pt x="29028" y="14407"/>
                  </a:lnTo>
                  <a:cubicBezTo>
                    <a:pt x="29516" y="13562"/>
                    <a:pt x="29516" y="12514"/>
                    <a:pt x="29028" y="11669"/>
                  </a:cubicBezTo>
                  <a:lnTo>
                    <a:pt x="23087" y="1370"/>
                  </a:lnTo>
                  <a:cubicBezTo>
                    <a:pt x="22599" y="524"/>
                    <a:pt x="21694" y="0"/>
                    <a:pt x="2070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4253925" y="1301738"/>
              <a:ext cx="654875" cy="580450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4" name="Google Shape;1034;p30"/>
          <p:cNvGrpSpPr/>
          <p:nvPr/>
        </p:nvGrpSpPr>
        <p:grpSpPr>
          <a:xfrm>
            <a:off x="3184750" y="1875913"/>
            <a:ext cx="737900" cy="652175"/>
            <a:chOff x="3184750" y="1875913"/>
            <a:chExt cx="737900" cy="652175"/>
          </a:xfrm>
        </p:grpSpPr>
        <p:sp>
          <p:nvSpPr>
            <p:cNvPr id="1035" name="Google Shape;1035;p30"/>
            <p:cNvSpPr/>
            <p:nvPr/>
          </p:nvSpPr>
          <p:spPr>
            <a:xfrm>
              <a:off x="3184750" y="1875913"/>
              <a:ext cx="737900" cy="652175"/>
            </a:xfrm>
            <a:custGeom>
              <a:avLst/>
              <a:gdLst/>
              <a:ahLst/>
              <a:cxnLst/>
              <a:rect l="l" t="t" r="r" b="b"/>
              <a:pathLst>
                <a:path w="29516" h="26087" extrusionOk="0">
                  <a:moveTo>
                    <a:pt x="8811" y="0"/>
                  </a:moveTo>
                  <a:cubicBezTo>
                    <a:pt x="7835" y="0"/>
                    <a:pt x="6930" y="524"/>
                    <a:pt x="6430" y="1381"/>
                  </a:cubicBezTo>
                  <a:lnTo>
                    <a:pt x="488" y="11668"/>
                  </a:lnTo>
                  <a:cubicBezTo>
                    <a:pt x="0" y="12526"/>
                    <a:pt x="0" y="13573"/>
                    <a:pt x="488" y="14419"/>
                  </a:cubicBezTo>
                  <a:lnTo>
                    <a:pt x="6430" y="24718"/>
                  </a:lnTo>
                  <a:cubicBezTo>
                    <a:pt x="6930" y="25563"/>
                    <a:pt x="7835" y="26087"/>
                    <a:pt x="8811" y="26087"/>
                  </a:cubicBezTo>
                  <a:lnTo>
                    <a:pt x="20705" y="26087"/>
                  </a:lnTo>
                  <a:cubicBezTo>
                    <a:pt x="21682" y="26087"/>
                    <a:pt x="22586" y="25563"/>
                    <a:pt x="23075" y="24718"/>
                  </a:cubicBezTo>
                  <a:lnTo>
                    <a:pt x="29028" y="14419"/>
                  </a:lnTo>
                  <a:cubicBezTo>
                    <a:pt x="29516" y="13573"/>
                    <a:pt x="29516" y="12526"/>
                    <a:pt x="29028" y="11668"/>
                  </a:cubicBezTo>
                  <a:lnTo>
                    <a:pt x="23075" y="1381"/>
                  </a:lnTo>
                  <a:cubicBezTo>
                    <a:pt x="22586" y="524"/>
                    <a:pt x="21682" y="0"/>
                    <a:pt x="2070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3226125" y="1911938"/>
              <a:ext cx="655150" cy="580450"/>
            </a:xfrm>
            <a:custGeom>
              <a:avLst/>
              <a:gdLst/>
              <a:ahLst/>
              <a:cxnLst/>
              <a:rect l="l" t="t" r="r" b="b"/>
              <a:pathLst>
                <a:path w="26206" h="23218" extrusionOk="0">
                  <a:moveTo>
                    <a:pt x="7989" y="0"/>
                  </a:moveTo>
                  <a:cubicBezTo>
                    <a:pt x="7001" y="0"/>
                    <a:pt x="6096" y="524"/>
                    <a:pt x="5608" y="1369"/>
                  </a:cubicBezTo>
                  <a:lnTo>
                    <a:pt x="488" y="10227"/>
                  </a:lnTo>
                  <a:cubicBezTo>
                    <a:pt x="0" y="11085"/>
                    <a:pt x="0" y="12132"/>
                    <a:pt x="488" y="12978"/>
                  </a:cubicBezTo>
                  <a:lnTo>
                    <a:pt x="5608" y="21836"/>
                  </a:lnTo>
                  <a:cubicBezTo>
                    <a:pt x="6096" y="22693"/>
                    <a:pt x="7001" y="23217"/>
                    <a:pt x="7989" y="23217"/>
                  </a:cubicBezTo>
                  <a:lnTo>
                    <a:pt x="18217" y="23217"/>
                  </a:lnTo>
                  <a:cubicBezTo>
                    <a:pt x="19193" y="23217"/>
                    <a:pt x="20110" y="22693"/>
                    <a:pt x="20598" y="21836"/>
                  </a:cubicBezTo>
                  <a:lnTo>
                    <a:pt x="25706" y="12978"/>
                  </a:lnTo>
                  <a:cubicBezTo>
                    <a:pt x="26206" y="12132"/>
                    <a:pt x="26206" y="11085"/>
                    <a:pt x="25706" y="10227"/>
                  </a:cubicBezTo>
                  <a:lnTo>
                    <a:pt x="20598" y="1369"/>
                  </a:lnTo>
                  <a:cubicBezTo>
                    <a:pt x="20110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7" name="Google Shape;1037;p30"/>
          <p:cNvGrpSpPr/>
          <p:nvPr/>
        </p:nvGrpSpPr>
        <p:grpSpPr>
          <a:xfrm>
            <a:off x="4212250" y="3590413"/>
            <a:ext cx="737925" cy="652175"/>
            <a:chOff x="4212250" y="3590413"/>
            <a:chExt cx="737925" cy="652175"/>
          </a:xfrm>
        </p:grpSpPr>
        <p:sp>
          <p:nvSpPr>
            <p:cNvPr id="1038" name="Google Shape;1038;p30"/>
            <p:cNvSpPr/>
            <p:nvPr/>
          </p:nvSpPr>
          <p:spPr>
            <a:xfrm>
              <a:off x="4212250" y="3590413"/>
              <a:ext cx="737925" cy="652175"/>
            </a:xfrm>
            <a:custGeom>
              <a:avLst/>
              <a:gdLst/>
              <a:ahLst/>
              <a:cxnLst/>
              <a:rect l="l" t="t" r="r" b="b"/>
              <a:pathLst>
                <a:path w="29517" h="26087" extrusionOk="0">
                  <a:moveTo>
                    <a:pt x="8823" y="0"/>
                  </a:moveTo>
                  <a:cubicBezTo>
                    <a:pt x="7835" y="0"/>
                    <a:pt x="6930" y="524"/>
                    <a:pt x="6442" y="1369"/>
                  </a:cubicBezTo>
                  <a:lnTo>
                    <a:pt x="501" y="11668"/>
                  </a:lnTo>
                  <a:cubicBezTo>
                    <a:pt x="1" y="12514"/>
                    <a:pt x="1" y="13561"/>
                    <a:pt x="501" y="14419"/>
                  </a:cubicBezTo>
                  <a:lnTo>
                    <a:pt x="6442" y="24706"/>
                  </a:lnTo>
                  <a:cubicBezTo>
                    <a:pt x="6930" y="25563"/>
                    <a:pt x="7835" y="26087"/>
                    <a:pt x="8823" y="26087"/>
                  </a:cubicBezTo>
                  <a:lnTo>
                    <a:pt x="20706" y="26087"/>
                  </a:lnTo>
                  <a:cubicBezTo>
                    <a:pt x="21694" y="26087"/>
                    <a:pt x="22599" y="25563"/>
                    <a:pt x="23087" y="24706"/>
                  </a:cubicBezTo>
                  <a:lnTo>
                    <a:pt x="29028" y="14419"/>
                  </a:lnTo>
                  <a:cubicBezTo>
                    <a:pt x="29516" y="13561"/>
                    <a:pt x="29516" y="12514"/>
                    <a:pt x="29028" y="11668"/>
                  </a:cubicBezTo>
                  <a:lnTo>
                    <a:pt x="23087" y="1369"/>
                  </a:lnTo>
                  <a:cubicBezTo>
                    <a:pt x="22599" y="524"/>
                    <a:pt x="21694" y="0"/>
                    <a:pt x="2070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4253925" y="3626113"/>
              <a:ext cx="654875" cy="580475"/>
            </a:xfrm>
            <a:custGeom>
              <a:avLst/>
              <a:gdLst/>
              <a:ahLst/>
              <a:cxnLst/>
              <a:rect l="l" t="t" r="r" b="b"/>
              <a:pathLst>
                <a:path w="26195" h="23219" extrusionOk="0">
                  <a:moveTo>
                    <a:pt x="7978" y="1"/>
                  </a:moveTo>
                  <a:cubicBezTo>
                    <a:pt x="7001" y="1"/>
                    <a:pt x="6097" y="525"/>
                    <a:pt x="5608" y="1382"/>
                  </a:cubicBezTo>
                  <a:lnTo>
                    <a:pt x="489" y="10240"/>
                  </a:lnTo>
                  <a:cubicBezTo>
                    <a:pt x="1" y="11086"/>
                    <a:pt x="1" y="12133"/>
                    <a:pt x="489" y="12991"/>
                  </a:cubicBezTo>
                  <a:lnTo>
                    <a:pt x="5608" y="21849"/>
                  </a:lnTo>
                  <a:cubicBezTo>
                    <a:pt x="6097" y="22694"/>
                    <a:pt x="7001" y="23218"/>
                    <a:pt x="7978" y="23218"/>
                  </a:cubicBezTo>
                  <a:lnTo>
                    <a:pt x="18217" y="23218"/>
                  </a:lnTo>
                  <a:cubicBezTo>
                    <a:pt x="19193" y="23218"/>
                    <a:pt x="20098" y="22694"/>
                    <a:pt x="20586" y="21849"/>
                  </a:cubicBezTo>
                  <a:lnTo>
                    <a:pt x="25706" y="12991"/>
                  </a:lnTo>
                  <a:cubicBezTo>
                    <a:pt x="26194" y="12133"/>
                    <a:pt x="26194" y="11086"/>
                    <a:pt x="25706" y="10240"/>
                  </a:cubicBezTo>
                  <a:lnTo>
                    <a:pt x="20586" y="1382"/>
                  </a:lnTo>
                  <a:cubicBezTo>
                    <a:pt x="20098" y="525"/>
                    <a:pt x="19193" y="1"/>
                    <a:pt x="1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0" name="Google Shape;1040;p30"/>
          <p:cNvGrpSpPr/>
          <p:nvPr/>
        </p:nvGrpSpPr>
        <p:grpSpPr>
          <a:xfrm>
            <a:off x="5221300" y="3045388"/>
            <a:ext cx="737925" cy="652200"/>
            <a:chOff x="5221300" y="3045388"/>
            <a:chExt cx="737925" cy="652200"/>
          </a:xfrm>
        </p:grpSpPr>
        <p:sp>
          <p:nvSpPr>
            <p:cNvPr id="1041" name="Google Shape;1041;p30"/>
            <p:cNvSpPr/>
            <p:nvPr/>
          </p:nvSpPr>
          <p:spPr>
            <a:xfrm>
              <a:off x="5221300" y="3045388"/>
              <a:ext cx="737925" cy="652200"/>
            </a:xfrm>
            <a:custGeom>
              <a:avLst/>
              <a:gdLst/>
              <a:ahLst/>
              <a:cxnLst/>
              <a:rect l="l" t="t" r="r" b="b"/>
              <a:pathLst>
                <a:path w="29517" h="26088" extrusionOk="0">
                  <a:moveTo>
                    <a:pt x="8811" y="1"/>
                  </a:moveTo>
                  <a:cubicBezTo>
                    <a:pt x="7835" y="1"/>
                    <a:pt x="6930" y="525"/>
                    <a:pt x="6442" y="1370"/>
                  </a:cubicBezTo>
                  <a:lnTo>
                    <a:pt x="489" y="11669"/>
                  </a:lnTo>
                  <a:cubicBezTo>
                    <a:pt x="1" y="12526"/>
                    <a:pt x="1" y="13562"/>
                    <a:pt x="489" y="14419"/>
                  </a:cubicBezTo>
                  <a:lnTo>
                    <a:pt x="6442" y="24718"/>
                  </a:lnTo>
                  <a:cubicBezTo>
                    <a:pt x="6930" y="25564"/>
                    <a:pt x="7835" y="26087"/>
                    <a:pt x="8811" y="26087"/>
                  </a:cubicBezTo>
                  <a:lnTo>
                    <a:pt x="20706" y="26087"/>
                  </a:lnTo>
                  <a:cubicBezTo>
                    <a:pt x="21694" y="26087"/>
                    <a:pt x="22599" y="25564"/>
                    <a:pt x="23087" y="24718"/>
                  </a:cubicBezTo>
                  <a:lnTo>
                    <a:pt x="29028" y="14419"/>
                  </a:lnTo>
                  <a:cubicBezTo>
                    <a:pt x="29516" y="13562"/>
                    <a:pt x="29516" y="12526"/>
                    <a:pt x="29028" y="11669"/>
                  </a:cubicBezTo>
                  <a:lnTo>
                    <a:pt x="23087" y="1370"/>
                  </a:lnTo>
                  <a:cubicBezTo>
                    <a:pt x="22599" y="525"/>
                    <a:pt x="21694" y="1"/>
                    <a:pt x="207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5262975" y="3081413"/>
              <a:ext cx="654875" cy="580150"/>
            </a:xfrm>
            <a:custGeom>
              <a:avLst/>
              <a:gdLst/>
              <a:ahLst/>
              <a:cxnLst/>
              <a:rect l="l" t="t" r="r" b="b"/>
              <a:pathLst>
                <a:path w="26195" h="23206" extrusionOk="0">
                  <a:moveTo>
                    <a:pt x="7978" y="1"/>
                  </a:moveTo>
                  <a:cubicBezTo>
                    <a:pt x="7002" y="1"/>
                    <a:pt x="6097" y="524"/>
                    <a:pt x="5597" y="1370"/>
                  </a:cubicBezTo>
                  <a:lnTo>
                    <a:pt x="489" y="10228"/>
                  </a:lnTo>
                  <a:cubicBezTo>
                    <a:pt x="1" y="11085"/>
                    <a:pt x="1" y="12121"/>
                    <a:pt x="489" y="12978"/>
                  </a:cubicBezTo>
                  <a:lnTo>
                    <a:pt x="5597" y="21837"/>
                  </a:lnTo>
                  <a:cubicBezTo>
                    <a:pt x="6097" y="22682"/>
                    <a:pt x="7002" y="23206"/>
                    <a:pt x="7978" y="23206"/>
                  </a:cubicBezTo>
                  <a:lnTo>
                    <a:pt x="18205" y="23206"/>
                  </a:lnTo>
                  <a:cubicBezTo>
                    <a:pt x="19194" y="23206"/>
                    <a:pt x="20098" y="22682"/>
                    <a:pt x="20587" y="21837"/>
                  </a:cubicBezTo>
                  <a:lnTo>
                    <a:pt x="25706" y="12978"/>
                  </a:lnTo>
                  <a:cubicBezTo>
                    <a:pt x="26194" y="12121"/>
                    <a:pt x="26194" y="11085"/>
                    <a:pt x="25706" y="10228"/>
                  </a:cubicBezTo>
                  <a:lnTo>
                    <a:pt x="20587" y="1370"/>
                  </a:lnTo>
                  <a:cubicBezTo>
                    <a:pt x="20098" y="524"/>
                    <a:pt x="19194" y="1"/>
                    <a:pt x="18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3" name="Google Shape;1043;p30"/>
          <p:cNvGrpSpPr/>
          <p:nvPr/>
        </p:nvGrpSpPr>
        <p:grpSpPr>
          <a:xfrm>
            <a:off x="3184750" y="3045388"/>
            <a:ext cx="737900" cy="652200"/>
            <a:chOff x="3184750" y="3045388"/>
            <a:chExt cx="737900" cy="652200"/>
          </a:xfrm>
        </p:grpSpPr>
        <p:sp>
          <p:nvSpPr>
            <p:cNvPr id="1044" name="Google Shape;1044;p30"/>
            <p:cNvSpPr/>
            <p:nvPr/>
          </p:nvSpPr>
          <p:spPr>
            <a:xfrm>
              <a:off x="3184750" y="3045388"/>
              <a:ext cx="737900" cy="652200"/>
            </a:xfrm>
            <a:custGeom>
              <a:avLst/>
              <a:gdLst/>
              <a:ahLst/>
              <a:cxnLst/>
              <a:rect l="l" t="t" r="r" b="b"/>
              <a:pathLst>
                <a:path w="29516" h="26088" extrusionOk="0">
                  <a:moveTo>
                    <a:pt x="8811" y="1"/>
                  </a:moveTo>
                  <a:cubicBezTo>
                    <a:pt x="7835" y="1"/>
                    <a:pt x="6930" y="525"/>
                    <a:pt x="6430" y="1370"/>
                  </a:cubicBezTo>
                  <a:lnTo>
                    <a:pt x="488" y="11669"/>
                  </a:lnTo>
                  <a:cubicBezTo>
                    <a:pt x="0" y="12526"/>
                    <a:pt x="0" y="13562"/>
                    <a:pt x="488" y="14419"/>
                  </a:cubicBezTo>
                  <a:lnTo>
                    <a:pt x="6430" y="24718"/>
                  </a:lnTo>
                  <a:cubicBezTo>
                    <a:pt x="6930" y="25564"/>
                    <a:pt x="7835" y="26087"/>
                    <a:pt x="8811" y="26087"/>
                  </a:cubicBezTo>
                  <a:lnTo>
                    <a:pt x="20705" y="26087"/>
                  </a:lnTo>
                  <a:cubicBezTo>
                    <a:pt x="21682" y="26087"/>
                    <a:pt x="22586" y="25564"/>
                    <a:pt x="23075" y="24718"/>
                  </a:cubicBezTo>
                  <a:lnTo>
                    <a:pt x="29028" y="14419"/>
                  </a:lnTo>
                  <a:cubicBezTo>
                    <a:pt x="29516" y="13562"/>
                    <a:pt x="29516" y="12526"/>
                    <a:pt x="29028" y="11669"/>
                  </a:cubicBezTo>
                  <a:lnTo>
                    <a:pt x="23075" y="1370"/>
                  </a:lnTo>
                  <a:cubicBezTo>
                    <a:pt x="22586" y="525"/>
                    <a:pt x="21682" y="1"/>
                    <a:pt x="2070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3226125" y="3081413"/>
              <a:ext cx="655150" cy="580150"/>
            </a:xfrm>
            <a:custGeom>
              <a:avLst/>
              <a:gdLst/>
              <a:ahLst/>
              <a:cxnLst/>
              <a:rect l="l" t="t" r="r" b="b"/>
              <a:pathLst>
                <a:path w="26206" h="23206" extrusionOk="0">
                  <a:moveTo>
                    <a:pt x="7989" y="1"/>
                  </a:moveTo>
                  <a:cubicBezTo>
                    <a:pt x="7001" y="1"/>
                    <a:pt x="6096" y="524"/>
                    <a:pt x="5608" y="1370"/>
                  </a:cubicBezTo>
                  <a:lnTo>
                    <a:pt x="488" y="10228"/>
                  </a:lnTo>
                  <a:cubicBezTo>
                    <a:pt x="0" y="11085"/>
                    <a:pt x="0" y="12121"/>
                    <a:pt x="488" y="12978"/>
                  </a:cubicBezTo>
                  <a:lnTo>
                    <a:pt x="5608" y="21837"/>
                  </a:lnTo>
                  <a:cubicBezTo>
                    <a:pt x="6096" y="22682"/>
                    <a:pt x="7001" y="23206"/>
                    <a:pt x="7989" y="23206"/>
                  </a:cubicBezTo>
                  <a:lnTo>
                    <a:pt x="18217" y="23206"/>
                  </a:lnTo>
                  <a:cubicBezTo>
                    <a:pt x="19193" y="23206"/>
                    <a:pt x="20110" y="22682"/>
                    <a:pt x="20598" y="21837"/>
                  </a:cubicBezTo>
                  <a:lnTo>
                    <a:pt x="25706" y="12978"/>
                  </a:lnTo>
                  <a:cubicBezTo>
                    <a:pt x="26206" y="12121"/>
                    <a:pt x="26206" y="11085"/>
                    <a:pt x="25706" y="10228"/>
                  </a:cubicBezTo>
                  <a:lnTo>
                    <a:pt x="20598" y="1370"/>
                  </a:lnTo>
                  <a:cubicBezTo>
                    <a:pt x="20110" y="524"/>
                    <a:pt x="19193" y="1"/>
                    <a:pt x="1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6" name="Google Shape;1046;p30"/>
          <p:cNvGrpSpPr/>
          <p:nvPr/>
        </p:nvGrpSpPr>
        <p:grpSpPr>
          <a:xfrm>
            <a:off x="5221300" y="1875913"/>
            <a:ext cx="737925" cy="652175"/>
            <a:chOff x="5221300" y="1875913"/>
            <a:chExt cx="737925" cy="652175"/>
          </a:xfrm>
        </p:grpSpPr>
        <p:sp>
          <p:nvSpPr>
            <p:cNvPr id="1047" name="Google Shape;1047;p30"/>
            <p:cNvSpPr/>
            <p:nvPr/>
          </p:nvSpPr>
          <p:spPr>
            <a:xfrm>
              <a:off x="5221300" y="1875913"/>
              <a:ext cx="737925" cy="652175"/>
            </a:xfrm>
            <a:custGeom>
              <a:avLst/>
              <a:gdLst/>
              <a:ahLst/>
              <a:cxnLst/>
              <a:rect l="l" t="t" r="r" b="b"/>
              <a:pathLst>
                <a:path w="29517" h="26087" extrusionOk="0">
                  <a:moveTo>
                    <a:pt x="8811" y="0"/>
                  </a:moveTo>
                  <a:cubicBezTo>
                    <a:pt x="7835" y="0"/>
                    <a:pt x="6930" y="524"/>
                    <a:pt x="6442" y="1381"/>
                  </a:cubicBezTo>
                  <a:lnTo>
                    <a:pt x="489" y="11668"/>
                  </a:lnTo>
                  <a:cubicBezTo>
                    <a:pt x="1" y="12526"/>
                    <a:pt x="1" y="13573"/>
                    <a:pt x="489" y="14419"/>
                  </a:cubicBezTo>
                  <a:lnTo>
                    <a:pt x="6442" y="24718"/>
                  </a:lnTo>
                  <a:cubicBezTo>
                    <a:pt x="6930" y="25563"/>
                    <a:pt x="7835" y="26087"/>
                    <a:pt x="8811" y="26087"/>
                  </a:cubicBezTo>
                  <a:lnTo>
                    <a:pt x="20706" y="26087"/>
                  </a:lnTo>
                  <a:cubicBezTo>
                    <a:pt x="21694" y="26087"/>
                    <a:pt x="22599" y="25563"/>
                    <a:pt x="23087" y="24718"/>
                  </a:cubicBezTo>
                  <a:lnTo>
                    <a:pt x="29028" y="14419"/>
                  </a:lnTo>
                  <a:cubicBezTo>
                    <a:pt x="29516" y="13573"/>
                    <a:pt x="29516" y="12526"/>
                    <a:pt x="29028" y="11668"/>
                  </a:cubicBezTo>
                  <a:lnTo>
                    <a:pt x="23087" y="1381"/>
                  </a:lnTo>
                  <a:cubicBezTo>
                    <a:pt x="22599" y="524"/>
                    <a:pt x="21694" y="0"/>
                    <a:pt x="207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5262975" y="1911938"/>
              <a:ext cx="654875" cy="580450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2" y="0"/>
                    <a:pt x="6097" y="524"/>
                    <a:pt x="5597" y="1369"/>
                  </a:cubicBezTo>
                  <a:lnTo>
                    <a:pt x="489" y="10227"/>
                  </a:lnTo>
                  <a:cubicBezTo>
                    <a:pt x="1" y="11085"/>
                    <a:pt x="1" y="12132"/>
                    <a:pt x="489" y="12978"/>
                  </a:cubicBezTo>
                  <a:lnTo>
                    <a:pt x="5597" y="21836"/>
                  </a:lnTo>
                  <a:cubicBezTo>
                    <a:pt x="6097" y="22693"/>
                    <a:pt x="7002" y="23217"/>
                    <a:pt x="7978" y="23217"/>
                  </a:cubicBezTo>
                  <a:lnTo>
                    <a:pt x="18205" y="23217"/>
                  </a:lnTo>
                  <a:cubicBezTo>
                    <a:pt x="19194" y="23217"/>
                    <a:pt x="20098" y="22693"/>
                    <a:pt x="20587" y="21836"/>
                  </a:cubicBezTo>
                  <a:lnTo>
                    <a:pt x="25706" y="12978"/>
                  </a:lnTo>
                  <a:cubicBezTo>
                    <a:pt x="26194" y="12132"/>
                    <a:pt x="26194" y="11085"/>
                    <a:pt x="25706" y="10227"/>
                  </a:cubicBezTo>
                  <a:lnTo>
                    <a:pt x="20587" y="1369"/>
                  </a:lnTo>
                  <a:cubicBezTo>
                    <a:pt x="20098" y="524"/>
                    <a:pt x="19194" y="0"/>
                    <a:pt x="18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9" name="Google Shape;1049;p30"/>
          <p:cNvGrpSpPr/>
          <p:nvPr/>
        </p:nvGrpSpPr>
        <p:grpSpPr>
          <a:xfrm>
            <a:off x="3846425" y="2150038"/>
            <a:ext cx="1453775" cy="1274000"/>
            <a:chOff x="3846425" y="2150038"/>
            <a:chExt cx="1453775" cy="1274000"/>
          </a:xfrm>
        </p:grpSpPr>
        <p:sp>
          <p:nvSpPr>
            <p:cNvPr id="1050" name="Google Shape;1050;p30"/>
            <p:cNvSpPr/>
            <p:nvPr/>
          </p:nvSpPr>
          <p:spPr>
            <a:xfrm>
              <a:off x="3846425" y="2150038"/>
              <a:ext cx="1453775" cy="1274000"/>
            </a:xfrm>
            <a:custGeom>
              <a:avLst/>
              <a:gdLst/>
              <a:ahLst/>
              <a:cxnLst/>
              <a:rect l="l" t="t" r="r" b="b"/>
              <a:pathLst>
                <a:path w="58151" h="50960" extrusionOk="0">
                  <a:moveTo>
                    <a:pt x="16181" y="1"/>
                  </a:moveTo>
                  <a:cubicBezTo>
                    <a:pt x="15062" y="1"/>
                    <a:pt x="14015" y="596"/>
                    <a:pt x="13455" y="1573"/>
                  </a:cubicBezTo>
                  <a:lnTo>
                    <a:pt x="560" y="23897"/>
                  </a:lnTo>
                  <a:cubicBezTo>
                    <a:pt x="1" y="24873"/>
                    <a:pt x="1" y="26076"/>
                    <a:pt x="560" y="27064"/>
                  </a:cubicBezTo>
                  <a:lnTo>
                    <a:pt x="13455" y="49376"/>
                  </a:lnTo>
                  <a:cubicBezTo>
                    <a:pt x="14015" y="50352"/>
                    <a:pt x="15062" y="50960"/>
                    <a:pt x="16181" y="50960"/>
                  </a:cubicBezTo>
                  <a:lnTo>
                    <a:pt x="41958" y="50960"/>
                  </a:lnTo>
                  <a:cubicBezTo>
                    <a:pt x="43090" y="50960"/>
                    <a:pt x="44137" y="50352"/>
                    <a:pt x="44697" y="49376"/>
                  </a:cubicBezTo>
                  <a:lnTo>
                    <a:pt x="57579" y="27064"/>
                  </a:lnTo>
                  <a:cubicBezTo>
                    <a:pt x="58151" y="26076"/>
                    <a:pt x="58151" y="24873"/>
                    <a:pt x="57579" y="23897"/>
                  </a:cubicBezTo>
                  <a:lnTo>
                    <a:pt x="44697" y="1573"/>
                  </a:lnTo>
                  <a:cubicBezTo>
                    <a:pt x="44137" y="596"/>
                    <a:pt x="43090" y="1"/>
                    <a:pt x="4195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3923225" y="2216138"/>
              <a:ext cx="1299900" cy="1141825"/>
            </a:xfrm>
            <a:custGeom>
              <a:avLst/>
              <a:gdLst/>
              <a:ahLst/>
              <a:cxnLst/>
              <a:rect l="l" t="t" r="r" b="b"/>
              <a:pathLst>
                <a:path w="51996" h="45673" extrusionOk="0">
                  <a:moveTo>
                    <a:pt x="14776" y="0"/>
                  </a:moveTo>
                  <a:cubicBezTo>
                    <a:pt x="13562" y="0"/>
                    <a:pt x="12443" y="643"/>
                    <a:pt x="11835" y="1691"/>
                  </a:cubicBezTo>
                  <a:lnTo>
                    <a:pt x="608" y="21146"/>
                  </a:lnTo>
                  <a:cubicBezTo>
                    <a:pt x="1" y="22193"/>
                    <a:pt x="1" y="23479"/>
                    <a:pt x="608" y="24527"/>
                  </a:cubicBezTo>
                  <a:lnTo>
                    <a:pt x="11835" y="43982"/>
                  </a:lnTo>
                  <a:cubicBezTo>
                    <a:pt x="12443" y="45030"/>
                    <a:pt x="13562" y="45672"/>
                    <a:pt x="14776" y="45672"/>
                  </a:cubicBezTo>
                  <a:lnTo>
                    <a:pt x="37232" y="45672"/>
                  </a:lnTo>
                  <a:cubicBezTo>
                    <a:pt x="38446" y="45672"/>
                    <a:pt x="39553" y="45030"/>
                    <a:pt x="40160" y="43982"/>
                  </a:cubicBezTo>
                  <a:lnTo>
                    <a:pt x="51388" y="24527"/>
                  </a:lnTo>
                  <a:cubicBezTo>
                    <a:pt x="51995" y="23479"/>
                    <a:pt x="51995" y="22193"/>
                    <a:pt x="51388" y="21146"/>
                  </a:cubicBezTo>
                  <a:lnTo>
                    <a:pt x="40160" y="1691"/>
                  </a:lnTo>
                  <a:cubicBezTo>
                    <a:pt x="39553" y="643"/>
                    <a:pt x="38446" y="0"/>
                    <a:pt x="372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3967275" y="2254538"/>
              <a:ext cx="1212075" cy="1064725"/>
            </a:xfrm>
            <a:custGeom>
              <a:avLst/>
              <a:gdLst/>
              <a:ahLst/>
              <a:cxnLst/>
              <a:rect l="l" t="t" r="r" b="b"/>
              <a:pathLst>
                <a:path w="48483" h="42589" extrusionOk="0">
                  <a:moveTo>
                    <a:pt x="13764" y="0"/>
                  </a:moveTo>
                  <a:cubicBezTo>
                    <a:pt x="12645" y="0"/>
                    <a:pt x="11597" y="607"/>
                    <a:pt x="11038" y="1584"/>
                  </a:cubicBezTo>
                  <a:lnTo>
                    <a:pt x="560" y="19717"/>
                  </a:lnTo>
                  <a:cubicBezTo>
                    <a:pt x="1" y="20693"/>
                    <a:pt x="1" y="21896"/>
                    <a:pt x="560" y="22884"/>
                  </a:cubicBezTo>
                  <a:lnTo>
                    <a:pt x="11038" y="41017"/>
                  </a:lnTo>
                  <a:cubicBezTo>
                    <a:pt x="11597" y="41993"/>
                    <a:pt x="12645" y="42589"/>
                    <a:pt x="13764" y="42589"/>
                  </a:cubicBezTo>
                  <a:lnTo>
                    <a:pt x="34708" y="42589"/>
                  </a:lnTo>
                  <a:cubicBezTo>
                    <a:pt x="35839" y="42589"/>
                    <a:pt x="36886" y="41993"/>
                    <a:pt x="37446" y="41017"/>
                  </a:cubicBezTo>
                  <a:lnTo>
                    <a:pt x="47912" y="22884"/>
                  </a:lnTo>
                  <a:cubicBezTo>
                    <a:pt x="48483" y="21896"/>
                    <a:pt x="48483" y="20693"/>
                    <a:pt x="47912" y="19717"/>
                  </a:cubicBezTo>
                  <a:lnTo>
                    <a:pt x="37446" y="1584"/>
                  </a:lnTo>
                  <a:cubicBezTo>
                    <a:pt x="36886" y="607"/>
                    <a:pt x="35839" y="0"/>
                    <a:pt x="34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053" name="Google Shape;1053;p30"/>
          <p:cNvGrpSpPr/>
          <p:nvPr/>
        </p:nvGrpSpPr>
        <p:grpSpPr>
          <a:xfrm>
            <a:off x="4384315" y="2414674"/>
            <a:ext cx="375319" cy="352148"/>
            <a:chOff x="-26583625" y="3917025"/>
            <a:chExt cx="315050" cy="295600"/>
          </a:xfrm>
        </p:grpSpPr>
        <p:sp>
          <p:nvSpPr>
            <p:cNvPr id="1054" name="Google Shape;1054;p3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30"/>
          <p:cNvGrpSpPr/>
          <p:nvPr/>
        </p:nvGrpSpPr>
        <p:grpSpPr>
          <a:xfrm>
            <a:off x="6445500" y="1659225"/>
            <a:ext cx="1997863" cy="636347"/>
            <a:chOff x="6445500" y="1659225"/>
            <a:chExt cx="1997863" cy="636347"/>
          </a:xfrm>
        </p:grpSpPr>
        <p:sp>
          <p:nvSpPr>
            <p:cNvPr id="1059" name="Google Shape;1059;p30"/>
            <p:cNvSpPr txBox="1"/>
            <p:nvPr/>
          </p:nvSpPr>
          <p:spPr>
            <a:xfrm>
              <a:off x="6696463" y="1929872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0" name="Google Shape;1060;p30"/>
            <p:cNvSpPr txBox="1"/>
            <p:nvPr/>
          </p:nvSpPr>
          <p:spPr>
            <a:xfrm>
              <a:off x="6696463" y="1659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6445500" y="1764603"/>
              <a:ext cx="174786" cy="154922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62" name="Google Shape;1062;p30"/>
          <p:cNvGrpSpPr/>
          <p:nvPr/>
        </p:nvGrpSpPr>
        <p:grpSpPr>
          <a:xfrm>
            <a:off x="6445500" y="2468877"/>
            <a:ext cx="1997863" cy="636347"/>
            <a:chOff x="6445500" y="2468877"/>
            <a:chExt cx="1997863" cy="636347"/>
          </a:xfrm>
        </p:grpSpPr>
        <p:sp>
          <p:nvSpPr>
            <p:cNvPr id="1063" name="Google Shape;1063;p30"/>
            <p:cNvSpPr txBox="1"/>
            <p:nvPr/>
          </p:nvSpPr>
          <p:spPr>
            <a:xfrm>
              <a:off x="6696463" y="273952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4" name="Google Shape;1064;p30"/>
            <p:cNvSpPr txBox="1"/>
            <p:nvPr/>
          </p:nvSpPr>
          <p:spPr>
            <a:xfrm>
              <a:off x="6696463" y="246887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6445500" y="2574266"/>
              <a:ext cx="174786" cy="154922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66" name="Google Shape;1066;p30"/>
          <p:cNvGrpSpPr/>
          <p:nvPr/>
        </p:nvGrpSpPr>
        <p:grpSpPr>
          <a:xfrm>
            <a:off x="6445500" y="3278528"/>
            <a:ext cx="1997863" cy="636347"/>
            <a:chOff x="6445500" y="3278528"/>
            <a:chExt cx="1997863" cy="636347"/>
          </a:xfrm>
        </p:grpSpPr>
        <p:sp>
          <p:nvSpPr>
            <p:cNvPr id="1067" name="Google Shape;1067;p30"/>
            <p:cNvSpPr txBox="1"/>
            <p:nvPr/>
          </p:nvSpPr>
          <p:spPr>
            <a:xfrm>
              <a:off x="6696463" y="35491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8" name="Google Shape;1068;p30"/>
            <p:cNvSpPr txBox="1"/>
            <p:nvPr/>
          </p:nvSpPr>
          <p:spPr>
            <a:xfrm>
              <a:off x="6696463" y="327852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6445500" y="3383917"/>
              <a:ext cx="174786" cy="154922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0" name="Google Shape;1070;p30"/>
          <p:cNvGrpSpPr/>
          <p:nvPr/>
        </p:nvGrpSpPr>
        <p:grpSpPr>
          <a:xfrm>
            <a:off x="704287" y="1659225"/>
            <a:ext cx="1997874" cy="636349"/>
            <a:chOff x="704287" y="1659225"/>
            <a:chExt cx="1997874" cy="636349"/>
          </a:xfrm>
        </p:grpSpPr>
        <p:sp>
          <p:nvSpPr>
            <p:cNvPr id="1071" name="Google Shape;1071;p30"/>
            <p:cNvSpPr txBox="1"/>
            <p:nvPr/>
          </p:nvSpPr>
          <p:spPr>
            <a:xfrm>
              <a:off x="704287" y="19298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2" name="Google Shape;1072;p30"/>
            <p:cNvSpPr txBox="1"/>
            <p:nvPr/>
          </p:nvSpPr>
          <p:spPr>
            <a:xfrm>
              <a:off x="704287" y="1659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2527375" y="1764603"/>
              <a:ext cx="174786" cy="154922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4" name="Google Shape;1074;p30"/>
          <p:cNvGrpSpPr/>
          <p:nvPr/>
        </p:nvGrpSpPr>
        <p:grpSpPr>
          <a:xfrm>
            <a:off x="704287" y="2468881"/>
            <a:ext cx="1997874" cy="636349"/>
            <a:chOff x="704287" y="2468881"/>
            <a:chExt cx="1997874" cy="636349"/>
          </a:xfrm>
        </p:grpSpPr>
        <p:sp>
          <p:nvSpPr>
            <p:cNvPr id="1075" name="Google Shape;1075;p30"/>
            <p:cNvSpPr txBox="1"/>
            <p:nvPr/>
          </p:nvSpPr>
          <p:spPr>
            <a:xfrm>
              <a:off x="704287" y="273953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6" name="Google Shape;1076;p30"/>
            <p:cNvSpPr txBox="1"/>
            <p:nvPr/>
          </p:nvSpPr>
          <p:spPr>
            <a:xfrm>
              <a:off x="704287" y="246888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2527375" y="2574266"/>
              <a:ext cx="174786" cy="154922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8" name="Google Shape;1078;p30"/>
          <p:cNvGrpSpPr/>
          <p:nvPr/>
        </p:nvGrpSpPr>
        <p:grpSpPr>
          <a:xfrm>
            <a:off x="704287" y="3278530"/>
            <a:ext cx="1997874" cy="636349"/>
            <a:chOff x="704287" y="3278530"/>
            <a:chExt cx="1997874" cy="636349"/>
          </a:xfrm>
        </p:grpSpPr>
        <p:sp>
          <p:nvSpPr>
            <p:cNvPr id="1079" name="Google Shape;1079;p30"/>
            <p:cNvSpPr txBox="1"/>
            <p:nvPr/>
          </p:nvSpPr>
          <p:spPr>
            <a:xfrm>
              <a:off x="704287" y="354917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0" name="Google Shape;1080;p30"/>
            <p:cNvSpPr txBox="1"/>
            <p:nvPr/>
          </p:nvSpPr>
          <p:spPr>
            <a:xfrm>
              <a:off x="704287" y="327853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527375" y="3383917"/>
              <a:ext cx="174786" cy="154922"/>
            </a:xfrm>
            <a:custGeom>
              <a:avLst/>
              <a:gdLst/>
              <a:ahLst/>
              <a:cxnLst/>
              <a:rect l="l" t="t" r="r" b="b"/>
              <a:pathLst>
                <a:path w="26195" h="23218" extrusionOk="0">
                  <a:moveTo>
                    <a:pt x="7978" y="0"/>
                  </a:moveTo>
                  <a:cubicBezTo>
                    <a:pt x="7001" y="0"/>
                    <a:pt x="6097" y="524"/>
                    <a:pt x="5608" y="1381"/>
                  </a:cubicBezTo>
                  <a:lnTo>
                    <a:pt x="489" y="10240"/>
                  </a:lnTo>
                  <a:cubicBezTo>
                    <a:pt x="1" y="11085"/>
                    <a:pt x="1" y="12133"/>
                    <a:pt x="489" y="12978"/>
                  </a:cubicBezTo>
                  <a:lnTo>
                    <a:pt x="5608" y="21848"/>
                  </a:lnTo>
                  <a:cubicBezTo>
                    <a:pt x="6097" y="22694"/>
                    <a:pt x="7001" y="23217"/>
                    <a:pt x="7978" y="23217"/>
                  </a:cubicBezTo>
                  <a:lnTo>
                    <a:pt x="18217" y="23217"/>
                  </a:lnTo>
                  <a:cubicBezTo>
                    <a:pt x="19193" y="23217"/>
                    <a:pt x="20098" y="22694"/>
                    <a:pt x="20586" y="21848"/>
                  </a:cubicBezTo>
                  <a:lnTo>
                    <a:pt x="25706" y="12978"/>
                  </a:lnTo>
                  <a:cubicBezTo>
                    <a:pt x="26194" y="12133"/>
                    <a:pt x="26194" y="11085"/>
                    <a:pt x="25706" y="10240"/>
                  </a:cubicBezTo>
                  <a:lnTo>
                    <a:pt x="20586" y="1381"/>
                  </a:lnTo>
                  <a:cubicBezTo>
                    <a:pt x="20098" y="524"/>
                    <a:pt x="19193" y="0"/>
                    <a:pt x="18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31"/>
          <p:cNvGrpSpPr/>
          <p:nvPr/>
        </p:nvGrpSpPr>
        <p:grpSpPr>
          <a:xfrm>
            <a:off x="3206363" y="1388950"/>
            <a:ext cx="2741125" cy="2740825"/>
            <a:chOff x="3206363" y="1388950"/>
            <a:chExt cx="2741125" cy="2740825"/>
          </a:xfrm>
        </p:grpSpPr>
        <p:sp>
          <p:nvSpPr>
            <p:cNvPr id="1087" name="Google Shape;1087;p31"/>
            <p:cNvSpPr/>
            <p:nvPr/>
          </p:nvSpPr>
          <p:spPr>
            <a:xfrm>
              <a:off x="3280163" y="1462475"/>
              <a:ext cx="2593500" cy="2593475"/>
            </a:xfrm>
            <a:custGeom>
              <a:avLst/>
              <a:gdLst/>
              <a:ahLst/>
              <a:cxnLst/>
              <a:rect l="l" t="t" r="r" b="b"/>
              <a:pathLst>
                <a:path w="103740" h="103739" extrusionOk="0">
                  <a:moveTo>
                    <a:pt x="51864" y="8644"/>
                  </a:moveTo>
                  <a:cubicBezTo>
                    <a:pt x="75736" y="8644"/>
                    <a:pt x="95096" y="28003"/>
                    <a:pt x="95096" y="51875"/>
                  </a:cubicBezTo>
                  <a:cubicBezTo>
                    <a:pt x="95096" y="75747"/>
                    <a:pt x="75736" y="95095"/>
                    <a:pt x="51864" y="95095"/>
                  </a:cubicBezTo>
                  <a:cubicBezTo>
                    <a:pt x="27992" y="95095"/>
                    <a:pt x="8645" y="75747"/>
                    <a:pt x="8645" y="51875"/>
                  </a:cubicBezTo>
                  <a:cubicBezTo>
                    <a:pt x="8645" y="28003"/>
                    <a:pt x="27992" y="8644"/>
                    <a:pt x="51864" y="8644"/>
                  </a:cubicBezTo>
                  <a:close/>
                  <a:moveTo>
                    <a:pt x="51864" y="0"/>
                  </a:moveTo>
                  <a:cubicBezTo>
                    <a:pt x="23218" y="0"/>
                    <a:pt x="1" y="23229"/>
                    <a:pt x="1" y="51875"/>
                  </a:cubicBezTo>
                  <a:cubicBezTo>
                    <a:pt x="1" y="80522"/>
                    <a:pt x="23218" y="103739"/>
                    <a:pt x="51864" y="103739"/>
                  </a:cubicBezTo>
                  <a:cubicBezTo>
                    <a:pt x="80511" y="103739"/>
                    <a:pt x="103740" y="80522"/>
                    <a:pt x="103740" y="51875"/>
                  </a:cubicBezTo>
                  <a:cubicBezTo>
                    <a:pt x="103740" y="23229"/>
                    <a:pt x="80511" y="0"/>
                    <a:pt x="5186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3206363" y="1388950"/>
              <a:ext cx="2741125" cy="2740825"/>
            </a:xfrm>
            <a:custGeom>
              <a:avLst/>
              <a:gdLst/>
              <a:ahLst/>
              <a:cxnLst/>
              <a:rect l="l" t="t" r="r" b="b"/>
              <a:pathLst>
                <a:path w="109645" h="109633" fill="none" extrusionOk="0">
                  <a:moveTo>
                    <a:pt x="109645" y="54816"/>
                  </a:moveTo>
                  <a:cubicBezTo>
                    <a:pt x="109645" y="69354"/>
                    <a:pt x="103870" y="83296"/>
                    <a:pt x="93583" y="93571"/>
                  </a:cubicBezTo>
                  <a:cubicBezTo>
                    <a:pt x="83308" y="103858"/>
                    <a:pt x="69366" y="109633"/>
                    <a:pt x="54816" y="109633"/>
                  </a:cubicBezTo>
                  <a:cubicBezTo>
                    <a:pt x="40279" y="109633"/>
                    <a:pt x="26337" y="103858"/>
                    <a:pt x="16062" y="93571"/>
                  </a:cubicBezTo>
                  <a:cubicBezTo>
                    <a:pt x="5775" y="83296"/>
                    <a:pt x="0" y="69354"/>
                    <a:pt x="0" y="54816"/>
                  </a:cubicBezTo>
                  <a:cubicBezTo>
                    <a:pt x="0" y="24539"/>
                    <a:pt x="24551" y="0"/>
                    <a:pt x="54816" y="0"/>
                  </a:cubicBezTo>
                  <a:cubicBezTo>
                    <a:pt x="69366" y="0"/>
                    <a:pt x="83308" y="5775"/>
                    <a:pt x="93583" y="16050"/>
                  </a:cubicBezTo>
                  <a:cubicBezTo>
                    <a:pt x="103870" y="26325"/>
                    <a:pt x="109645" y="40279"/>
                    <a:pt x="109645" y="54816"/>
                  </a:cubicBezTo>
                  <a:close/>
                </a:path>
              </a:pathLst>
            </a:custGeom>
            <a:noFill/>
            <a:ln w="10725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1"/>
          <p:cNvGrpSpPr/>
          <p:nvPr/>
        </p:nvGrpSpPr>
        <p:grpSpPr>
          <a:xfrm>
            <a:off x="4731538" y="1266000"/>
            <a:ext cx="3253438" cy="1028425"/>
            <a:chOff x="4731538" y="1266000"/>
            <a:chExt cx="3253438" cy="1028425"/>
          </a:xfrm>
        </p:grpSpPr>
        <p:sp>
          <p:nvSpPr>
            <p:cNvPr id="1090" name="Google Shape;1090;p31"/>
            <p:cNvSpPr/>
            <p:nvPr/>
          </p:nvSpPr>
          <p:spPr>
            <a:xfrm>
              <a:off x="4731538" y="1266000"/>
              <a:ext cx="890625" cy="1028425"/>
            </a:xfrm>
            <a:custGeom>
              <a:avLst/>
              <a:gdLst/>
              <a:ahLst/>
              <a:cxnLst/>
              <a:rect l="l" t="t" r="r" b="b"/>
              <a:pathLst>
                <a:path w="35625" h="41137" fill="none" extrusionOk="0">
                  <a:moveTo>
                    <a:pt x="1" y="30862"/>
                  </a:moveTo>
                  <a:lnTo>
                    <a:pt x="1" y="10288"/>
                  </a:lnTo>
                  <a:lnTo>
                    <a:pt x="17812" y="1"/>
                  </a:lnTo>
                  <a:lnTo>
                    <a:pt x="35624" y="10288"/>
                  </a:lnTo>
                  <a:lnTo>
                    <a:pt x="35624" y="30862"/>
                  </a:lnTo>
                  <a:lnTo>
                    <a:pt x="17812" y="41137"/>
                  </a:lnTo>
                  <a:close/>
                </a:path>
              </a:pathLst>
            </a:custGeom>
            <a:noFill/>
            <a:ln w="19050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4821138" y="1369900"/>
              <a:ext cx="711125" cy="820950"/>
            </a:xfrm>
            <a:custGeom>
              <a:avLst/>
              <a:gdLst/>
              <a:ahLst/>
              <a:cxnLst/>
              <a:rect l="l" t="t" r="r" b="b"/>
              <a:pathLst>
                <a:path w="28445" h="32838" extrusionOk="0">
                  <a:moveTo>
                    <a:pt x="14228" y="0"/>
                  </a:moveTo>
                  <a:lnTo>
                    <a:pt x="0" y="8204"/>
                  </a:lnTo>
                  <a:lnTo>
                    <a:pt x="0" y="24622"/>
                  </a:lnTo>
                  <a:lnTo>
                    <a:pt x="14228" y="32838"/>
                  </a:lnTo>
                  <a:lnTo>
                    <a:pt x="28444" y="24622"/>
                  </a:lnTo>
                  <a:lnTo>
                    <a:pt x="28444" y="8204"/>
                  </a:lnTo>
                  <a:lnTo>
                    <a:pt x="14228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4869363" y="1425250"/>
              <a:ext cx="614975" cy="710250"/>
            </a:xfrm>
            <a:custGeom>
              <a:avLst/>
              <a:gdLst/>
              <a:ahLst/>
              <a:cxnLst/>
              <a:rect l="l" t="t" r="r" b="b"/>
              <a:pathLst>
                <a:path w="24599" h="28410" extrusionOk="0">
                  <a:moveTo>
                    <a:pt x="12299" y="1"/>
                  </a:moveTo>
                  <a:lnTo>
                    <a:pt x="0" y="7097"/>
                  </a:lnTo>
                  <a:lnTo>
                    <a:pt x="0" y="21301"/>
                  </a:lnTo>
                  <a:lnTo>
                    <a:pt x="12299" y="28409"/>
                  </a:lnTo>
                  <a:lnTo>
                    <a:pt x="24599" y="21301"/>
                  </a:lnTo>
                  <a:lnTo>
                    <a:pt x="24599" y="7097"/>
                  </a:lnTo>
                  <a:lnTo>
                    <a:pt x="12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4886913" y="1445500"/>
              <a:ext cx="579875" cy="669450"/>
            </a:xfrm>
            <a:custGeom>
              <a:avLst/>
              <a:gdLst/>
              <a:ahLst/>
              <a:cxnLst/>
              <a:rect l="l" t="t" r="r" b="b"/>
              <a:pathLst>
                <a:path w="23195" h="26778" extrusionOk="0">
                  <a:moveTo>
                    <a:pt x="11597" y="0"/>
                  </a:moveTo>
                  <a:lnTo>
                    <a:pt x="1" y="6692"/>
                  </a:lnTo>
                  <a:lnTo>
                    <a:pt x="1" y="20086"/>
                  </a:lnTo>
                  <a:lnTo>
                    <a:pt x="11597" y="26777"/>
                  </a:lnTo>
                  <a:lnTo>
                    <a:pt x="23194" y="20086"/>
                  </a:lnTo>
                  <a:lnTo>
                    <a:pt x="23194" y="6692"/>
                  </a:lnTo>
                  <a:lnTo>
                    <a:pt x="1159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4883338" y="1802675"/>
              <a:ext cx="587000" cy="332825"/>
            </a:xfrm>
            <a:custGeom>
              <a:avLst/>
              <a:gdLst/>
              <a:ahLst/>
              <a:cxnLst/>
              <a:rect l="l" t="t" r="r" b="b"/>
              <a:pathLst>
                <a:path w="23480" h="13313" extrusionOk="0">
                  <a:moveTo>
                    <a:pt x="1" y="1"/>
                  </a:moveTo>
                  <a:lnTo>
                    <a:pt x="1" y="6525"/>
                  </a:lnTo>
                  <a:lnTo>
                    <a:pt x="11740" y="13312"/>
                  </a:lnTo>
                  <a:lnTo>
                    <a:pt x="23480" y="6525"/>
                  </a:lnTo>
                  <a:lnTo>
                    <a:pt x="234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31"/>
            <p:cNvGrpSpPr/>
            <p:nvPr/>
          </p:nvGrpSpPr>
          <p:grpSpPr>
            <a:xfrm>
              <a:off x="6238076" y="1462201"/>
              <a:ext cx="1746900" cy="636347"/>
              <a:chOff x="6545751" y="1702675"/>
              <a:chExt cx="1746900" cy="636347"/>
            </a:xfrm>
          </p:grpSpPr>
          <p:sp>
            <p:nvSpPr>
              <p:cNvPr id="1096" name="Google Shape;1096;p31"/>
              <p:cNvSpPr txBox="1"/>
              <p:nvPr/>
            </p:nvSpPr>
            <p:spPr>
              <a:xfrm>
                <a:off x="6545751" y="1973322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small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7" name="Google Shape;1097;p31"/>
              <p:cNvSpPr txBox="1"/>
              <p:nvPr/>
            </p:nvSpPr>
            <p:spPr>
              <a:xfrm>
                <a:off x="6545751" y="170267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98" name="Google Shape;1098;p31"/>
          <p:cNvGrpSpPr/>
          <p:nvPr/>
        </p:nvGrpSpPr>
        <p:grpSpPr>
          <a:xfrm>
            <a:off x="5258988" y="2243800"/>
            <a:ext cx="3247413" cy="1028725"/>
            <a:chOff x="5258988" y="2243800"/>
            <a:chExt cx="3247413" cy="1028725"/>
          </a:xfrm>
        </p:grpSpPr>
        <p:sp>
          <p:nvSpPr>
            <p:cNvPr id="1099" name="Google Shape;1099;p31"/>
            <p:cNvSpPr/>
            <p:nvPr/>
          </p:nvSpPr>
          <p:spPr>
            <a:xfrm>
              <a:off x="5258988" y="2243800"/>
              <a:ext cx="890900" cy="1028725"/>
            </a:xfrm>
            <a:custGeom>
              <a:avLst/>
              <a:gdLst/>
              <a:ahLst/>
              <a:cxnLst/>
              <a:rect l="l" t="t" r="r" b="b"/>
              <a:pathLst>
                <a:path w="35636" h="41149" fill="none" extrusionOk="0">
                  <a:moveTo>
                    <a:pt x="1" y="30862"/>
                  </a:moveTo>
                  <a:lnTo>
                    <a:pt x="1" y="10288"/>
                  </a:lnTo>
                  <a:lnTo>
                    <a:pt x="17812" y="1"/>
                  </a:lnTo>
                  <a:lnTo>
                    <a:pt x="35636" y="10288"/>
                  </a:lnTo>
                  <a:lnTo>
                    <a:pt x="35636" y="30862"/>
                  </a:lnTo>
                  <a:lnTo>
                    <a:pt x="17812" y="41149"/>
                  </a:lnTo>
                  <a:close/>
                </a:path>
              </a:pathLst>
            </a:custGeom>
            <a:noFill/>
            <a:ln w="19050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5348888" y="2347700"/>
              <a:ext cx="711125" cy="820950"/>
            </a:xfrm>
            <a:custGeom>
              <a:avLst/>
              <a:gdLst/>
              <a:ahLst/>
              <a:cxnLst/>
              <a:rect l="l" t="t" r="r" b="b"/>
              <a:pathLst>
                <a:path w="28445" h="32838" extrusionOk="0">
                  <a:moveTo>
                    <a:pt x="14216" y="0"/>
                  </a:moveTo>
                  <a:lnTo>
                    <a:pt x="0" y="8204"/>
                  </a:lnTo>
                  <a:lnTo>
                    <a:pt x="0" y="24634"/>
                  </a:lnTo>
                  <a:lnTo>
                    <a:pt x="14216" y="32838"/>
                  </a:lnTo>
                  <a:lnTo>
                    <a:pt x="28444" y="24634"/>
                  </a:lnTo>
                  <a:lnTo>
                    <a:pt x="28444" y="8204"/>
                  </a:lnTo>
                  <a:lnTo>
                    <a:pt x="1421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396813" y="2403050"/>
              <a:ext cx="614975" cy="710225"/>
            </a:xfrm>
            <a:custGeom>
              <a:avLst/>
              <a:gdLst/>
              <a:ahLst/>
              <a:cxnLst/>
              <a:rect l="l" t="t" r="r" b="b"/>
              <a:pathLst>
                <a:path w="24599" h="28409" extrusionOk="0">
                  <a:moveTo>
                    <a:pt x="12299" y="1"/>
                  </a:moveTo>
                  <a:lnTo>
                    <a:pt x="0" y="7109"/>
                  </a:lnTo>
                  <a:lnTo>
                    <a:pt x="0" y="21301"/>
                  </a:lnTo>
                  <a:lnTo>
                    <a:pt x="12299" y="28409"/>
                  </a:lnTo>
                  <a:lnTo>
                    <a:pt x="24598" y="21301"/>
                  </a:lnTo>
                  <a:lnTo>
                    <a:pt x="24598" y="7109"/>
                  </a:lnTo>
                  <a:lnTo>
                    <a:pt x="12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5414363" y="2423300"/>
              <a:ext cx="579850" cy="669750"/>
            </a:xfrm>
            <a:custGeom>
              <a:avLst/>
              <a:gdLst/>
              <a:ahLst/>
              <a:cxnLst/>
              <a:rect l="l" t="t" r="r" b="b"/>
              <a:pathLst>
                <a:path w="23194" h="26790" extrusionOk="0">
                  <a:moveTo>
                    <a:pt x="11597" y="0"/>
                  </a:moveTo>
                  <a:lnTo>
                    <a:pt x="1" y="6704"/>
                  </a:lnTo>
                  <a:lnTo>
                    <a:pt x="1" y="20086"/>
                  </a:lnTo>
                  <a:lnTo>
                    <a:pt x="11597" y="26789"/>
                  </a:lnTo>
                  <a:lnTo>
                    <a:pt x="23194" y="20086"/>
                  </a:lnTo>
                  <a:lnTo>
                    <a:pt x="23194" y="6704"/>
                  </a:lnTo>
                  <a:lnTo>
                    <a:pt x="1159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410788" y="2780475"/>
              <a:ext cx="587300" cy="332800"/>
            </a:xfrm>
            <a:custGeom>
              <a:avLst/>
              <a:gdLst/>
              <a:ahLst/>
              <a:cxnLst/>
              <a:rect l="l" t="t" r="r" b="b"/>
              <a:pathLst>
                <a:path w="23492" h="13312" extrusionOk="0">
                  <a:moveTo>
                    <a:pt x="1" y="1"/>
                  </a:moveTo>
                  <a:lnTo>
                    <a:pt x="1" y="6525"/>
                  </a:lnTo>
                  <a:lnTo>
                    <a:pt x="11740" y="13312"/>
                  </a:lnTo>
                  <a:lnTo>
                    <a:pt x="23492" y="6525"/>
                  </a:lnTo>
                  <a:lnTo>
                    <a:pt x="2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31"/>
            <p:cNvGrpSpPr/>
            <p:nvPr/>
          </p:nvGrpSpPr>
          <p:grpSpPr>
            <a:xfrm>
              <a:off x="6759501" y="2440001"/>
              <a:ext cx="1746900" cy="636347"/>
              <a:chOff x="6545751" y="2436127"/>
              <a:chExt cx="1746900" cy="636347"/>
            </a:xfrm>
          </p:grpSpPr>
          <p:sp>
            <p:nvSpPr>
              <p:cNvPr id="1105" name="Google Shape;1105;p31"/>
              <p:cNvSpPr txBox="1"/>
              <p:nvPr/>
            </p:nvSpPr>
            <p:spPr>
              <a:xfrm>
                <a:off x="6545751" y="2706774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6" name="Google Shape;1106;p31"/>
              <p:cNvSpPr txBox="1"/>
              <p:nvPr/>
            </p:nvSpPr>
            <p:spPr>
              <a:xfrm>
                <a:off x="6545751" y="2436127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07" name="Google Shape;1107;p31"/>
          <p:cNvGrpSpPr/>
          <p:nvPr/>
        </p:nvGrpSpPr>
        <p:grpSpPr>
          <a:xfrm>
            <a:off x="1197525" y="1266000"/>
            <a:ext cx="3247388" cy="1028425"/>
            <a:chOff x="1197525" y="1266000"/>
            <a:chExt cx="3247388" cy="1028425"/>
          </a:xfrm>
        </p:grpSpPr>
        <p:sp>
          <p:nvSpPr>
            <p:cNvPr id="1108" name="Google Shape;1108;p31"/>
            <p:cNvSpPr/>
            <p:nvPr/>
          </p:nvSpPr>
          <p:spPr>
            <a:xfrm>
              <a:off x="3554013" y="1266000"/>
              <a:ext cx="890900" cy="1028425"/>
            </a:xfrm>
            <a:custGeom>
              <a:avLst/>
              <a:gdLst/>
              <a:ahLst/>
              <a:cxnLst/>
              <a:rect l="l" t="t" r="r" b="b"/>
              <a:pathLst>
                <a:path w="35636" h="41137" fill="none" extrusionOk="0">
                  <a:moveTo>
                    <a:pt x="1" y="30862"/>
                  </a:moveTo>
                  <a:lnTo>
                    <a:pt x="1" y="10288"/>
                  </a:lnTo>
                  <a:lnTo>
                    <a:pt x="17812" y="1"/>
                  </a:lnTo>
                  <a:lnTo>
                    <a:pt x="35636" y="10288"/>
                  </a:lnTo>
                  <a:lnTo>
                    <a:pt x="35636" y="30862"/>
                  </a:lnTo>
                  <a:lnTo>
                    <a:pt x="17812" y="41137"/>
                  </a:lnTo>
                  <a:close/>
                </a:path>
              </a:pathLst>
            </a:custGeom>
            <a:noFill/>
            <a:ln w="19050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3643913" y="1369900"/>
              <a:ext cx="711125" cy="820950"/>
            </a:xfrm>
            <a:custGeom>
              <a:avLst/>
              <a:gdLst/>
              <a:ahLst/>
              <a:cxnLst/>
              <a:rect l="l" t="t" r="r" b="b"/>
              <a:pathLst>
                <a:path w="28445" h="32838" extrusionOk="0">
                  <a:moveTo>
                    <a:pt x="14216" y="0"/>
                  </a:moveTo>
                  <a:lnTo>
                    <a:pt x="0" y="8204"/>
                  </a:lnTo>
                  <a:lnTo>
                    <a:pt x="0" y="24622"/>
                  </a:lnTo>
                  <a:lnTo>
                    <a:pt x="14216" y="32838"/>
                  </a:lnTo>
                  <a:lnTo>
                    <a:pt x="28444" y="24622"/>
                  </a:lnTo>
                  <a:lnTo>
                    <a:pt x="28444" y="8204"/>
                  </a:lnTo>
                  <a:lnTo>
                    <a:pt x="1421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3691838" y="1425250"/>
              <a:ext cx="614975" cy="710250"/>
            </a:xfrm>
            <a:custGeom>
              <a:avLst/>
              <a:gdLst/>
              <a:ahLst/>
              <a:cxnLst/>
              <a:rect l="l" t="t" r="r" b="b"/>
              <a:pathLst>
                <a:path w="24599" h="28410" extrusionOk="0">
                  <a:moveTo>
                    <a:pt x="12299" y="1"/>
                  </a:moveTo>
                  <a:lnTo>
                    <a:pt x="0" y="7097"/>
                  </a:lnTo>
                  <a:lnTo>
                    <a:pt x="0" y="21301"/>
                  </a:lnTo>
                  <a:lnTo>
                    <a:pt x="12299" y="28409"/>
                  </a:lnTo>
                  <a:lnTo>
                    <a:pt x="24598" y="21301"/>
                  </a:lnTo>
                  <a:lnTo>
                    <a:pt x="24598" y="7097"/>
                  </a:lnTo>
                  <a:lnTo>
                    <a:pt x="12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3709388" y="1445500"/>
              <a:ext cx="579850" cy="669450"/>
            </a:xfrm>
            <a:custGeom>
              <a:avLst/>
              <a:gdLst/>
              <a:ahLst/>
              <a:cxnLst/>
              <a:rect l="l" t="t" r="r" b="b"/>
              <a:pathLst>
                <a:path w="23194" h="26778" extrusionOk="0">
                  <a:moveTo>
                    <a:pt x="11597" y="0"/>
                  </a:moveTo>
                  <a:lnTo>
                    <a:pt x="1" y="6692"/>
                  </a:lnTo>
                  <a:lnTo>
                    <a:pt x="1" y="20086"/>
                  </a:lnTo>
                  <a:lnTo>
                    <a:pt x="11597" y="26777"/>
                  </a:lnTo>
                  <a:lnTo>
                    <a:pt x="23194" y="20086"/>
                  </a:lnTo>
                  <a:lnTo>
                    <a:pt x="23194" y="6692"/>
                  </a:lnTo>
                  <a:lnTo>
                    <a:pt x="1159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3705813" y="1802675"/>
              <a:ext cx="587300" cy="332825"/>
            </a:xfrm>
            <a:custGeom>
              <a:avLst/>
              <a:gdLst/>
              <a:ahLst/>
              <a:cxnLst/>
              <a:rect l="l" t="t" r="r" b="b"/>
              <a:pathLst>
                <a:path w="23492" h="13313" extrusionOk="0">
                  <a:moveTo>
                    <a:pt x="1" y="1"/>
                  </a:moveTo>
                  <a:lnTo>
                    <a:pt x="1" y="6525"/>
                  </a:lnTo>
                  <a:lnTo>
                    <a:pt x="11740" y="13312"/>
                  </a:lnTo>
                  <a:lnTo>
                    <a:pt x="23492" y="6525"/>
                  </a:lnTo>
                  <a:lnTo>
                    <a:pt x="2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3" name="Google Shape;1113;p31"/>
            <p:cNvGrpSpPr/>
            <p:nvPr/>
          </p:nvGrpSpPr>
          <p:grpSpPr>
            <a:xfrm>
              <a:off x="1197525" y="1462201"/>
              <a:ext cx="1746900" cy="636349"/>
              <a:chOff x="858375" y="1702675"/>
              <a:chExt cx="1746900" cy="636349"/>
            </a:xfrm>
          </p:grpSpPr>
          <p:sp>
            <p:nvSpPr>
              <p:cNvPr id="1114" name="Google Shape;1114;p31"/>
              <p:cNvSpPr txBox="1"/>
              <p:nvPr/>
            </p:nvSpPr>
            <p:spPr>
              <a:xfrm>
                <a:off x="858375" y="1973324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5" name="Google Shape;1115;p31"/>
              <p:cNvSpPr txBox="1"/>
              <p:nvPr/>
            </p:nvSpPr>
            <p:spPr>
              <a:xfrm>
                <a:off x="858375" y="170267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16" name="Google Shape;1116;p31"/>
          <p:cNvGrpSpPr/>
          <p:nvPr/>
        </p:nvGrpSpPr>
        <p:grpSpPr>
          <a:xfrm>
            <a:off x="637625" y="2243800"/>
            <a:ext cx="3247413" cy="1028725"/>
            <a:chOff x="637625" y="2243800"/>
            <a:chExt cx="3247413" cy="1028725"/>
          </a:xfrm>
        </p:grpSpPr>
        <p:sp>
          <p:nvSpPr>
            <p:cNvPr id="1117" name="Google Shape;1117;p31"/>
            <p:cNvSpPr/>
            <p:nvPr/>
          </p:nvSpPr>
          <p:spPr>
            <a:xfrm>
              <a:off x="2994113" y="2243800"/>
              <a:ext cx="890925" cy="1028725"/>
            </a:xfrm>
            <a:custGeom>
              <a:avLst/>
              <a:gdLst/>
              <a:ahLst/>
              <a:cxnLst/>
              <a:rect l="l" t="t" r="r" b="b"/>
              <a:pathLst>
                <a:path w="35637" h="41149" fill="none" extrusionOk="0">
                  <a:moveTo>
                    <a:pt x="1" y="30862"/>
                  </a:moveTo>
                  <a:lnTo>
                    <a:pt x="1" y="10288"/>
                  </a:lnTo>
                  <a:lnTo>
                    <a:pt x="17825" y="1"/>
                  </a:lnTo>
                  <a:lnTo>
                    <a:pt x="35636" y="10288"/>
                  </a:lnTo>
                  <a:lnTo>
                    <a:pt x="35636" y="30862"/>
                  </a:lnTo>
                  <a:lnTo>
                    <a:pt x="17825" y="41149"/>
                  </a:lnTo>
                  <a:close/>
                </a:path>
              </a:pathLst>
            </a:custGeom>
            <a:noFill/>
            <a:ln w="190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3084013" y="2347700"/>
              <a:ext cx="711125" cy="820950"/>
            </a:xfrm>
            <a:custGeom>
              <a:avLst/>
              <a:gdLst/>
              <a:ahLst/>
              <a:cxnLst/>
              <a:rect l="l" t="t" r="r" b="b"/>
              <a:pathLst>
                <a:path w="28445" h="32838" extrusionOk="0">
                  <a:moveTo>
                    <a:pt x="14229" y="0"/>
                  </a:moveTo>
                  <a:lnTo>
                    <a:pt x="1" y="8204"/>
                  </a:lnTo>
                  <a:lnTo>
                    <a:pt x="1" y="24634"/>
                  </a:lnTo>
                  <a:lnTo>
                    <a:pt x="14229" y="32838"/>
                  </a:lnTo>
                  <a:lnTo>
                    <a:pt x="28445" y="24634"/>
                  </a:lnTo>
                  <a:lnTo>
                    <a:pt x="28445" y="8204"/>
                  </a:lnTo>
                  <a:lnTo>
                    <a:pt x="142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3132238" y="2403050"/>
              <a:ext cx="614975" cy="710225"/>
            </a:xfrm>
            <a:custGeom>
              <a:avLst/>
              <a:gdLst/>
              <a:ahLst/>
              <a:cxnLst/>
              <a:rect l="l" t="t" r="r" b="b"/>
              <a:pathLst>
                <a:path w="24599" h="28409" extrusionOk="0">
                  <a:moveTo>
                    <a:pt x="12300" y="1"/>
                  </a:moveTo>
                  <a:lnTo>
                    <a:pt x="0" y="7109"/>
                  </a:lnTo>
                  <a:lnTo>
                    <a:pt x="0" y="21301"/>
                  </a:lnTo>
                  <a:lnTo>
                    <a:pt x="12300" y="28409"/>
                  </a:lnTo>
                  <a:lnTo>
                    <a:pt x="24599" y="21301"/>
                  </a:lnTo>
                  <a:lnTo>
                    <a:pt x="24599" y="7109"/>
                  </a:lnTo>
                  <a:lnTo>
                    <a:pt x="123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3149788" y="2423300"/>
              <a:ext cx="579875" cy="669750"/>
            </a:xfrm>
            <a:custGeom>
              <a:avLst/>
              <a:gdLst/>
              <a:ahLst/>
              <a:cxnLst/>
              <a:rect l="l" t="t" r="r" b="b"/>
              <a:pathLst>
                <a:path w="23195" h="26790" extrusionOk="0">
                  <a:moveTo>
                    <a:pt x="11598" y="0"/>
                  </a:moveTo>
                  <a:lnTo>
                    <a:pt x="1" y="6704"/>
                  </a:lnTo>
                  <a:lnTo>
                    <a:pt x="1" y="20086"/>
                  </a:lnTo>
                  <a:lnTo>
                    <a:pt x="11598" y="26789"/>
                  </a:lnTo>
                  <a:lnTo>
                    <a:pt x="23194" y="20086"/>
                  </a:lnTo>
                  <a:lnTo>
                    <a:pt x="23194" y="6704"/>
                  </a:lnTo>
                  <a:lnTo>
                    <a:pt x="1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3145938" y="2780475"/>
              <a:ext cx="587300" cy="332800"/>
            </a:xfrm>
            <a:custGeom>
              <a:avLst/>
              <a:gdLst/>
              <a:ahLst/>
              <a:cxnLst/>
              <a:rect l="l" t="t" r="r" b="b"/>
              <a:pathLst>
                <a:path w="23492" h="13312" extrusionOk="0">
                  <a:moveTo>
                    <a:pt x="0" y="1"/>
                  </a:moveTo>
                  <a:lnTo>
                    <a:pt x="0" y="6525"/>
                  </a:lnTo>
                  <a:lnTo>
                    <a:pt x="11752" y="13312"/>
                  </a:lnTo>
                  <a:lnTo>
                    <a:pt x="23491" y="6525"/>
                  </a:lnTo>
                  <a:lnTo>
                    <a:pt x="23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637625" y="2440001"/>
              <a:ext cx="1746900" cy="636349"/>
              <a:chOff x="858375" y="2436131"/>
              <a:chExt cx="1746900" cy="636349"/>
            </a:xfrm>
          </p:grpSpPr>
          <p:sp>
            <p:nvSpPr>
              <p:cNvPr id="1123" name="Google Shape;1123;p31"/>
              <p:cNvSpPr txBox="1"/>
              <p:nvPr/>
            </p:nvSpPr>
            <p:spPr>
              <a:xfrm>
                <a:off x="858375" y="270678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Sun is a star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4" name="Google Shape;1124;p31"/>
              <p:cNvSpPr txBox="1"/>
              <p:nvPr/>
            </p:nvSpPr>
            <p:spPr>
              <a:xfrm>
                <a:off x="858375" y="2436131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25" name="Google Shape;1125;p31"/>
          <p:cNvGrpSpPr/>
          <p:nvPr/>
        </p:nvGrpSpPr>
        <p:grpSpPr>
          <a:xfrm>
            <a:off x="4731538" y="3214175"/>
            <a:ext cx="3253438" cy="1028425"/>
            <a:chOff x="4731538" y="3214175"/>
            <a:chExt cx="3253438" cy="1028425"/>
          </a:xfrm>
        </p:grpSpPr>
        <p:sp>
          <p:nvSpPr>
            <p:cNvPr id="1126" name="Google Shape;1126;p31"/>
            <p:cNvSpPr/>
            <p:nvPr/>
          </p:nvSpPr>
          <p:spPr>
            <a:xfrm>
              <a:off x="4731538" y="3214175"/>
              <a:ext cx="890625" cy="1028425"/>
            </a:xfrm>
            <a:custGeom>
              <a:avLst/>
              <a:gdLst/>
              <a:ahLst/>
              <a:cxnLst/>
              <a:rect l="l" t="t" r="r" b="b"/>
              <a:pathLst>
                <a:path w="35625" h="41137" fill="none" extrusionOk="0">
                  <a:moveTo>
                    <a:pt x="1" y="30849"/>
                  </a:moveTo>
                  <a:lnTo>
                    <a:pt x="1" y="10275"/>
                  </a:lnTo>
                  <a:lnTo>
                    <a:pt x="17812" y="0"/>
                  </a:lnTo>
                  <a:lnTo>
                    <a:pt x="35624" y="10275"/>
                  </a:lnTo>
                  <a:lnTo>
                    <a:pt x="35624" y="30849"/>
                  </a:lnTo>
                  <a:lnTo>
                    <a:pt x="17812" y="41136"/>
                  </a:lnTo>
                  <a:close/>
                </a:path>
              </a:pathLst>
            </a:custGeom>
            <a:noFill/>
            <a:ln w="19050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4821138" y="3317750"/>
              <a:ext cx="711125" cy="821250"/>
            </a:xfrm>
            <a:custGeom>
              <a:avLst/>
              <a:gdLst/>
              <a:ahLst/>
              <a:cxnLst/>
              <a:rect l="l" t="t" r="r" b="b"/>
              <a:pathLst>
                <a:path w="28445" h="32850" extrusionOk="0">
                  <a:moveTo>
                    <a:pt x="14228" y="1"/>
                  </a:moveTo>
                  <a:lnTo>
                    <a:pt x="0" y="8216"/>
                  </a:lnTo>
                  <a:lnTo>
                    <a:pt x="0" y="24635"/>
                  </a:lnTo>
                  <a:lnTo>
                    <a:pt x="14228" y="32850"/>
                  </a:lnTo>
                  <a:lnTo>
                    <a:pt x="28444" y="24635"/>
                  </a:lnTo>
                  <a:lnTo>
                    <a:pt x="28444" y="8216"/>
                  </a:lnTo>
                  <a:lnTo>
                    <a:pt x="1422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4869363" y="3373425"/>
              <a:ext cx="614975" cy="709925"/>
            </a:xfrm>
            <a:custGeom>
              <a:avLst/>
              <a:gdLst/>
              <a:ahLst/>
              <a:cxnLst/>
              <a:rect l="l" t="t" r="r" b="b"/>
              <a:pathLst>
                <a:path w="24599" h="28397" extrusionOk="0">
                  <a:moveTo>
                    <a:pt x="12299" y="0"/>
                  </a:moveTo>
                  <a:lnTo>
                    <a:pt x="0" y="7096"/>
                  </a:lnTo>
                  <a:lnTo>
                    <a:pt x="0" y="21300"/>
                  </a:lnTo>
                  <a:lnTo>
                    <a:pt x="12299" y="28396"/>
                  </a:lnTo>
                  <a:lnTo>
                    <a:pt x="24599" y="21300"/>
                  </a:lnTo>
                  <a:lnTo>
                    <a:pt x="24599" y="7096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4886913" y="3393650"/>
              <a:ext cx="579875" cy="669450"/>
            </a:xfrm>
            <a:custGeom>
              <a:avLst/>
              <a:gdLst/>
              <a:ahLst/>
              <a:cxnLst/>
              <a:rect l="l" t="t" r="r" b="b"/>
              <a:pathLst>
                <a:path w="23195" h="26778" extrusionOk="0">
                  <a:moveTo>
                    <a:pt x="11597" y="1"/>
                  </a:moveTo>
                  <a:lnTo>
                    <a:pt x="1" y="6692"/>
                  </a:lnTo>
                  <a:lnTo>
                    <a:pt x="1" y="20086"/>
                  </a:lnTo>
                  <a:lnTo>
                    <a:pt x="11597" y="26778"/>
                  </a:lnTo>
                  <a:lnTo>
                    <a:pt x="23194" y="20086"/>
                  </a:lnTo>
                  <a:lnTo>
                    <a:pt x="23194" y="6692"/>
                  </a:lnTo>
                  <a:lnTo>
                    <a:pt x="1159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4883338" y="3750550"/>
              <a:ext cx="587000" cy="332800"/>
            </a:xfrm>
            <a:custGeom>
              <a:avLst/>
              <a:gdLst/>
              <a:ahLst/>
              <a:cxnLst/>
              <a:rect l="l" t="t" r="r" b="b"/>
              <a:pathLst>
                <a:path w="23480" h="13312" extrusionOk="0">
                  <a:moveTo>
                    <a:pt x="1" y="0"/>
                  </a:moveTo>
                  <a:lnTo>
                    <a:pt x="1" y="6537"/>
                  </a:lnTo>
                  <a:lnTo>
                    <a:pt x="11740" y="13311"/>
                  </a:lnTo>
                  <a:lnTo>
                    <a:pt x="23480" y="6537"/>
                  </a:lnTo>
                  <a:lnTo>
                    <a:pt x="23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1"/>
            <p:cNvGrpSpPr/>
            <p:nvPr/>
          </p:nvGrpSpPr>
          <p:grpSpPr>
            <a:xfrm>
              <a:off x="6238076" y="3410201"/>
              <a:ext cx="1746900" cy="636347"/>
              <a:chOff x="6545751" y="3169578"/>
              <a:chExt cx="1746900" cy="636347"/>
            </a:xfrm>
          </p:grpSpPr>
          <p:sp>
            <p:nvSpPr>
              <p:cNvPr id="1132" name="Google Shape;1132;p31"/>
              <p:cNvSpPr txBox="1"/>
              <p:nvPr/>
            </p:nvSpPr>
            <p:spPr>
              <a:xfrm>
                <a:off x="6545751" y="344022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3" name="Google Shape;1133;p31"/>
              <p:cNvSpPr txBox="1"/>
              <p:nvPr/>
            </p:nvSpPr>
            <p:spPr>
              <a:xfrm>
                <a:off x="6545751" y="3169578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134" name="Google Shape;1134;p31"/>
          <p:cNvGrpSpPr/>
          <p:nvPr/>
        </p:nvGrpSpPr>
        <p:grpSpPr>
          <a:xfrm>
            <a:off x="1197525" y="3214175"/>
            <a:ext cx="3247388" cy="1028425"/>
            <a:chOff x="1197525" y="3214175"/>
            <a:chExt cx="3247388" cy="1028425"/>
          </a:xfrm>
        </p:grpSpPr>
        <p:sp>
          <p:nvSpPr>
            <p:cNvPr id="1135" name="Google Shape;1135;p31"/>
            <p:cNvSpPr/>
            <p:nvPr/>
          </p:nvSpPr>
          <p:spPr>
            <a:xfrm>
              <a:off x="3554013" y="3214175"/>
              <a:ext cx="890900" cy="1028425"/>
            </a:xfrm>
            <a:custGeom>
              <a:avLst/>
              <a:gdLst/>
              <a:ahLst/>
              <a:cxnLst/>
              <a:rect l="l" t="t" r="r" b="b"/>
              <a:pathLst>
                <a:path w="35636" h="41137" fill="none" extrusionOk="0">
                  <a:moveTo>
                    <a:pt x="1" y="30849"/>
                  </a:moveTo>
                  <a:lnTo>
                    <a:pt x="1" y="10275"/>
                  </a:lnTo>
                  <a:lnTo>
                    <a:pt x="17812" y="0"/>
                  </a:lnTo>
                  <a:lnTo>
                    <a:pt x="35636" y="10275"/>
                  </a:lnTo>
                  <a:lnTo>
                    <a:pt x="35636" y="30849"/>
                  </a:lnTo>
                  <a:lnTo>
                    <a:pt x="17812" y="41136"/>
                  </a:lnTo>
                  <a:close/>
                </a:path>
              </a:pathLst>
            </a:custGeom>
            <a:noFill/>
            <a:ln w="19050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3643913" y="3317750"/>
              <a:ext cx="711125" cy="821250"/>
            </a:xfrm>
            <a:custGeom>
              <a:avLst/>
              <a:gdLst/>
              <a:ahLst/>
              <a:cxnLst/>
              <a:rect l="l" t="t" r="r" b="b"/>
              <a:pathLst>
                <a:path w="28445" h="32850" extrusionOk="0">
                  <a:moveTo>
                    <a:pt x="14216" y="1"/>
                  </a:moveTo>
                  <a:lnTo>
                    <a:pt x="0" y="8216"/>
                  </a:lnTo>
                  <a:lnTo>
                    <a:pt x="0" y="24635"/>
                  </a:lnTo>
                  <a:lnTo>
                    <a:pt x="14216" y="32850"/>
                  </a:lnTo>
                  <a:lnTo>
                    <a:pt x="28444" y="24635"/>
                  </a:lnTo>
                  <a:lnTo>
                    <a:pt x="28444" y="8216"/>
                  </a:lnTo>
                  <a:lnTo>
                    <a:pt x="1421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3691838" y="3373425"/>
              <a:ext cx="614975" cy="709925"/>
            </a:xfrm>
            <a:custGeom>
              <a:avLst/>
              <a:gdLst/>
              <a:ahLst/>
              <a:cxnLst/>
              <a:rect l="l" t="t" r="r" b="b"/>
              <a:pathLst>
                <a:path w="24599" h="28397" extrusionOk="0">
                  <a:moveTo>
                    <a:pt x="12299" y="0"/>
                  </a:moveTo>
                  <a:lnTo>
                    <a:pt x="0" y="7096"/>
                  </a:lnTo>
                  <a:lnTo>
                    <a:pt x="0" y="21300"/>
                  </a:lnTo>
                  <a:lnTo>
                    <a:pt x="12299" y="28396"/>
                  </a:lnTo>
                  <a:lnTo>
                    <a:pt x="24598" y="21300"/>
                  </a:lnTo>
                  <a:lnTo>
                    <a:pt x="24598" y="7096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3709388" y="3393650"/>
              <a:ext cx="579850" cy="669450"/>
            </a:xfrm>
            <a:custGeom>
              <a:avLst/>
              <a:gdLst/>
              <a:ahLst/>
              <a:cxnLst/>
              <a:rect l="l" t="t" r="r" b="b"/>
              <a:pathLst>
                <a:path w="23194" h="26778" extrusionOk="0">
                  <a:moveTo>
                    <a:pt x="11597" y="1"/>
                  </a:moveTo>
                  <a:lnTo>
                    <a:pt x="1" y="6692"/>
                  </a:lnTo>
                  <a:lnTo>
                    <a:pt x="1" y="20086"/>
                  </a:lnTo>
                  <a:lnTo>
                    <a:pt x="11597" y="26778"/>
                  </a:lnTo>
                  <a:lnTo>
                    <a:pt x="23194" y="20086"/>
                  </a:lnTo>
                  <a:lnTo>
                    <a:pt x="23194" y="6692"/>
                  </a:lnTo>
                  <a:lnTo>
                    <a:pt x="1159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3705813" y="3750550"/>
              <a:ext cx="587300" cy="332800"/>
            </a:xfrm>
            <a:custGeom>
              <a:avLst/>
              <a:gdLst/>
              <a:ahLst/>
              <a:cxnLst/>
              <a:rect l="l" t="t" r="r" b="b"/>
              <a:pathLst>
                <a:path w="23492" h="13312" extrusionOk="0">
                  <a:moveTo>
                    <a:pt x="1" y="0"/>
                  </a:moveTo>
                  <a:lnTo>
                    <a:pt x="1" y="6537"/>
                  </a:lnTo>
                  <a:lnTo>
                    <a:pt x="11740" y="13311"/>
                  </a:lnTo>
                  <a:lnTo>
                    <a:pt x="23492" y="6537"/>
                  </a:lnTo>
                  <a:lnTo>
                    <a:pt x="23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0" name="Google Shape;1140;p31"/>
            <p:cNvGrpSpPr/>
            <p:nvPr/>
          </p:nvGrpSpPr>
          <p:grpSpPr>
            <a:xfrm>
              <a:off x="1197525" y="3410201"/>
              <a:ext cx="1746900" cy="636349"/>
              <a:chOff x="858375" y="3169580"/>
              <a:chExt cx="1746900" cy="636349"/>
            </a:xfrm>
          </p:grpSpPr>
          <p:sp>
            <p:nvSpPr>
              <p:cNvPr id="1141" name="Google Shape;1141;p31"/>
              <p:cNvSpPr txBox="1"/>
              <p:nvPr/>
            </p:nvSpPr>
            <p:spPr>
              <a:xfrm>
                <a:off x="858375" y="3440229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harbors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2" name="Google Shape;1142;p31"/>
              <p:cNvSpPr txBox="1"/>
              <p:nvPr/>
            </p:nvSpPr>
            <p:spPr>
              <a:xfrm>
                <a:off x="858375" y="316958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143" name="Google Shape;1143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144" name="Google Shape;1144;p31"/>
          <p:cNvGrpSpPr/>
          <p:nvPr/>
        </p:nvGrpSpPr>
        <p:grpSpPr>
          <a:xfrm>
            <a:off x="5061383" y="1824791"/>
            <a:ext cx="230970" cy="232012"/>
            <a:chOff x="-49764975" y="3551225"/>
            <a:chExt cx="299300" cy="300650"/>
          </a:xfrm>
        </p:grpSpPr>
        <p:sp>
          <p:nvSpPr>
            <p:cNvPr id="1145" name="Google Shape;1145;p31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31"/>
          <p:cNvGrpSpPr/>
          <p:nvPr/>
        </p:nvGrpSpPr>
        <p:grpSpPr>
          <a:xfrm>
            <a:off x="5588506" y="2803692"/>
            <a:ext cx="231587" cy="231587"/>
            <a:chOff x="-50134375" y="3183175"/>
            <a:chExt cx="300100" cy="300100"/>
          </a:xfrm>
        </p:grpSpPr>
        <p:sp>
          <p:nvSpPr>
            <p:cNvPr id="1157" name="Google Shape;1157;p31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1"/>
          <p:cNvGrpSpPr/>
          <p:nvPr/>
        </p:nvGrpSpPr>
        <p:grpSpPr>
          <a:xfrm>
            <a:off x="3880719" y="1824922"/>
            <a:ext cx="234095" cy="231761"/>
            <a:chOff x="-49031025" y="3920175"/>
            <a:chExt cx="303350" cy="300325"/>
          </a:xfrm>
        </p:grpSpPr>
        <p:sp>
          <p:nvSpPr>
            <p:cNvPr id="1168" name="Google Shape;1168;p31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31"/>
          <p:cNvGrpSpPr/>
          <p:nvPr/>
        </p:nvGrpSpPr>
        <p:grpSpPr>
          <a:xfrm>
            <a:off x="3349618" y="2803029"/>
            <a:ext cx="179922" cy="232918"/>
            <a:chOff x="-50469125" y="3183175"/>
            <a:chExt cx="233150" cy="301825"/>
          </a:xfrm>
        </p:grpSpPr>
        <p:sp>
          <p:nvSpPr>
            <p:cNvPr id="1175" name="Google Shape;1175;p31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1"/>
          <p:cNvGrpSpPr/>
          <p:nvPr/>
        </p:nvGrpSpPr>
        <p:grpSpPr>
          <a:xfrm>
            <a:off x="5061058" y="3788877"/>
            <a:ext cx="231606" cy="203632"/>
            <a:chOff x="-46779900" y="3588000"/>
            <a:chExt cx="300125" cy="263875"/>
          </a:xfrm>
        </p:grpSpPr>
        <p:sp>
          <p:nvSpPr>
            <p:cNvPr id="1179" name="Google Shape;1179;p31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3883389" y="3774885"/>
            <a:ext cx="232205" cy="231606"/>
            <a:chOff x="-50504575" y="3550975"/>
            <a:chExt cx="300900" cy="300125"/>
          </a:xfrm>
        </p:grpSpPr>
        <p:sp>
          <p:nvSpPr>
            <p:cNvPr id="1184" name="Google Shape;1184;p31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1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32"/>
          <p:cNvGrpSpPr/>
          <p:nvPr/>
        </p:nvGrpSpPr>
        <p:grpSpPr>
          <a:xfrm>
            <a:off x="5087225" y="2190063"/>
            <a:ext cx="3041000" cy="2047949"/>
            <a:chOff x="5087225" y="2190063"/>
            <a:chExt cx="3041000" cy="2047949"/>
          </a:xfrm>
        </p:grpSpPr>
        <p:sp>
          <p:nvSpPr>
            <p:cNvPr id="1193" name="Google Shape;1193;p32"/>
            <p:cNvSpPr/>
            <p:nvPr/>
          </p:nvSpPr>
          <p:spPr>
            <a:xfrm>
              <a:off x="5378325" y="2633888"/>
              <a:ext cx="241125" cy="240825"/>
            </a:xfrm>
            <a:custGeom>
              <a:avLst/>
              <a:gdLst/>
              <a:ahLst/>
              <a:cxnLst/>
              <a:rect l="l" t="t" r="r" b="b"/>
              <a:pathLst>
                <a:path w="9645" h="9633" extrusionOk="0">
                  <a:moveTo>
                    <a:pt x="4823" y="1441"/>
                  </a:moveTo>
                  <a:cubicBezTo>
                    <a:pt x="6680" y="1441"/>
                    <a:pt x="8204" y="2953"/>
                    <a:pt x="8204" y="4822"/>
                  </a:cubicBezTo>
                  <a:cubicBezTo>
                    <a:pt x="8204" y="6680"/>
                    <a:pt x="6680" y="8204"/>
                    <a:pt x="4823" y="8204"/>
                  </a:cubicBezTo>
                  <a:cubicBezTo>
                    <a:pt x="2954" y="8204"/>
                    <a:pt x="1442" y="6680"/>
                    <a:pt x="1442" y="4822"/>
                  </a:cubicBezTo>
                  <a:cubicBezTo>
                    <a:pt x="1442" y="2953"/>
                    <a:pt x="2954" y="1441"/>
                    <a:pt x="4823" y="1441"/>
                  </a:cubicBezTo>
                  <a:close/>
                  <a:moveTo>
                    <a:pt x="4823" y="0"/>
                  </a:moveTo>
                  <a:cubicBezTo>
                    <a:pt x="2168" y="0"/>
                    <a:pt x="1" y="2167"/>
                    <a:pt x="1" y="4822"/>
                  </a:cubicBezTo>
                  <a:cubicBezTo>
                    <a:pt x="1" y="7477"/>
                    <a:pt x="2168" y="9632"/>
                    <a:pt x="4823" y="9632"/>
                  </a:cubicBezTo>
                  <a:cubicBezTo>
                    <a:pt x="7478" y="9632"/>
                    <a:pt x="9645" y="7477"/>
                    <a:pt x="9645" y="4822"/>
                  </a:cubicBezTo>
                  <a:cubicBezTo>
                    <a:pt x="9633" y="2167"/>
                    <a:pt x="7478" y="0"/>
                    <a:pt x="482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5480725" y="2873188"/>
              <a:ext cx="36050" cy="445625"/>
            </a:xfrm>
            <a:custGeom>
              <a:avLst/>
              <a:gdLst/>
              <a:ahLst/>
              <a:cxnLst/>
              <a:rect l="l" t="t" r="r" b="b"/>
              <a:pathLst>
                <a:path w="1442" h="17825" extrusionOk="0">
                  <a:moveTo>
                    <a:pt x="1" y="1"/>
                  </a:moveTo>
                  <a:lnTo>
                    <a:pt x="1" y="17824"/>
                  </a:lnTo>
                  <a:lnTo>
                    <a:pt x="727" y="17408"/>
                  </a:lnTo>
                  <a:lnTo>
                    <a:pt x="1441" y="17824"/>
                  </a:lnTo>
                  <a:lnTo>
                    <a:pt x="1441" y="1"/>
                  </a:lnTo>
                  <a:cubicBezTo>
                    <a:pt x="1203" y="36"/>
                    <a:pt x="965" y="60"/>
                    <a:pt x="727" y="60"/>
                  </a:cubicBezTo>
                  <a:cubicBezTo>
                    <a:pt x="477" y="60"/>
                    <a:pt x="239" y="36"/>
                    <a:pt x="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480725" y="2190063"/>
              <a:ext cx="36050" cy="445325"/>
            </a:xfrm>
            <a:custGeom>
              <a:avLst/>
              <a:gdLst/>
              <a:ahLst/>
              <a:cxnLst/>
              <a:rect l="l" t="t" r="r" b="b"/>
              <a:pathLst>
                <a:path w="1442" h="17813" extrusionOk="0">
                  <a:moveTo>
                    <a:pt x="1" y="1"/>
                  </a:moveTo>
                  <a:lnTo>
                    <a:pt x="1" y="17813"/>
                  </a:lnTo>
                  <a:cubicBezTo>
                    <a:pt x="239" y="17777"/>
                    <a:pt x="477" y="17753"/>
                    <a:pt x="727" y="17753"/>
                  </a:cubicBezTo>
                  <a:cubicBezTo>
                    <a:pt x="965" y="17753"/>
                    <a:pt x="1203" y="17777"/>
                    <a:pt x="1441" y="17813"/>
                  </a:cubicBezTo>
                  <a:lnTo>
                    <a:pt x="1441" y="1"/>
                  </a:lnTo>
                  <a:lnTo>
                    <a:pt x="727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5469125" y="2724663"/>
              <a:ext cx="59250" cy="59250"/>
            </a:xfrm>
            <a:custGeom>
              <a:avLst/>
              <a:gdLst/>
              <a:ahLst/>
              <a:cxnLst/>
              <a:rect l="l" t="t" r="r" b="b"/>
              <a:pathLst>
                <a:path w="2370" h="2370" extrusionOk="0">
                  <a:moveTo>
                    <a:pt x="1191" y="1"/>
                  </a:moveTo>
                  <a:cubicBezTo>
                    <a:pt x="536" y="1"/>
                    <a:pt x="0" y="536"/>
                    <a:pt x="0" y="1191"/>
                  </a:cubicBezTo>
                  <a:cubicBezTo>
                    <a:pt x="0" y="1846"/>
                    <a:pt x="536" y="2370"/>
                    <a:pt x="1191" y="2370"/>
                  </a:cubicBezTo>
                  <a:cubicBezTo>
                    <a:pt x="1846" y="2370"/>
                    <a:pt x="2370" y="1846"/>
                    <a:pt x="2370" y="1191"/>
                  </a:cubicBezTo>
                  <a:cubicBezTo>
                    <a:pt x="2370" y="536"/>
                    <a:pt x="1846" y="1"/>
                    <a:pt x="119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5176525" y="3308363"/>
              <a:ext cx="647425" cy="747450"/>
            </a:xfrm>
            <a:custGeom>
              <a:avLst/>
              <a:gdLst/>
              <a:ahLst/>
              <a:cxnLst/>
              <a:rect l="l" t="t" r="r" b="b"/>
              <a:pathLst>
                <a:path w="25897" h="29898" extrusionOk="0">
                  <a:moveTo>
                    <a:pt x="12955" y="1668"/>
                  </a:moveTo>
                  <a:lnTo>
                    <a:pt x="24408" y="8311"/>
                  </a:lnTo>
                  <a:lnTo>
                    <a:pt x="24408" y="21599"/>
                  </a:lnTo>
                  <a:lnTo>
                    <a:pt x="12955" y="28242"/>
                  </a:lnTo>
                  <a:lnTo>
                    <a:pt x="1489" y="21599"/>
                  </a:lnTo>
                  <a:lnTo>
                    <a:pt x="1489" y="8311"/>
                  </a:lnTo>
                  <a:lnTo>
                    <a:pt x="12955" y="1668"/>
                  </a:lnTo>
                  <a:close/>
                  <a:moveTo>
                    <a:pt x="12955" y="1"/>
                  </a:moveTo>
                  <a:lnTo>
                    <a:pt x="1" y="7478"/>
                  </a:lnTo>
                  <a:lnTo>
                    <a:pt x="1" y="22420"/>
                  </a:lnTo>
                  <a:lnTo>
                    <a:pt x="12955" y="29897"/>
                  </a:lnTo>
                  <a:lnTo>
                    <a:pt x="25897" y="22420"/>
                  </a:lnTo>
                  <a:lnTo>
                    <a:pt x="25897" y="7478"/>
                  </a:lnTo>
                  <a:lnTo>
                    <a:pt x="1295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5087225" y="3203888"/>
              <a:ext cx="826025" cy="956400"/>
            </a:xfrm>
            <a:custGeom>
              <a:avLst/>
              <a:gdLst/>
              <a:ahLst/>
              <a:cxnLst/>
              <a:rect l="l" t="t" r="r" b="b"/>
              <a:pathLst>
                <a:path w="33041" h="38256" extrusionOk="0">
                  <a:moveTo>
                    <a:pt x="16455" y="667"/>
                  </a:moveTo>
                  <a:lnTo>
                    <a:pt x="32445" y="9895"/>
                  </a:lnTo>
                  <a:lnTo>
                    <a:pt x="32445" y="28361"/>
                  </a:lnTo>
                  <a:lnTo>
                    <a:pt x="16455" y="37589"/>
                  </a:lnTo>
                  <a:lnTo>
                    <a:pt x="453" y="28361"/>
                  </a:lnTo>
                  <a:lnTo>
                    <a:pt x="453" y="9895"/>
                  </a:lnTo>
                  <a:lnTo>
                    <a:pt x="16455" y="667"/>
                  </a:lnTo>
                  <a:close/>
                  <a:moveTo>
                    <a:pt x="16527" y="1"/>
                  </a:moveTo>
                  <a:lnTo>
                    <a:pt x="1" y="9561"/>
                  </a:lnTo>
                  <a:lnTo>
                    <a:pt x="1" y="28695"/>
                  </a:lnTo>
                  <a:lnTo>
                    <a:pt x="16527" y="38255"/>
                  </a:lnTo>
                  <a:lnTo>
                    <a:pt x="33041" y="28695"/>
                  </a:lnTo>
                  <a:lnTo>
                    <a:pt x="33041" y="9561"/>
                  </a:lnTo>
                  <a:lnTo>
                    <a:pt x="1652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131875" y="3256138"/>
              <a:ext cx="736725" cy="851900"/>
            </a:xfrm>
            <a:custGeom>
              <a:avLst/>
              <a:gdLst/>
              <a:ahLst/>
              <a:cxnLst/>
              <a:rect l="l" t="t" r="r" b="b"/>
              <a:pathLst>
                <a:path w="29469" h="34076" extrusionOk="0">
                  <a:moveTo>
                    <a:pt x="14741" y="655"/>
                  </a:moveTo>
                  <a:lnTo>
                    <a:pt x="28873" y="8846"/>
                  </a:lnTo>
                  <a:lnTo>
                    <a:pt x="28873" y="25217"/>
                  </a:lnTo>
                  <a:lnTo>
                    <a:pt x="14741" y="33409"/>
                  </a:lnTo>
                  <a:lnTo>
                    <a:pt x="596" y="25217"/>
                  </a:lnTo>
                  <a:lnTo>
                    <a:pt x="596" y="8846"/>
                  </a:lnTo>
                  <a:lnTo>
                    <a:pt x="14741" y="655"/>
                  </a:lnTo>
                  <a:close/>
                  <a:moveTo>
                    <a:pt x="14741" y="0"/>
                  </a:moveTo>
                  <a:lnTo>
                    <a:pt x="1" y="8513"/>
                  </a:lnTo>
                  <a:lnTo>
                    <a:pt x="1" y="25551"/>
                  </a:lnTo>
                  <a:lnTo>
                    <a:pt x="14741" y="34076"/>
                  </a:lnTo>
                  <a:lnTo>
                    <a:pt x="29469" y="25551"/>
                  </a:lnTo>
                  <a:lnTo>
                    <a:pt x="29469" y="8513"/>
                  </a:lnTo>
                  <a:lnTo>
                    <a:pt x="1474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 txBox="1"/>
            <p:nvPr/>
          </p:nvSpPr>
          <p:spPr>
            <a:xfrm>
              <a:off x="6243625" y="31261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1" name="Google Shape;1201;p32"/>
            <p:cNvSpPr txBox="1"/>
            <p:nvPr/>
          </p:nvSpPr>
          <p:spPr>
            <a:xfrm>
              <a:off x="6243625" y="3473012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2" name="Google Shape;1202;p32"/>
          <p:cNvGrpSpPr/>
          <p:nvPr/>
        </p:nvGrpSpPr>
        <p:grpSpPr>
          <a:xfrm>
            <a:off x="5379345" y="3549715"/>
            <a:ext cx="241792" cy="264731"/>
            <a:chOff x="-39625900" y="3238300"/>
            <a:chExt cx="290650" cy="318225"/>
          </a:xfrm>
        </p:grpSpPr>
        <p:sp>
          <p:nvSpPr>
            <p:cNvPr id="1203" name="Google Shape;1203;p32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206" name="Google Shape;1206;p32"/>
          <p:cNvGrpSpPr/>
          <p:nvPr/>
        </p:nvGrpSpPr>
        <p:grpSpPr>
          <a:xfrm>
            <a:off x="1017563" y="1270588"/>
            <a:ext cx="3039213" cy="2048225"/>
            <a:chOff x="1017563" y="1270588"/>
            <a:chExt cx="3039213" cy="2048225"/>
          </a:xfrm>
        </p:grpSpPr>
        <p:sp>
          <p:nvSpPr>
            <p:cNvPr id="1207" name="Google Shape;1207;p32"/>
            <p:cNvSpPr/>
            <p:nvPr/>
          </p:nvSpPr>
          <p:spPr>
            <a:xfrm>
              <a:off x="3625450" y="2873188"/>
              <a:ext cx="36025" cy="445625"/>
            </a:xfrm>
            <a:custGeom>
              <a:avLst/>
              <a:gdLst/>
              <a:ahLst/>
              <a:cxnLst/>
              <a:rect l="l" t="t" r="r" b="b"/>
              <a:pathLst>
                <a:path w="1441" h="17825" extrusionOk="0">
                  <a:moveTo>
                    <a:pt x="0" y="1"/>
                  </a:moveTo>
                  <a:lnTo>
                    <a:pt x="0" y="17824"/>
                  </a:lnTo>
                  <a:lnTo>
                    <a:pt x="714" y="17408"/>
                  </a:lnTo>
                  <a:lnTo>
                    <a:pt x="1441" y="17824"/>
                  </a:lnTo>
                  <a:lnTo>
                    <a:pt x="1441" y="1"/>
                  </a:lnTo>
                  <a:cubicBezTo>
                    <a:pt x="1203" y="36"/>
                    <a:pt x="964" y="60"/>
                    <a:pt x="714" y="60"/>
                  </a:cubicBezTo>
                  <a:cubicBezTo>
                    <a:pt x="476" y="60"/>
                    <a:pt x="238" y="36"/>
                    <a:pt x="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3522750" y="2633888"/>
              <a:ext cx="241125" cy="240825"/>
            </a:xfrm>
            <a:custGeom>
              <a:avLst/>
              <a:gdLst/>
              <a:ahLst/>
              <a:cxnLst/>
              <a:rect l="l" t="t" r="r" b="b"/>
              <a:pathLst>
                <a:path w="9645" h="9633" extrusionOk="0">
                  <a:moveTo>
                    <a:pt x="4822" y="1441"/>
                  </a:moveTo>
                  <a:cubicBezTo>
                    <a:pt x="6692" y="1441"/>
                    <a:pt x="8204" y="2953"/>
                    <a:pt x="8204" y="4822"/>
                  </a:cubicBezTo>
                  <a:cubicBezTo>
                    <a:pt x="8204" y="6680"/>
                    <a:pt x="6692" y="8204"/>
                    <a:pt x="4822" y="8204"/>
                  </a:cubicBezTo>
                  <a:cubicBezTo>
                    <a:pt x="2965" y="8204"/>
                    <a:pt x="1441" y="6680"/>
                    <a:pt x="1441" y="4822"/>
                  </a:cubicBezTo>
                  <a:cubicBezTo>
                    <a:pt x="1441" y="2953"/>
                    <a:pt x="2965" y="1441"/>
                    <a:pt x="4822" y="1441"/>
                  </a:cubicBezTo>
                  <a:close/>
                  <a:moveTo>
                    <a:pt x="4822" y="0"/>
                  </a:moveTo>
                  <a:cubicBezTo>
                    <a:pt x="2167" y="0"/>
                    <a:pt x="0" y="2167"/>
                    <a:pt x="0" y="4822"/>
                  </a:cubicBezTo>
                  <a:cubicBezTo>
                    <a:pt x="0" y="7477"/>
                    <a:pt x="2167" y="9632"/>
                    <a:pt x="4822" y="9632"/>
                  </a:cubicBezTo>
                  <a:cubicBezTo>
                    <a:pt x="7478" y="9632"/>
                    <a:pt x="9644" y="7477"/>
                    <a:pt x="9644" y="4822"/>
                  </a:cubicBezTo>
                  <a:cubicBezTo>
                    <a:pt x="9644" y="2167"/>
                    <a:pt x="7478" y="0"/>
                    <a:pt x="48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3625450" y="2190063"/>
              <a:ext cx="36025" cy="445325"/>
            </a:xfrm>
            <a:custGeom>
              <a:avLst/>
              <a:gdLst/>
              <a:ahLst/>
              <a:cxnLst/>
              <a:rect l="l" t="t" r="r" b="b"/>
              <a:pathLst>
                <a:path w="1441" h="17813" extrusionOk="0">
                  <a:moveTo>
                    <a:pt x="0" y="1"/>
                  </a:moveTo>
                  <a:lnTo>
                    <a:pt x="0" y="17813"/>
                  </a:lnTo>
                  <a:cubicBezTo>
                    <a:pt x="238" y="17777"/>
                    <a:pt x="476" y="17753"/>
                    <a:pt x="714" y="17753"/>
                  </a:cubicBezTo>
                  <a:cubicBezTo>
                    <a:pt x="964" y="17753"/>
                    <a:pt x="1203" y="17777"/>
                    <a:pt x="1441" y="17813"/>
                  </a:cubicBezTo>
                  <a:lnTo>
                    <a:pt x="1441" y="1"/>
                  </a:lnTo>
                  <a:lnTo>
                    <a:pt x="714" y="4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3613525" y="2724663"/>
              <a:ext cx="59550" cy="59250"/>
            </a:xfrm>
            <a:custGeom>
              <a:avLst/>
              <a:gdLst/>
              <a:ahLst/>
              <a:cxnLst/>
              <a:rect l="l" t="t" r="r" b="b"/>
              <a:pathLst>
                <a:path w="2382" h="2370" extrusionOk="0">
                  <a:moveTo>
                    <a:pt x="1191" y="1"/>
                  </a:moveTo>
                  <a:cubicBezTo>
                    <a:pt x="537" y="1"/>
                    <a:pt x="1" y="536"/>
                    <a:pt x="1" y="1191"/>
                  </a:cubicBezTo>
                  <a:cubicBezTo>
                    <a:pt x="1" y="1846"/>
                    <a:pt x="537" y="2370"/>
                    <a:pt x="1191" y="2370"/>
                  </a:cubicBezTo>
                  <a:cubicBezTo>
                    <a:pt x="1846" y="2370"/>
                    <a:pt x="2382" y="1846"/>
                    <a:pt x="2382" y="1191"/>
                  </a:cubicBezTo>
                  <a:cubicBezTo>
                    <a:pt x="2382" y="536"/>
                    <a:pt x="1846" y="1"/>
                    <a:pt x="11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3320050" y="1452788"/>
              <a:ext cx="647425" cy="747425"/>
            </a:xfrm>
            <a:custGeom>
              <a:avLst/>
              <a:gdLst/>
              <a:ahLst/>
              <a:cxnLst/>
              <a:rect l="l" t="t" r="r" b="b"/>
              <a:pathLst>
                <a:path w="25897" h="29897" extrusionOk="0">
                  <a:moveTo>
                    <a:pt x="12942" y="1667"/>
                  </a:moveTo>
                  <a:lnTo>
                    <a:pt x="24408" y="8311"/>
                  </a:lnTo>
                  <a:lnTo>
                    <a:pt x="24408" y="21598"/>
                  </a:lnTo>
                  <a:lnTo>
                    <a:pt x="12942" y="28242"/>
                  </a:lnTo>
                  <a:lnTo>
                    <a:pt x="1489" y="21598"/>
                  </a:lnTo>
                  <a:lnTo>
                    <a:pt x="1489" y="8311"/>
                  </a:lnTo>
                  <a:lnTo>
                    <a:pt x="12942" y="1667"/>
                  </a:lnTo>
                  <a:close/>
                  <a:moveTo>
                    <a:pt x="12942" y="0"/>
                  </a:moveTo>
                  <a:lnTo>
                    <a:pt x="0" y="7477"/>
                  </a:lnTo>
                  <a:lnTo>
                    <a:pt x="0" y="22432"/>
                  </a:lnTo>
                  <a:lnTo>
                    <a:pt x="12942" y="29897"/>
                  </a:lnTo>
                  <a:lnTo>
                    <a:pt x="25896" y="22432"/>
                  </a:lnTo>
                  <a:lnTo>
                    <a:pt x="25896" y="7477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3230750" y="1348313"/>
              <a:ext cx="826025" cy="956375"/>
            </a:xfrm>
            <a:custGeom>
              <a:avLst/>
              <a:gdLst/>
              <a:ahLst/>
              <a:cxnLst/>
              <a:rect l="l" t="t" r="r" b="b"/>
              <a:pathLst>
                <a:path w="33041" h="38255" extrusionOk="0">
                  <a:moveTo>
                    <a:pt x="16443" y="667"/>
                  </a:moveTo>
                  <a:lnTo>
                    <a:pt x="32445" y="9906"/>
                  </a:lnTo>
                  <a:lnTo>
                    <a:pt x="32445" y="28361"/>
                  </a:lnTo>
                  <a:lnTo>
                    <a:pt x="16443" y="37600"/>
                  </a:lnTo>
                  <a:lnTo>
                    <a:pt x="441" y="28361"/>
                  </a:lnTo>
                  <a:lnTo>
                    <a:pt x="441" y="9906"/>
                  </a:lnTo>
                  <a:lnTo>
                    <a:pt x="16443" y="667"/>
                  </a:lnTo>
                  <a:close/>
                  <a:moveTo>
                    <a:pt x="16514" y="0"/>
                  </a:moveTo>
                  <a:lnTo>
                    <a:pt x="0" y="9573"/>
                  </a:lnTo>
                  <a:lnTo>
                    <a:pt x="0" y="28694"/>
                  </a:lnTo>
                  <a:lnTo>
                    <a:pt x="16514" y="38255"/>
                  </a:lnTo>
                  <a:lnTo>
                    <a:pt x="33040" y="28694"/>
                  </a:lnTo>
                  <a:lnTo>
                    <a:pt x="33040" y="9573"/>
                  </a:lnTo>
                  <a:lnTo>
                    <a:pt x="1651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3275400" y="1400538"/>
              <a:ext cx="736725" cy="851925"/>
            </a:xfrm>
            <a:custGeom>
              <a:avLst/>
              <a:gdLst/>
              <a:ahLst/>
              <a:cxnLst/>
              <a:rect l="l" t="t" r="r" b="b"/>
              <a:pathLst>
                <a:path w="29469" h="34077" extrusionOk="0">
                  <a:moveTo>
                    <a:pt x="14728" y="667"/>
                  </a:moveTo>
                  <a:lnTo>
                    <a:pt x="28873" y="8847"/>
                  </a:lnTo>
                  <a:lnTo>
                    <a:pt x="28873" y="25230"/>
                  </a:lnTo>
                  <a:lnTo>
                    <a:pt x="14728" y="33410"/>
                  </a:lnTo>
                  <a:lnTo>
                    <a:pt x="596" y="25230"/>
                  </a:lnTo>
                  <a:lnTo>
                    <a:pt x="596" y="8847"/>
                  </a:lnTo>
                  <a:lnTo>
                    <a:pt x="14728" y="667"/>
                  </a:lnTo>
                  <a:close/>
                  <a:moveTo>
                    <a:pt x="14728" y="1"/>
                  </a:moveTo>
                  <a:lnTo>
                    <a:pt x="0" y="8514"/>
                  </a:lnTo>
                  <a:lnTo>
                    <a:pt x="0" y="25551"/>
                  </a:lnTo>
                  <a:lnTo>
                    <a:pt x="14728" y="34076"/>
                  </a:lnTo>
                  <a:lnTo>
                    <a:pt x="29468" y="25551"/>
                  </a:lnTo>
                  <a:lnTo>
                    <a:pt x="29468" y="8514"/>
                  </a:lnTo>
                  <a:lnTo>
                    <a:pt x="1472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 txBox="1"/>
            <p:nvPr/>
          </p:nvSpPr>
          <p:spPr>
            <a:xfrm>
              <a:off x="1017563" y="12705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5" name="Google Shape;1215;p32"/>
            <p:cNvSpPr txBox="1"/>
            <p:nvPr/>
          </p:nvSpPr>
          <p:spPr>
            <a:xfrm>
              <a:off x="1017563" y="161743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6" name="Google Shape;1216;p32"/>
          <p:cNvSpPr/>
          <p:nvPr/>
        </p:nvSpPr>
        <p:spPr>
          <a:xfrm>
            <a:off x="3510940" y="1694789"/>
            <a:ext cx="264711" cy="263421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32"/>
          <p:cNvGrpSpPr/>
          <p:nvPr/>
        </p:nvGrpSpPr>
        <p:grpSpPr>
          <a:xfrm>
            <a:off x="3966850" y="1270588"/>
            <a:ext cx="4161375" cy="1111849"/>
            <a:chOff x="3966850" y="1270588"/>
            <a:chExt cx="4161375" cy="1111849"/>
          </a:xfrm>
        </p:grpSpPr>
        <p:sp>
          <p:nvSpPr>
            <p:cNvPr id="1218" name="Google Shape;1218;p32"/>
            <p:cNvSpPr/>
            <p:nvPr/>
          </p:nvSpPr>
          <p:spPr>
            <a:xfrm>
              <a:off x="4450550" y="1705938"/>
              <a:ext cx="241125" cy="241125"/>
            </a:xfrm>
            <a:custGeom>
              <a:avLst/>
              <a:gdLst/>
              <a:ahLst/>
              <a:cxnLst/>
              <a:rect l="l" t="t" r="r" b="b"/>
              <a:pathLst>
                <a:path w="9645" h="9645" extrusionOk="0">
                  <a:moveTo>
                    <a:pt x="4822" y="1441"/>
                  </a:moveTo>
                  <a:cubicBezTo>
                    <a:pt x="6680" y="1441"/>
                    <a:pt x="8204" y="2953"/>
                    <a:pt x="8204" y="4822"/>
                  </a:cubicBezTo>
                  <a:cubicBezTo>
                    <a:pt x="8204" y="6680"/>
                    <a:pt x="6692" y="8204"/>
                    <a:pt x="4822" y="8204"/>
                  </a:cubicBezTo>
                  <a:cubicBezTo>
                    <a:pt x="2953" y="8204"/>
                    <a:pt x="1441" y="6680"/>
                    <a:pt x="1441" y="4822"/>
                  </a:cubicBezTo>
                  <a:cubicBezTo>
                    <a:pt x="1441" y="2953"/>
                    <a:pt x="2953" y="1441"/>
                    <a:pt x="4822" y="1441"/>
                  </a:cubicBezTo>
                  <a:close/>
                  <a:moveTo>
                    <a:pt x="4822" y="0"/>
                  </a:moveTo>
                  <a:cubicBezTo>
                    <a:pt x="2167" y="0"/>
                    <a:pt x="0" y="2167"/>
                    <a:pt x="0" y="4822"/>
                  </a:cubicBezTo>
                  <a:cubicBezTo>
                    <a:pt x="0" y="7478"/>
                    <a:pt x="2167" y="9644"/>
                    <a:pt x="4822" y="9644"/>
                  </a:cubicBezTo>
                  <a:cubicBezTo>
                    <a:pt x="7477" y="9644"/>
                    <a:pt x="9644" y="7478"/>
                    <a:pt x="9644" y="4822"/>
                  </a:cubicBezTo>
                  <a:cubicBezTo>
                    <a:pt x="9644" y="2167"/>
                    <a:pt x="7477" y="0"/>
                    <a:pt x="482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3966850" y="1808638"/>
              <a:ext cx="485200" cy="35725"/>
            </a:xfrm>
            <a:custGeom>
              <a:avLst/>
              <a:gdLst/>
              <a:ahLst/>
              <a:cxnLst/>
              <a:rect l="l" t="t" r="r" b="b"/>
              <a:pathLst>
                <a:path w="19408" h="1429" extrusionOk="0">
                  <a:moveTo>
                    <a:pt x="1" y="0"/>
                  </a:moveTo>
                  <a:lnTo>
                    <a:pt x="1" y="1429"/>
                  </a:lnTo>
                  <a:lnTo>
                    <a:pt x="19408" y="1429"/>
                  </a:lnTo>
                  <a:cubicBezTo>
                    <a:pt x="19372" y="1203"/>
                    <a:pt x="19348" y="964"/>
                    <a:pt x="19348" y="714"/>
                  </a:cubicBezTo>
                  <a:cubicBezTo>
                    <a:pt x="19348" y="464"/>
                    <a:pt x="19372" y="226"/>
                    <a:pt x="1940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690150" y="1808638"/>
              <a:ext cx="485200" cy="35725"/>
            </a:xfrm>
            <a:custGeom>
              <a:avLst/>
              <a:gdLst/>
              <a:ahLst/>
              <a:cxnLst/>
              <a:rect l="l" t="t" r="r" b="b"/>
              <a:pathLst>
                <a:path w="19408" h="1429" extrusionOk="0">
                  <a:moveTo>
                    <a:pt x="1" y="0"/>
                  </a:moveTo>
                  <a:cubicBezTo>
                    <a:pt x="36" y="226"/>
                    <a:pt x="60" y="464"/>
                    <a:pt x="60" y="714"/>
                  </a:cubicBezTo>
                  <a:cubicBezTo>
                    <a:pt x="60" y="964"/>
                    <a:pt x="36" y="1203"/>
                    <a:pt x="1" y="1429"/>
                  </a:cubicBezTo>
                  <a:lnTo>
                    <a:pt x="19408" y="1429"/>
                  </a:lnTo>
                  <a:lnTo>
                    <a:pt x="1940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4541325" y="1796713"/>
              <a:ext cx="59550" cy="59575"/>
            </a:xfrm>
            <a:custGeom>
              <a:avLst/>
              <a:gdLst/>
              <a:ahLst/>
              <a:cxnLst/>
              <a:rect l="l" t="t" r="r" b="b"/>
              <a:pathLst>
                <a:path w="2382" h="2383" extrusionOk="0">
                  <a:moveTo>
                    <a:pt x="1191" y="1"/>
                  </a:moveTo>
                  <a:cubicBezTo>
                    <a:pt x="536" y="1"/>
                    <a:pt x="1" y="537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7"/>
                    <a:pt x="1846" y="1"/>
                    <a:pt x="119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176525" y="1452788"/>
              <a:ext cx="647425" cy="747425"/>
            </a:xfrm>
            <a:custGeom>
              <a:avLst/>
              <a:gdLst/>
              <a:ahLst/>
              <a:cxnLst/>
              <a:rect l="l" t="t" r="r" b="b"/>
              <a:pathLst>
                <a:path w="25897" h="29897" extrusionOk="0">
                  <a:moveTo>
                    <a:pt x="12955" y="1667"/>
                  </a:moveTo>
                  <a:lnTo>
                    <a:pt x="24408" y="8311"/>
                  </a:lnTo>
                  <a:lnTo>
                    <a:pt x="24408" y="21598"/>
                  </a:lnTo>
                  <a:lnTo>
                    <a:pt x="12955" y="28242"/>
                  </a:lnTo>
                  <a:lnTo>
                    <a:pt x="1489" y="21598"/>
                  </a:lnTo>
                  <a:lnTo>
                    <a:pt x="1489" y="8311"/>
                  </a:lnTo>
                  <a:lnTo>
                    <a:pt x="12955" y="1667"/>
                  </a:lnTo>
                  <a:close/>
                  <a:moveTo>
                    <a:pt x="12955" y="0"/>
                  </a:moveTo>
                  <a:lnTo>
                    <a:pt x="1" y="7477"/>
                  </a:lnTo>
                  <a:lnTo>
                    <a:pt x="1" y="22432"/>
                  </a:lnTo>
                  <a:lnTo>
                    <a:pt x="12955" y="29897"/>
                  </a:lnTo>
                  <a:lnTo>
                    <a:pt x="25897" y="22432"/>
                  </a:lnTo>
                  <a:lnTo>
                    <a:pt x="25897" y="7477"/>
                  </a:lnTo>
                  <a:lnTo>
                    <a:pt x="1295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5087225" y="1348313"/>
              <a:ext cx="826025" cy="956375"/>
            </a:xfrm>
            <a:custGeom>
              <a:avLst/>
              <a:gdLst/>
              <a:ahLst/>
              <a:cxnLst/>
              <a:rect l="l" t="t" r="r" b="b"/>
              <a:pathLst>
                <a:path w="33041" h="38255" extrusionOk="0">
                  <a:moveTo>
                    <a:pt x="16455" y="667"/>
                  </a:moveTo>
                  <a:lnTo>
                    <a:pt x="32445" y="9906"/>
                  </a:lnTo>
                  <a:lnTo>
                    <a:pt x="32445" y="28361"/>
                  </a:lnTo>
                  <a:lnTo>
                    <a:pt x="16455" y="37600"/>
                  </a:lnTo>
                  <a:lnTo>
                    <a:pt x="453" y="28361"/>
                  </a:lnTo>
                  <a:lnTo>
                    <a:pt x="453" y="9906"/>
                  </a:lnTo>
                  <a:lnTo>
                    <a:pt x="16455" y="667"/>
                  </a:lnTo>
                  <a:close/>
                  <a:moveTo>
                    <a:pt x="16527" y="0"/>
                  </a:moveTo>
                  <a:lnTo>
                    <a:pt x="1" y="9573"/>
                  </a:lnTo>
                  <a:lnTo>
                    <a:pt x="1" y="28694"/>
                  </a:lnTo>
                  <a:lnTo>
                    <a:pt x="16527" y="38255"/>
                  </a:lnTo>
                  <a:lnTo>
                    <a:pt x="33041" y="28694"/>
                  </a:lnTo>
                  <a:lnTo>
                    <a:pt x="33041" y="9573"/>
                  </a:lnTo>
                  <a:lnTo>
                    <a:pt x="1652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5131875" y="1400538"/>
              <a:ext cx="736725" cy="851925"/>
            </a:xfrm>
            <a:custGeom>
              <a:avLst/>
              <a:gdLst/>
              <a:ahLst/>
              <a:cxnLst/>
              <a:rect l="l" t="t" r="r" b="b"/>
              <a:pathLst>
                <a:path w="29469" h="34077" extrusionOk="0">
                  <a:moveTo>
                    <a:pt x="14741" y="667"/>
                  </a:moveTo>
                  <a:lnTo>
                    <a:pt x="28873" y="8847"/>
                  </a:lnTo>
                  <a:lnTo>
                    <a:pt x="28873" y="25230"/>
                  </a:lnTo>
                  <a:lnTo>
                    <a:pt x="14741" y="33410"/>
                  </a:lnTo>
                  <a:lnTo>
                    <a:pt x="596" y="25230"/>
                  </a:lnTo>
                  <a:lnTo>
                    <a:pt x="596" y="8847"/>
                  </a:lnTo>
                  <a:lnTo>
                    <a:pt x="14741" y="667"/>
                  </a:lnTo>
                  <a:close/>
                  <a:moveTo>
                    <a:pt x="14741" y="1"/>
                  </a:moveTo>
                  <a:lnTo>
                    <a:pt x="1" y="8514"/>
                  </a:lnTo>
                  <a:lnTo>
                    <a:pt x="1" y="25551"/>
                  </a:lnTo>
                  <a:lnTo>
                    <a:pt x="14741" y="34076"/>
                  </a:lnTo>
                  <a:lnTo>
                    <a:pt x="29469" y="25551"/>
                  </a:lnTo>
                  <a:lnTo>
                    <a:pt x="29469" y="8514"/>
                  </a:lnTo>
                  <a:lnTo>
                    <a:pt x="1474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 txBox="1"/>
            <p:nvPr/>
          </p:nvSpPr>
          <p:spPr>
            <a:xfrm>
              <a:off x="6243625" y="12705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6" name="Google Shape;1226;p32"/>
            <p:cNvSpPr txBox="1"/>
            <p:nvPr/>
          </p:nvSpPr>
          <p:spPr>
            <a:xfrm>
              <a:off x="6243625" y="161743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7" name="Google Shape;1227;p32"/>
          <p:cNvGrpSpPr/>
          <p:nvPr/>
        </p:nvGrpSpPr>
        <p:grpSpPr>
          <a:xfrm>
            <a:off x="5366564" y="1694163"/>
            <a:ext cx="258846" cy="263421"/>
            <a:chOff x="-40372575" y="3604550"/>
            <a:chExt cx="311150" cy="316650"/>
          </a:xfrm>
        </p:grpSpPr>
        <p:sp>
          <p:nvSpPr>
            <p:cNvPr id="1228" name="Google Shape;1228;p32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1017563" y="3126162"/>
            <a:ext cx="4157788" cy="1111849"/>
            <a:chOff x="1017563" y="3126163"/>
            <a:chExt cx="4157788" cy="1111849"/>
          </a:xfrm>
        </p:grpSpPr>
        <p:sp>
          <p:nvSpPr>
            <p:cNvPr id="1232" name="Google Shape;1232;p32"/>
            <p:cNvSpPr/>
            <p:nvPr/>
          </p:nvSpPr>
          <p:spPr>
            <a:xfrm>
              <a:off x="4450550" y="3561675"/>
              <a:ext cx="241125" cy="240825"/>
            </a:xfrm>
            <a:custGeom>
              <a:avLst/>
              <a:gdLst/>
              <a:ahLst/>
              <a:cxnLst/>
              <a:rect l="l" t="t" r="r" b="b"/>
              <a:pathLst>
                <a:path w="9645" h="9633" extrusionOk="0">
                  <a:moveTo>
                    <a:pt x="4822" y="1441"/>
                  </a:moveTo>
                  <a:cubicBezTo>
                    <a:pt x="6680" y="1441"/>
                    <a:pt x="8204" y="2954"/>
                    <a:pt x="8204" y="4823"/>
                  </a:cubicBezTo>
                  <a:cubicBezTo>
                    <a:pt x="8204" y="6680"/>
                    <a:pt x="6692" y="8192"/>
                    <a:pt x="4822" y="8192"/>
                  </a:cubicBezTo>
                  <a:cubicBezTo>
                    <a:pt x="2953" y="8192"/>
                    <a:pt x="1441" y="6680"/>
                    <a:pt x="1441" y="4823"/>
                  </a:cubicBezTo>
                  <a:cubicBezTo>
                    <a:pt x="1441" y="2954"/>
                    <a:pt x="2953" y="1441"/>
                    <a:pt x="4822" y="1441"/>
                  </a:cubicBezTo>
                  <a:close/>
                  <a:moveTo>
                    <a:pt x="4822" y="1"/>
                  </a:moveTo>
                  <a:cubicBezTo>
                    <a:pt x="2167" y="1"/>
                    <a:pt x="0" y="2156"/>
                    <a:pt x="0" y="4823"/>
                  </a:cubicBezTo>
                  <a:cubicBezTo>
                    <a:pt x="0" y="7478"/>
                    <a:pt x="2167" y="9633"/>
                    <a:pt x="4822" y="9633"/>
                  </a:cubicBezTo>
                  <a:cubicBezTo>
                    <a:pt x="7477" y="9633"/>
                    <a:pt x="9644" y="7478"/>
                    <a:pt x="9644" y="4823"/>
                  </a:cubicBezTo>
                  <a:cubicBezTo>
                    <a:pt x="9644" y="2156"/>
                    <a:pt x="7477" y="1"/>
                    <a:pt x="482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690150" y="3664063"/>
              <a:ext cx="485200" cy="36050"/>
            </a:xfrm>
            <a:custGeom>
              <a:avLst/>
              <a:gdLst/>
              <a:ahLst/>
              <a:cxnLst/>
              <a:rect l="l" t="t" r="r" b="b"/>
              <a:pathLst>
                <a:path w="19408" h="1442" extrusionOk="0">
                  <a:moveTo>
                    <a:pt x="1" y="1"/>
                  </a:moveTo>
                  <a:cubicBezTo>
                    <a:pt x="36" y="239"/>
                    <a:pt x="60" y="477"/>
                    <a:pt x="60" y="727"/>
                  </a:cubicBezTo>
                  <a:cubicBezTo>
                    <a:pt x="60" y="965"/>
                    <a:pt x="36" y="1203"/>
                    <a:pt x="1" y="1441"/>
                  </a:cubicBezTo>
                  <a:lnTo>
                    <a:pt x="19408" y="1441"/>
                  </a:lnTo>
                  <a:lnTo>
                    <a:pt x="1940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3966850" y="3664063"/>
              <a:ext cx="485200" cy="36050"/>
            </a:xfrm>
            <a:custGeom>
              <a:avLst/>
              <a:gdLst/>
              <a:ahLst/>
              <a:cxnLst/>
              <a:rect l="l" t="t" r="r" b="b"/>
              <a:pathLst>
                <a:path w="19408" h="1442" extrusionOk="0">
                  <a:moveTo>
                    <a:pt x="1" y="1"/>
                  </a:moveTo>
                  <a:lnTo>
                    <a:pt x="1" y="1441"/>
                  </a:lnTo>
                  <a:lnTo>
                    <a:pt x="19408" y="1441"/>
                  </a:lnTo>
                  <a:cubicBezTo>
                    <a:pt x="19372" y="1203"/>
                    <a:pt x="19348" y="965"/>
                    <a:pt x="19348" y="727"/>
                  </a:cubicBezTo>
                  <a:cubicBezTo>
                    <a:pt x="19348" y="477"/>
                    <a:pt x="19372" y="239"/>
                    <a:pt x="1940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541325" y="3652463"/>
              <a:ext cx="59550" cy="59250"/>
            </a:xfrm>
            <a:custGeom>
              <a:avLst/>
              <a:gdLst/>
              <a:ahLst/>
              <a:cxnLst/>
              <a:rect l="l" t="t" r="r" b="b"/>
              <a:pathLst>
                <a:path w="2382" h="2370" extrusionOk="0">
                  <a:moveTo>
                    <a:pt x="1191" y="0"/>
                  </a:moveTo>
                  <a:cubicBezTo>
                    <a:pt x="536" y="0"/>
                    <a:pt x="1" y="536"/>
                    <a:pt x="1" y="1191"/>
                  </a:cubicBezTo>
                  <a:cubicBezTo>
                    <a:pt x="1" y="1846"/>
                    <a:pt x="536" y="2370"/>
                    <a:pt x="1191" y="2370"/>
                  </a:cubicBezTo>
                  <a:cubicBezTo>
                    <a:pt x="1846" y="2370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3320050" y="3308363"/>
              <a:ext cx="647425" cy="747450"/>
            </a:xfrm>
            <a:custGeom>
              <a:avLst/>
              <a:gdLst/>
              <a:ahLst/>
              <a:cxnLst/>
              <a:rect l="l" t="t" r="r" b="b"/>
              <a:pathLst>
                <a:path w="25897" h="29898" extrusionOk="0">
                  <a:moveTo>
                    <a:pt x="12942" y="1668"/>
                  </a:moveTo>
                  <a:lnTo>
                    <a:pt x="24408" y="8311"/>
                  </a:lnTo>
                  <a:lnTo>
                    <a:pt x="24408" y="21599"/>
                  </a:lnTo>
                  <a:lnTo>
                    <a:pt x="12942" y="28242"/>
                  </a:lnTo>
                  <a:lnTo>
                    <a:pt x="1489" y="21599"/>
                  </a:lnTo>
                  <a:lnTo>
                    <a:pt x="1489" y="8311"/>
                  </a:lnTo>
                  <a:lnTo>
                    <a:pt x="12942" y="1668"/>
                  </a:lnTo>
                  <a:close/>
                  <a:moveTo>
                    <a:pt x="12942" y="1"/>
                  </a:moveTo>
                  <a:lnTo>
                    <a:pt x="0" y="7478"/>
                  </a:lnTo>
                  <a:lnTo>
                    <a:pt x="0" y="22420"/>
                  </a:lnTo>
                  <a:lnTo>
                    <a:pt x="12942" y="29897"/>
                  </a:lnTo>
                  <a:lnTo>
                    <a:pt x="25896" y="22420"/>
                  </a:lnTo>
                  <a:lnTo>
                    <a:pt x="25896" y="7478"/>
                  </a:lnTo>
                  <a:lnTo>
                    <a:pt x="12942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3230750" y="3203888"/>
              <a:ext cx="826025" cy="956400"/>
            </a:xfrm>
            <a:custGeom>
              <a:avLst/>
              <a:gdLst/>
              <a:ahLst/>
              <a:cxnLst/>
              <a:rect l="l" t="t" r="r" b="b"/>
              <a:pathLst>
                <a:path w="33041" h="38256" extrusionOk="0">
                  <a:moveTo>
                    <a:pt x="16443" y="667"/>
                  </a:moveTo>
                  <a:lnTo>
                    <a:pt x="32445" y="9895"/>
                  </a:lnTo>
                  <a:lnTo>
                    <a:pt x="32445" y="28361"/>
                  </a:lnTo>
                  <a:lnTo>
                    <a:pt x="16443" y="37589"/>
                  </a:lnTo>
                  <a:lnTo>
                    <a:pt x="441" y="28361"/>
                  </a:lnTo>
                  <a:lnTo>
                    <a:pt x="441" y="9895"/>
                  </a:lnTo>
                  <a:lnTo>
                    <a:pt x="16443" y="667"/>
                  </a:lnTo>
                  <a:close/>
                  <a:moveTo>
                    <a:pt x="16514" y="1"/>
                  </a:moveTo>
                  <a:lnTo>
                    <a:pt x="0" y="9561"/>
                  </a:lnTo>
                  <a:lnTo>
                    <a:pt x="0" y="28695"/>
                  </a:lnTo>
                  <a:lnTo>
                    <a:pt x="16514" y="38255"/>
                  </a:lnTo>
                  <a:lnTo>
                    <a:pt x="33040" y="28695"/>
                  </a:lnTo>
                  <a:lnTo>
                    <a:pt x="33040" y="9561"/>
                  </a:lnTo>
                  <a:lnTo>
                    <a:pt x="1651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3275400" y="3256138"/>
              <a:ext cx="736725" cy="851900"/>
            </a:xfrm>
            <a:custGeom>
              <a:avLst/>
              <a:gdLst/>
              <a:ahLst/>
              <a:cxnLst/>
              <a:rect l="l" t="t" r="r" b="b"/>
              <a:pathLst>
                <a:path w="29469" h="34076" extrusionOk="0">
                  <a:moveTo>
                    <a:pt x="14728" y="655"/>
                  </a:moveTo>
                  <a:lnTo>
                    <a:pt x="28873" y="8846"/>
                  </a:lnTo>
                  <a:lnTo>
                    <a:pt x="28873" y="25217"/>
                  </a:lnTo>
                  <a:lnTo>
                    <a:pt x="14728" y="33409"/>
                  </a:lnTo>
                  <a:lnTo>
                    <a:pt x="596" y="25217"/>
                  </a:lnTo>
                  <a:lnTo>
                    <a:pt x="596" y="8846"/>
                  </a:lnTo>
                  <a:lnTo>
                    <a:pt x="14728" y="655"/>
                  </a:lnTo>
                  <a:close/>
                  <a:moveTo>
                    <a:pt x="14728" y="0"/>
                  </a:moveTo>
                  <a:lnTo>
                    <a:pt x="0" y="8513"/>
                  </a:lnTo>
                  <a:lnTo>
                    <a:pt x="0" y="25551"/>
                  </a:lnTo>
                  <a:lnTo>
                    <a:pt x="14728" y="34076"/>
                  </a:lnTo>
                  <a:lnTo>
                    <a:pt x="29468" y="25551"/>
                  </a:lnTo>
                  <a:lnTo>
                    <a:pt x="29468" y="8513"/>
                  </a:lnTo>
                  <a:lnTo>
                    <a:pt x="1472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 txBox="1"/>
            <p:nvPr/>
          </p:nvSpPr>
          <p:spPr>
            <a:xfrm>
              <a:off x="1017563" y="31261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0" name="Google Shape;1240;p32"/>
            <p:cNvSpPr txBox="1"/>
            <p:nvPr/>
          </p:nvSpPr>
          <p:spPr>
            <a:xfrm>
              <a:off x="1017563" y="3473012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41" name="Google Shape;1241;p32"/>
          <p:cNvSpPr/>
          <p:nvPr/>
        </p:nvSpPr>
        <p:spPr>
          <a:xfrm>
            <a:off x="3487013" y="3550703"/>
            <a:ext cx="312566" cy="262756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247" name="Google Shape;1247;p33"/>
          <p:cNvGrpSpPr/>
          <p:nvPr/>
        </p:nvGrpSpPr>
        <p:grpSpPr>
          <a:xfrm>
            <a:off x="3844688" y="2111663"/>
            <a:ext cx="1454675" cy="1283200"/>
            <a:chOff x="3844688" y="2111663"/>
            <a:chExt cx="1454675" cy="1283200"/>
          </a:xfrm>
        </p:grpSpPr>
        <p:sp>
          <p:nvSpPr>
            <p:cNvPr id="1248" name="Google Shape;1248;p33"/>
            <p:cNvSpPr/>
            <p:nvPr/>
          </p:nvSpPr>
          <p:spPr>
            <a:xfrm>
              <a:off x="3844688" y="2111663"/>
              <a:ext cx="1454675" cy="1283200"/>
            </a:xfrm>
            <a:custGeom>
              <a:avLst/>
              <a:gdLst/>
              <a:ahLst/>
              <a:cxnLst/>
              <a:rect l="l" t="t" r="r" b="b"/>
              <a:pathLst>
                <a:path w="58187" h="51328" extrusionOk="0">
                  <a:moveTo>
                    <a:pt x="16669" y="0"/>
                  </a:moveTo>
                  <a:cubicBezTo>
                    <a:pt x="15348" y="0"/>
                    <a:pt x="13740" y="929"/>
                    <a:pt x="13086" y="2072"/>
                  </a:cubicBezTo>
                  <a:lnTo>
                    <a:pt x="656" y="23598"/>
                  </a:lnTo>
                  <a:cubicBezTo>
                    <a:pt x="1" y="24729"/>
                    <a:pt x="1" y="26599"/>
                    <a:pt x="656" y="27730"/>
                  </a:cubicBezTo>
                  <a:lnTo>
                    <a:pt x="13086" y="49256"/>
                  </a:lnTo>
                  <a:cubicBezTo>
                    <a:pt x="13740" y="50399"/>
                    <a:pt x="15348" y="51328"/>
                    <a:pt x="16669" y="51328"/>
                  </a:cubicBezTo>
                  <a:lnTo>
                    <a:pt x="41518" y="51328"/>
                  </a:lnTo>
                  <a:cubicBezTo>
                    <a:pt x="42839" y="51328"/>
                    <a:pt x="44447" y="50399"/>
                    <a:pt x="45113" y="49256"/>
                  </a:cubicBezTo>
                  <a:lnTo>
                    <a:pt x="57532" y="27730"/>
                  </a:lnTo>
                  <a:cubicBezTo>
                    <a:pt x="58187" y="26599"/>
                    <a:pt x="58187" y="24729"/>
                    <a:pt x="57532" y="23598"/>
                  </a:cubicBezTo>
                  <a:lnTo>
                    <a:pt x="45113" y="2072"/>
                  </a:lnTo>
                  <a:cubicBezTo>
                    <a:pt x="44447" y="929"/>
                    <a:pt x="42839" y="0"/>
                    <a:pt x="4151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4162588" y="2392038"/>
              <a:ext cx="818875" cy="722450"/>
            </a:xfrm>
            <a:custGeom>
              <a:avLst/>
              <a:gdLst/>
              <a:ahLst/>
              <a:cxnLst/>
              <a:rect l="l" t="t" r="r" b="b"/>
              <a:pathLst>
                <a:path w="32755" h="28898" extrusionOk="0">
                  <a:moveTo>
                    <a:pt x="9383" y="1"/>
                  </a:moveTo>
                  <a:cubicBezTo>
                    <a:pt x="8644" y="1"/>
                    <a:pt x="7740" y="525"/>
                    <a:pt x="7371" y="1168"/>
                  </a:cubicBezTo>
                  <a:lnTo>
                    <a:pt x="370" y="13288"/>
                  </a:lnTo>
                  <a:cubicBezTo>
                    <a:pt x="1" y="13931"/>
                    <a:pt x="1" y="14979"/>
                    <a:pt x="370" y="15610"/>
                  </a:cubicBezTo>
                  <a:lnTo>
                    <a:pt x="7371" y="27730"/>
                  </a:lnTo>
                  <a:cubicBezTo>
                    <a:pt x="7740" y="28373"/>
                    <a:pt x="8644" y="28897"/>
                    <a:pt x="9383" y="28897"/>
                  </a:cubicBezTo>
                  <a:lnTo>
                    <a:pt x="23373" y="28897"/>
                  </a:lnTo>
                  <a:cubicBezTo>
                    <a:pt x="24111" y="28897"/>
                    <a:pt x="25027" y="28373"/>
                    <a:pt x="25397" y="27730"/>
                  </a:cubicBezTo>
                  <a:lnTo>
                    <a:pt x="32386" y="15610"/>
                  </a:lnTo>
                  <a:cubicBezTo>
                    <a:pt x="32755" y="14979"/>
                    <a:pt x="32755" y="13931"/>
                    <a:pt x="32386" y="13288"/>
                  </a:cubicBezTo>
                  <a:lnTo>
                    <a:pt x="25397" y="1168"/>
                  </a:lnTo>
                  <a:cubicBezTo>
                    <a:pt x="25027" y="525"/>
                    <a:pt x="24111" y="1"/>
                    <a:pt x="23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33"/>
          <p:cNvGrpSpPr/>
          <p:nvPr/>
        </p:nvGrpSpPr>
        <p:grpSpPr>
          <a:xfrm>
            <a:off x="5882463" y="1156101"/>
            <a:ext cx="1746900" cy="636347"/>
            <a:chOff x="6696463" y="1702675"/>
            <a:chExt cx="1746900" cy="636347"/>
          </a:xfrm>
        </p:grpSpPr>
        <p:sp>
          <p:nvSpPr>
            <p:cNvPr id="1251" name="Google Shape;1251;p33"/>
            <p:cNvSpPr txBox="1"/>
            <p:nvPr/>
          </p:nvSpPr>
          <p:spPr>
            <a:xfrm>
              <a:off x="6696463" y="1973322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2" name="Google Shape;1252;p33"/>
            <p:cNvSpPr txBox="1"/>
            <p:nvPr/>
          </p:nvSpPr>
          <p:spPr>
            <a:xfrm>
              <a:off x="6696463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3" name="Google Shape;1253;p33"/>
          <p:cNvGrpSpPr/>
          <p:nvPr/>
        </p:nvGrpSpPr>
        <p:grpSpPr>
          <a:xfrm>
            <a:off x="6630488" y="2414377"/>
            <a:ext cx="1746900" cy="636347"/>
            <a:chOff x="6696463" y="2436127"/>
            <a:chExt cx="1746900" cy="636347"/>
          </a:xfrm>
        </p:grpSpPr>
        <p:sp>
          <p:nvSpPr>
            <p:cNvPr id="1254" name="Google Shape;1254;p33"/>
            <p:cNvSpPr txBox="1"/>
            <p:nvPr/>
          </p:nvSpPr>
          <p:spPr>
            <a:xfrm>
              <a:off x="6696463" y="27067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5" name="Google Shape;1255;p33"/>
            <p:cNvSpPr txBox="1"/>
            <p:nvPr/>
          </p:nvSpPr>
          <p:spPr>
            <a:xfrm>
              <a:off x="6696463" y="243612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6" name="Google Shape;1256;p33"/>
          <p:cNvGrpSpPr/>
          <p:nvPr/>
        </p:nvGrpSpPr>
        <p:grpSpPr>
          <a:xfrm>
            <a:off x="1514712" y="1156100"/>
            <a:ext cx="1746900" cy="636349"/>
            <a:chOff x="704287" y="1702675"/>
            <a:chExt cx="1746900" cy="636349"/>
          </a:xfrm>
        </p:grpSpPr>
        <p:sp>
          <p:nvSpPr>
            <p:cNvPr id="1257" name="Google Shape;1257;p33"/>
            <p:cNvSpPr txBox="1"/>
            <p:nvPr/>
          </p:nvSpPr>
          <p:spPr>
            <a:xfrm>
              <a:off x="704287" y="197332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8" name="Google Shape;1258;p33"/>
            <p:cNvSpPr txBox="1"/>
            <p:nvPr/>
          </p:nvSpPr>
          <p:spPr>
            <a:xfrm>
              <a:off x="704287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9" name="Google Shape;1259;p33"/>
          <p:cNvGrpSpPr/>
          <p:nvPr/>
        </p:nvGrpSpPr>
        <p:grpSpPr>
          <a:xfrm>
            <a:off x="766687" y="2414381"/>
            <a:ext cx="1746900" cy="636349"/>
            <a:chOff x="704287" y="2436131"/>
            <a:chExt cx="1746900" cy="636349"/>
          </a:xfrm>
        </p:grpSpPr>
        <p:sp>
          <p:nvSpPr>
            <p:cNvPr id="1260" name="Google Shape;1260;p33"/>
            <p:cNvSpPr txBox="1"/>
            <p:nvPr/>
          </p:nvSpPr>
          <p:spPr>
            <a:xfrm>
              <a:off x="704287" y="27067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1" name="Google Shape;1261;p33"/>
            <p:cNvSpPr txBox="1"/>
            <p:nvPr/>
          </p:nvSpPr>
          <p:spPr>
            <a:xfrm>
              <a:off x="704287" y="243613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62" name="Google Shape;1262;p33"/>
          <p:cNvGrpSpPr/>
          <p:nvPr/>
        </p:nvGrpSpPr>
        <p:grpSpPr>
          <a:xfrm>
            <a:off x="5882463" y="3718441"/>
            <a:ext cx="1746900" cy="636347"/>
            <a:chOff x="6696463" y="3169578"/>
            <a:chExt cx="1746900" cy="636347"/>
          </a:xfrm>
        </p:grpSpPr>
        <p:sp>
          <p:nvSpPr>
            <p:cNvPr id="1263" name="Google Shape;1263;p33"/>
            <p:cNvSpPr txBox="1"/>
            <p:nvPr/>
          </p:nvSpPr>
          <p:spPr>
            <a:xfrm>
              <a:off x="6696463" y="3440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4" name="Google Shape;1264;p33"/>
            <p:cNvSpPr txBox="1"/>
            <p:nvPr/>
          </p:nvSpPr>
          <p:spPr>
            <a:xfrm>
              <a:off x="6696463" y="316957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65" name="Google Shape;1265;p33"/>
          <p:cNvGrpSpPr/>
          <p:nvPr/>
        </p:nvGrpSpPr>
        <p:grpSpPr>
          <a:xfrm>
            <a:off x="1514712" y="3718443"/>
            <a:ext cx="1746900" cy="636349"/>
            <a:chOff x="704287" y="3169580"/>
            <a:chExt cx="1746900" cy="636349"/>
          </a:xfrm>
        </p:grpSpPr>
        <p:sp>
          <p:nvSpPr>
            <p:cNvPr id="1266" name="Google Shape;1266;p33"/>
            <p:cNvSpPr txBox="1"/>
            <p:nvPr/>
          </p:nvSpPr>
          <p:spPr>
            <a:xfrm>
              <a:off x="704287" y="344022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7" name="Google Shape;1267;p33"/>
            <p:cNvSpPr txBox="1"/>
            <p:nvPr/>
          </p:nvSpPr>
          <p:spPr>
            <a:xfrm>
              <a:off x="704287" y="31695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68" name="Google Shape;1268;p33"/>
          <p:cNvGrpSpPr/>
          <p:nvPr/>
        </p:nvGrpSpPr>
        <p:grpSpPr>
          <a:xfrm>
            <a:off x="3547038" y="1266013"/>
            <a:ext cx="1231125" cy="1427875"/>
            <a:chOff x="3547038" y="1266013"/>
            <a:chExt cx="1231125" cy="1427875"/>
          </a:xfrm>
        </p:grpSpPr>
        <p:sp>
          <p:nvSpPr>
            <p:cNvPr id="1269" name="Google Shape;1269;p33"/>
            <p:cNvSpPr/>
            <p:nvPr/>
          </p:nvSpPr>
          <p:spPr>
            <a:xfrm>
              <a:off x="3847663" y="1266013"/>
              <a:ext cx="206000" cy="411975"/>
            </a:xfrm>
            <a:custGeom>
              <a:avLst/>
              <a:gdLst/>
              <a:ahLst/>
              <a:cxnLst/>
              <a:rect l="l" t="t" r="r" b="b"/>
              <a:pathLst>
                <a:path w="8240" h="16479" extrusionOk="0">
                  <a:moveTo>
                    <a:pt x="1" y="1"/>
                  </a:moveTo>
                  <a:lnTo>
                    <a:pt x="1" y="16479"/>
                  </a:lnTo>
                  <a:cubicBezTo>
                    <a:pt x="4549" y="16479"/>
                    <a:pt x="8240" y="12800"/>
                    <a:pt x="8240" y="8240"/>
                  </a:cubicBezTo>
                  <a:cubicBezTo>
                    <a:pt x="8240" y="3691"/>
                    <a:pt x="4549" y="1"/>
                    <a:pt x="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547038" y="1424063"/>
              <a:ext cx="1231125" cy="1269825"/>
            </a:xfrm>
            <a:custGeom>
              <a:avLst/>
              <a:gdLst/>
              <a:ahLst/>
              <a:cxnLst/>
              <a:rect l="l" t="t" r="r" b="b"/>
              <a:pathLst>
                <a:path w="49245" h="50793" extrusionOk="0">
                  <a:moveTo>
                    <a:pt x="18931" y="1"/>
                  </a:moveTo>
                  <a:cubicBezTo>
                    <a:pt x="14193" y="1"/>
                    <a:pt x="8359" y="3358"/>
                    <a:pt x="5989" y="7478"/>
                  </a:cubicBezTo>
                  <a:lnTo>
                    <a:pt x="0" y="17860"/>
                  </a:lnTo>
                  <a:lnTo>
                    <a:pt x="9097" y="33314"/>
                  </a:lnTo>
                  <a:lnTo>
                    <a:pt x="10514" y="35731"/>
                  </a:lnTo>
                  <a:lnTo>
                    <a:pt x="19372" y="50793"/>
                  </a:lnTo>
                  <a:lnTo>
                    <a:pt x="28230" y="35731"/>
                  </a:lnTo>
                  <a:lnTo>
                    <a:pt x="29647" y="33314"/>
                  </a:lnTo>
                  <a:lnTo>
                    <a:pt x="39601" y="16408"/>
                  </a:lnTo>
                  <a:lnTo>
                    <a:pt x="41006" y="14026"/>
                  </a:lnTo>
                  <a:lnTo>
                    <a:pt x="49245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947688" y="2111663"/>
              <a:ext cx="425950" cy="582225"/>
            </a:xfrm>
            <a:custGeom>
              <a:avLst/>
              <a:gdLst/>
              <a:ahLst/>
              <a:cxnLst/>
              <a:rect l="l" t="t" r="r" b="b"/>
              <a:pathLst>
                <a:path w="17038" h="23289" extrusionOk="0">
                  <a:moveTo>
                    <a:pt x="12549" y="0"/>
                  </a:moveTo>
                  <a:cubicBezTo>
                    <a:pt x="11240" y="0"/>
                    <a:pt x="9620" y="929"/>
                    <a:pt x="8966" y="2072"/>
                  </a:cubicBezTo>
                  <a:lnTo>
                    <a:pt x="0" y="17598"/>
                  </a:lnTo>
                  <a:lnTo>
                    <a:pt x="3346" y="23289"/>
                  </a:lnTo>
                  <a:lnTo>
                    <a:pt x="12204" y="8227"/>
                  </a:lnTo>
                  <a:lnTo>
                    <a:pt x="13621" y="5810"/>
                  </a:lnTo>
                  <a:lnTo>
                    <a:pt x="1703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642588" y="1266013"/>
              <a:ext cx="206300" cy="411975"/>
            </a:xfrm>
            <a:custGeom>
              <a:avLst/>
              <a:gdLst/>
              <a:ahLst/>
              <a:cxnLst/>
              <a:rect l="l" t="t" r="r" b="b"/>
              <a:pathLst>
                <a:path w="8252" h="16479" extrusionOk="0">
                  <a:moveTo>
                    <a:pt x="8251" y="1"/>
                  </a:moveTo>
                  <a:cubicBezTo>
                    <a:pt x="3691" y="1"/>
                    <a:pt x="0" y="3691"/>
                    <a:pt x="0" y="8240"/>
                  </a:cubicBezTo>
                  <a:cubicBezTo>
                    <a:pt x="0" y="12800"/>
                    <a:pt x="3691" y="16479"/>
                    <a:pt x="8251" y="16479"/>
                  </a:cubicBezTo>
                  <a:lnTo>
                    <a:pt x="8251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33"/>
          <p:cNvGrpSpPr/>
          <p:nvPr/>
        </p:nvGrpSpPr>
        <p:grpSpPr>
          <a:xfrm>
            <a:off x="3947703" y="1710085"/>
            <a:ext cx="299924" cy="300135"/>
            <a:chOff x="-57956275" y="3197925"/>
            <a:chExt cx="319000" cy="319225"/>
          </a:xfrm>
        </p:grpSpPr>
        <p:sp>
          <p:nvSpPr>
            <p:cNvPr id="1274" name="Google Shape;1274;p33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33"/>
          <p:cNvGrpSpPr/>
          <p:nvPr/>
        </p:nvGrpSpPr>
        <p:grpSpPr>
          <a:xfrm>
            <a:off x="4891538" y="2317338"/>
            <a:ext cx="1357950" cy="1258500"/>
            <a:chOff x="4891538" y="2317338"/>
            <a:chExt cx="1357950" cy="1258500"/>
          </a:xfrm>
        </p:grpSpPr>
        <p:sp>
          <p:nvSpPr>
            <p:cNvPr id="1282" name="Google Shape;1282;p33"/>
            <p:cNvSpPr/>
            <p:nvPr/>
          </p:nvSpPr>
          <p:spPr>
            <a:xfrm>
              <a:off x="5837513" y="2528038"/>
              <a:ext cx="411975" cy="206000"/>
            </a:xfrm>
            <a:custGeom>
              <a:avLst/>
              <a:gdLst/>
              <a:ahLst/>
              <a:cxnLst/>
              <a:rect l="l" t="t" r="r" b="b"/>
              <a:pathLst>
                <a:path w="16479" h="8240" extrusionOk="0">
                  <a:moveTo>
                    <a:pt x="8239" y="1"/>
                  </a:moveTo>
                  <a:cubicBezTo>
                    <a:pt x="3691" y="1"/>
                    <a:pt x="0" y="3692"/>
                    <a:pt x="0" y="8240"/>
                  </a:cubicBezTo>
                  <a:lnTo>
                    <a:pt x="16478" y="8240"/>
                  </a:lnTo>
                  <a:cubicBezTo>
                    <a:pt x="16478" y="3692"/>
                    <a:pt x="12787" y="1"/>
                    <a:pt x="823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4891538" y="2317338"/>
              <a:ext cx="1166850" cy="1258500"/>
            </a:xfrm>
            <a:custGeom>
              <a:avLst/>
              <a:gdLst/>
              <a:ahLst/>
              <a:cxnLst/>
              <a:rect l="l" t="t" r="r" b="b"/>
              <a:pathLst>
                <a:path w="46674" h="50340" extrusionOk="0">
                  <a:moveTo>
                    <a:pt x="1" y="0"/>
                  </a:moveTo>
                  <a:lnTo>
                    <a:pt x="8847" y="15062"/>
                  </a:lnTo>
                  <a:lnTo>
                    <a:pt x="10252" y="17443"/>
                  </a:lnTo>
                  <a:lnTo>
                    <a:pt x="20515" y="34874"/>
                  </a:lnTo>
                  <a:lnTo>
                    <a:pt x="21932" y="37291"/>
                  </a:lnTo>
                  <a:lnTo>
                    <a:pt x="29612" y="50340"/>
                  </a:lnTo>
                  <a:lnTo>
                    <a:pt x="44304" y="24908"/>
                  </a:lnTo>
                  <a:cubicBezTo>
                    <a:pt x="46673" y="20800"/>
                    <a:pt x="46673" y="14073"/>
                    <a:pt x="44304" y="9966"/>
                  </a:cubicBezTo>
                  <a:lnTo>
                    <a:pt x="3855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4891538" y="2317338"/>
              <a:ext cx="408125" cy="577475"/>
            </a:xfrm>
            <a:custGeom>
              <a:avLst/>
              <a:gdLst/>
              <a:ahLst/>
              <a:cxnLst/>
              <a:rect l="l" t="t" r="r" b="b"/>
              <a:pathLst>
                <a:path w="16325" h="23099" extrusionOk="0">
                  <a:moveTo>
                    <a:pt x="1" y="0"/>
                  </a:moveTo>
                  <a:lnTo>
                    <a:pt x="8847" y="15062"/>
                  </a:lnTo>
                  <a:lnTo>
                    <a:pt x="10252" y="17443"/>
                  </a:lnTo>
                  <a:lnTo>
                    <a:pt x="13586" y="23098"/>
                  </a:lnTo>
                  <a:lnTo>
                    <a:pt x="15658" y="19503"/>
                  </a:lnTo>
                  <a:cubicBezTo>
                    <a:pt x="16324" y="18372"/>
                    <a:pt x="16324" y="16502"/>
                    <a:pt x="15658" y="15371"/>
                  </a:cubicBezTo>
                  <a:lnTo>
                    <a:pt x="678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5837513" y="2730188"/>
              <a:ext cx="411975" cy="206000"/>
            </a:xfrm>
            <a:custGeom>
              <a:avLst/>
              <a:gdLst/>
              <a:ahLst/>
              <a:cxnLst/>
              <a:rect l="l" t="t" r="r" b="b"/>
              <a:pathLst>
                <a:path w="16479" h="8240" extrusionOk="0">
                  <a:moveTo>
                    <a:pt x="0" y="0"/>
                  </a:moveTo>
                  <a:cubicBezTo>
                    <a:pt x="0" y="4548"/>
                    <a:pt x="3691" y="8239"/>
                    <a:pt x="8239" y="8239"/>
                  </a:cubicBezTo>
                  <a:cubicBezTo>
                    <a:pt x="12787" y="8239"/>
                    <a:pt x="16478" y="4548"/>
                    <a:pt x="1647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33"/>
          <p:cNvGrpSpPr/>
          <p:nvPr/>
        </p:nvGrpSpPr>
        <p:grpSpPr>
          <a:xfrm>
            <a:off x="5418261" y="2582858"/>
            <a:ext cx="300676" cy="299383"/>
            <a:chOff x="-55596550" y="3590175"/>
            <a:chExt cx="319800" cy="318425"/>
          </a:xfrm>
        </p:grpSpPr>
        <p:sp>
          <p:nvSpPr>
            <p:cNvPr id="1287" name="Google Shape;1287;p33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33"/>
          <p:cNvGrpSpPr/>
          <p:nvPr/>
        </p:nvGrpSpPr>
        <p:grpSpPr>
          <a:xfrm>
            <a:off x="4365888" y="2812938"/>
            <a:ext cx="1231425" cy="1427575"/>
            <a:chOff x="4365888" y="2812938"/>
            <a:chExt cx="1231425" cy="1427575"/>
          </a:xfrm>
        </p:grpSpPr>
        <p:sp>
          <p:nvSpPr>
            <p:cNvPr id="1292" name="Google Shape;1292;p33"/>
            <p:cNvSpPr/>
            <p:nvPr/>
          </p:nvSpPr>
          <p:spPr>
            <a:xfrm>
              <a:off x="5090388" y="3828538"/>
              <a:ext cx="206000" cy="411975"/>
            </a:xfrm>
            <a:custGeom>
              <a:avLst/>
              <a:gdLst/>
              <a:ahLst/>
              <a:cxnLst/>
              <a:rect l="l" t="t" r="r" b="b"/>
              <a:pathLst>
                <a:path w="8240" h="16479" extrusionOk="0">
                  <a:moveTo>
                    <a:pt x="8239" y="0"/>
                  </a:moveTo>
                  <a:cubicBezTo>
                    <a:pt x="3691" y="0"/>
                    <a:pt x="0" y="3691"/>
                    <a:pt x="0" y="8239"/>
                  </a:cubicBezTo>
                  <a:cubicBezTo>
                    <a:pt x="0" y="12788"/>
                    <a:pt x="3691" y="16478"/>
                    <a:pt x="8239" y="16478"/>
                  </a:cubicBezTo>
                  <a:lnTo>
                    <a:pt x="823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4365888" y="2812938"/>
              <a:ext cx="1231425" cy="1269525"/>
            </a:xfrm>
            <a:custGeom>
              <a:avLst/>
              <a:gdLst/>
              <a:ahLst/>
              <a:cxnLst/>
              <a:rect l="l" t="t" r="r" b="b"/>
              <a:pathLst>
                <a:path w="49257" h="50781" extrusionOk="0">
                  <a:moveTo>
                    <a:pt x="29873" y="0"/>
                  </a:moveTo>
                  <a:lnTo>
                    <a:pt x="21027" y="15050"/>
                  </a:lnTo>
                  <a:lnTo>
                    <a:pt x="19598" y="17467"/>
                  </a:lnTo>
                  <a:lnTo>
                    <a:pt x="9645" y="34385"/>
                  </a:lnTo>
                  <a:lnTo>
                    <a:pt x="8252" y="36767"/>
                  </a:lnTo>
                  <a:lnTo>
                    <a:pt x="1" y="50780"/>
                  </a:lnTo>
                  <a:lnTo>
                    <a:pt x="30314" y="50780"/>
                  </a:lnTo>
                  <a:cubicBezTo>
                    <a:pt x="35064" y="50780"/>
                    <a:pt x="40887" y="47423"/>
                    <a:pt x="43256" y="43303"/>
                  </a:cubicBezTo>
                  <a:lnTo>
                    <a:pt x="49257" y="32933"/>
                  </a:lnTo>
                  <a:lnTo>
                    <a:pt x="40160" y="17467"/>
                  </a:lnTo>
                  <a:lnTo>
                    <a:pt x="38732" y="15050"/>
                  </a:lnTo>
                  <a:lnTo>
                    <a:pt x="2987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4770413" y="2812938"/>
              <a:ext cx="425950" cy="581925"/>
            </a:xfrm>
            <a:custGeom>
              <a:avLst/>
              <a:gdLst/>
              <a:ahLst/>
              <a:cxnLst/>
              <a:rect l="l" t="t" r="r" b="b"/>
              <a:pathLst>
                <a:path w="17038" h="23277" extrusionOk="0">
                  <a:moveTo>
                    <a:pt x="13692" y="0"/>
                  </a:moveTo>
                  <a:lnTo>
                    <a:pt x="4846" y="15050"/>
                  </a:lnTo>
                  <a:lnTo>
                    <a:pt x="3417" y="17467"/>
                  </a:lnTo>
                  <a:lnTo>
                    <a:pt x="0" y="23277"/>
                  </a:lnTo>
                  <a:lnTo>
                    <a:pt x="4489" y="23277"/>
                  </a:lnTo>
                  <a:cubicBezTo>
                    <a:pt x="5810" y="23277"/>
                    <a:pt x="7418" y="22348"/>
                    <a:pt x="8084" y="21205"/>
                  </a:cubicBezTo>
                  <a:lnTo>
                    <a:pt x="17038" y="5679"/>
                  </a:lnTo>
                  <a:lnTo>
                    <a:pt x="1369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5295463" y="3828538"/>
              <a:ext cx="206000" cy="411975"/>
            </a:xfrm>
            <a:custGeom>
              <a:avLst/>
              <a:gdLst/>
              <a:ahLst/>
              <a:cxnLst/>
              <a:rect l="l" t="t" r="r" b="b"/>
              <a:pathLst>
                <a:path w="8240" h="16479" extrusionOk="0">
                  <a:moveTo>
                    <a:pt x="1" y="0"/>
                  </a:moveTo>
                  <a:lnTo>
                    <a:pt x="1" y="16478"/>
                  </a:lnTo>
                  <a:cubicBezTo>
                    <a:pt x="4549" y="16478"/>
                    <a:pt x="8240" y="12788"/>
                    <a:pt x="8240" y="8239"/>
                  </a:cubicBezTo>
                  <a:cubicBezTo>
                    <a:pt x="8240" y="3691"/>
                    <a:pt x="4549" y="0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33"/>
          <p:cNvGrpSpPr/>
          <p:nvPr/>
        </p:nvGrpSpPr>
        <p:grpSpPr>
          <a:xfrm>
            <a:off x="4954208" y="3525305"/>
            <a:ext cx="270307" cy="299759"/>
            <a:chOff x="-57162350" y="3982000"/>
            <a:chExt cx="287500" cy="318825"/>
          </a:xfrm>
        </p:grpSpPr>
        <p:sp>
          <p:nvSpPr>
            <p:cNvPr id="1297" name="Google Shape;1297;p33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33"/>
          <p:cNvGrpSpPr/>
          <p:nvPr/>
        </p:nvGrpSpPr>
        <p:grpSpPr>
          <a:xfrm>
            <a:off x="3323788" y="3249588"/>
            <a:ext cx="1462125" cy="993000"/>
            <a:chOff x="3323788" y="3249588"/>
            <a:chExt cx="1462125" cy="993000"/>
          </a:xfrm>
        </p:grpSpPr>
        <p:sp>
          <p:nvSpPr>
            <p:cNvPr id="1306" name="Google Shape;1306;p33"/>
            <p:cNvSpPr/>
            <p:nvPr/>
          </p:nvSpPr>
          <p:spPr>
            <a:xfrm>
              <a:off x="3846788" y="3830613"/>
              <a:ext cx="206000" cy="411975"/>
            </a:xfrm>
            <a:custGeom>
              <a:avLst/>
              <a:gdLst/>
              <a:ahLst/>
              <a:cxnLst/>
              <a:rect l="l" t="t" r="r" b="b"/>
              <a:pathLst>
                <a:path w="8240" h="16479" extrusionOk="0">
                  <a:moveTo>
                    <a:pt x="0" y="1"/>
                  </a:moveTo>
                  <a:lnTo>
                    <a:pt x="0" y="16479"/>
                  </a:lnTo>
                  <a:cubicBezTo>
                    <a:pt x="4548" y="16479"/>
                    <a:pt x="8239" y="12788"/>
                    <a:pt x="8239" y="8240"/>
                  </a:cubicBezTo>
                  <a:cubicBezTo>
                    <a:pt x="8239" y="3691"/>
                    <a:pt x="4548" y="1"/>
                    <a:pt x="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3323788" y="3249588"/>
              <a:ext cx="1462125" cy="832875"/>
            </a:xfrm>
            <a:custGeom>
              <a:avLst/>
              <a:gdLst/>
              <a:ahLst/>
              <a:cxnLst/>
              <a:rect l="l" t="t" r="r" b="b"/>
              <a:pathLst>
                <a:path w="58485" h="33315" extrusionOk="0">
                  <a:moveTo>
                    <a:pt x="1" y="1"/>
                  </a:moveTo>
                  <a:lnTo>
                    <a:pt x="14919" y="25837"/>
                  </a:lnTo>
                  <a:cubicBezTo>
                    <a:pt x="17289" y="29957"/>
                    <a:pt x="23123" y="33314"/>
                    <a:pt x="27861" y="33314"/>
                  </a:cubicBezTo>
                  <a:lnTo>
                    <a:pt x="38875" y="33314"/>
                  </a:lnTo>
                  <a:lnTo>
                    <a:pt x="48531" y="16919"/>
                  </a:lnTo>
                  <a:lnTo>
                    <a:pt x="49936" y="14526"/>
                  </a:lnTo>
                  <a:lnTo>
                    <a:pt x="5848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4117638" y="3249588"/>
              <a:ext cx="668275" cy="145275"/>
            </a:xfrm>
            <a:custGeom>
              <a:avLst/>
              <a:gdLst/>
              <a:ahLst/>
              <a:cxnLst/>
              <a:rect l="l" t="t" r="r" b="b"/>
              <a:pathLst>
                <a:path w="26731" h="5811" extrusionOk="0">
                  <a:moveTo>
                    <a:pt x="1" y="1"/>
                  </a:moveTo>
                  <a:lnTo>
                    <a:pt x="2168" y="3739"/>
                  </a:lnTo>
                  <a:cubicBezTo>
                    <a:pt x="2822" y="4882"/>
                    <a:pt x="4442" y="5811"/>
                    <a:pt x="5751" y="5811"/>
                  </a:cubicBezTo>
                  <a:lnTo>
                    <a:pt x="23313" y="5811"/>
                  </a:lnTo>
                  <a:lnTo>
                    <a:pt x="2673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3642588" y="3830613"/>
              <a:ext cx="206300" cy="411975"/>
            </a:xfrm>
            <a:custGeom>
              <a:avLst/>
              <a:gdLst/>
              <a:ahLst/>
              <a:cxnLst/>
              <a:rect l="l" t="t" r="r" b="b"/>
              <a:pathLst>
                <a:path w="8252" h="16479" extrusionOk="0">
                  <a:moveTo>
                    <a:pt x="8251" y="1"/>
                  </a:moveTo>
                  <a:cubicBezTo>
                    <a:pt x="3691" y="1"/>
                    <a:pt x="0" y="3691"/>
                    <a:pt x="0" y="8240"/>
                  </a:cubicBezTo>
                  <a:cubicBezTo>
                    <a:pt x="0" y="12788"/>
                    <a:pt x="3691" y="16479"/>
                    <a:pt x="8251" y="16479"/>
                  </a:cubicBezTo>
                  <a:lnTo>
                    <a:pt x="825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3"/>
          <p:cNvGrpSpPr/>
          <p:nvPr/>
        </p:nvGrpSpPr>
        <p:grpSpPr>
          <a:xfrm>
            <a:off x="3975204" y="3525587"/>
            <a:ext cx="264384" cy="299195"/>
            <a:chOff x="-56766175" y="3590375"/>
            <a:chExt cx="281200" cy="318225"/>
          </a:xfrm>
        </p:grpSpPr>
        <p:sp>
          <p:nvSpPr>
            <p:cNvPr id="1311" name="Google Shape;1311;p33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3"/>
          <p:cNvGrpSpPr/>
          <p:nvPr/>
        </p:nvGrpSpPr>
        <p:grpSpPr>
          <a:xfrm>
            <a:off x="4358438" y="1266013"/>
            <a:ext cx="1461825" cy="990925"/>
            <a:chOff x="4358438" y="1266013"/>
            <a:chExt cx="1461825" cy="990925"/>
          </a:xfrm>
        </p:grpSpPr>
        <p:sp>
          <p:nvSpPr>
            <p:cNvPr id="1316" name="Google Shape;1316;p33"/>
            <p:cNvSpPr/>
            <p:nvPr/>
          </p:nvSpPr>
          <p:spPr>
            <a:xfrm>
              <a:off x="5091563" y="1266013"/>
              <a:ext cx="206000" cy="411975"/>
            </a:xfrm>
            <a:custGeom>
              <a:avLst/>
              <a:gdLst/>
              <a:ahLst/>
              <a:cxnLst/>
              <a:rect l="l" t="t" r="r" b="b"/>
              <a:pathLst>
                <a:path w="8240" h="16479" extrusionOk="0">
                  <a:moveTo>
                    <a:pt x="8240" y="1"/>
                  </a:moveTo>
                  <a:cubicBezTo>
                    <a:pt x="3692" y="1"/>
                    <a:pt x="1" y="3691"/>
                    <a:pt x="1" y="8240"/>
                  </a:cubicBezTo>
                  <a:cubicBezTo>
                    <a:pt x="1" y="12800"/>
                    <a:pt x="3692" y="16479"/>
                    <a:pt x="8240" y="16479"/>
                  </a:cubicBezTo>
                  <a:lnTo>
                    <a:pt x="8240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4358438" y="1424063"/>
              <a:ext cx="1461825" cy="832875"/>
            </a:xfrm>
            <a:custGeom>
              <a:avLst/>
              <a:gdLst/>
              <a:ahLst/>
              <a:cxnLst/>
              <a:rect l="l" t="t" r="r" b="b"/>
              <a:pathLst>
                <a:path w="58473" h="33315" extrusionOk="0">
                  <a:moveTo>
                    <a:pt x="19599" y="1"/>
                  </a:moveTo>
                  <a:lnTo>
                    <a:pt x="9943" y="16408"/>
                  </a:lnTo>
                  <a:lnTo>
                    <a:pt x="8550" y="18789"/>
                  </a:lnTo>
                  <a:lnTo>
                    <a:pt x="1" y="33314"/>
                  </a:lnTo>
                  <a:lnTo>
                    <a:pt x="58472" y="33314"/>
                  </a:lnTo>
                  <a:lnTo>
                    <a:pt x="43554" y="7478"/>
                  </a:lnTo>
                  <a:cubicBezTo>
                    <a:pt x="41185" y="3370"/>
                    <a:pt x="35362" y="1"/>
                    <a:pt x="3061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4358438" y="2111663"/>
              <a:ext cx="667975" cy="145275"/>
            </a:xfrm>
            <a:custGeom>
              <a:avLst/>
              <a:gdLst/>
              <a:ahLst/>
              <a:cxnLst/>
              <a:rect l="l" t="t" r="r" b="b"/>
              <a:pathLst>
                <a:path w="26719" h="5811" extrusionOk="0">
                  <a:moveTo>
                    <a:pt x="3418" y="0"/>
                  </a:moveTo>
                  <a:lnTo>
                    <a:pt x="1" y="5810"/>
                  </a:lnTo>
                  <a:lnTo>
                    <a:pt x="26718" y="5810"/>
                  </a:lnTo>
                  <a:lnTo>
                    <a:pt x="24563" y="2072"/>
                  </a:lnTo>
                  <a:cubicBezTo>
                    <a:pt x="23897" y="929"/>
                    <a:pt x="22289" y="0"/>
                    <a:pt x="2096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295463" y="1268287"/>
              <a:ext cx="206000" cy="411975"/>
            </a:xfrm>
            <a:custGeom>
              <a:avLst/>
              <a:gdLst/>
              <a:ahLst/>
              <a:cxnLst/>
              <a:rect l="l" t="t" r="r" b="b"/>
              <a:pathLst>
                <a:path w="8240" h="16479" extrusionOk="0">
                  <a:moveTo>
                    <a:pt x="1" y="1"/>
                  </a:moveTo>
                  <a:lnTo>
                    <a:pt x="1" y="16479"/>
                  </a:lnTo>
                  <a:cubicBezTo>
                    <a:pt x="4549" y="16479"/>
                    <a:pt x="8240" y="12800"/>
                    <a:pt x="8240" y="8240"/>
                  </a:cubicBezTo>
                  <a:cubicBezTo>
                    <a:pt x="8240" y="3691"/>
                    <a:pt x="4549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3"/>
          <p:cNvGrpSpPr/>
          <p:nvPr/>
        </p:nvGrpSpPr>
        <p:grpSpPr>
          <a:xfrm>
            <a:off x="4933717" y="1716866"/>
            <a:ext cx="299947" cy="286573"/>
            <a:chOff x="-54812875" y="3596675"/>
            <a:chExt cx="319025" cy="304800"/>
          </a:xfrm>
        </p:grpSpPr>
        <p:sp>
          <p:nvSpPr>
            <p:cNvPr id="1321" name="Google Shape;1321;p33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3"/>
          <p:cNvGrpSpPr/>
          <p:nvPr/>
        </p:nvGrpSpPr>
        <p:grpSpPr>
          <a:xfrm>
            <a:off x="2894563" y="1930688"/>
            <a:ext cx="1358250" cy="1258500"/>
            <a:chOff x="2894563" y="1930688"/>
            <a:chExt cx="1358250" cy="1258500"/>
          </a:xfrm>
        </p:grpSpPr>
        <p:sp>
          <p:nvSpPr>
            <p:cNvPr id="1329" name="Google Shape;1329;p33"/>
            <p:cNvSpPr/>
            <p:nvPr/>
          </p:nvSpPr>
          <p:spPr>
            <a:xfrm>
              <a:off x="2894563" y="2528025"/>
              <a:ext cx="412000" cy="206025"/>
            </a:xfrm>
            <a:custGeom>
              <a:avLst/>
              <a:gdLst/>
              <a:ahLst/>
              <a:cxnLst/>
              <a:rect l="l" t="t" r="r" b="b"/>
              <a:pathLst>
                <a:path w="16480" h="8241" extrusionOk="0">
                  <a:moveTo>
                    <a:pt x="8240" y="1"/>
                  </a:moveTo>
                  <a:cubicBezTo>
                    <a:pt x="3692" y="1"/>
                    <a:pt x="1" y="3692"/>
                    <a:pt x="1" y="8240"/>
                  </a:cubicBezTo>
                  <a:lnTo>
                    <a:pt x="16479" y="8240"/>
                  </a:lnTo>
                  <a:cubicBezTo>
                    <a:pt x="16479" y="3692"/>
                    <a:pt x="12788" y="1"/>
                    <a:pt x="82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3085663" y="1930688"/>
              <a:ext cx="1167150" cy="1258500"/>
            </a:xfrm>
            <a:custGeom>
              <a:avLst/>
              <a:gdLst/>
              <a:ahLst/>
              <a:cxnLst/>
              <a:rect l="l" t="t" r="r" b="b"/>
              <a:pathLst>
                <a:path w="46686" h="50340" extrusionOk="0">
                  <a:moveTo>
                    <a:pt x="17062" y="0"/>
                  </a:moveTo>
                  <a:lnTo>
                    <a:pt x="2382" y="25432"/>
                  </a:lnTo>
                  <a:cubicBezTo>
                    <a:pt x="1" y="29539"/>
                    <a:pt x="1" y="36266"/>
                    <a:pt x="2382" y="40374"/>
                  </a:cubicBezTo>
                  <a:lnTo>
                    <a:pt x="8133" y="50340"/>
                  </a:lnTo>
                  <a:lnTo>
                    <a:pt x="46685" y="50340"/>
                  </a:lnTo>
                  <a:lnTo>
                    <a:pt x="37827" y="35290"/>
                  </a:lnTo>
                  <a:lnTo>
                    <a:pt x="36422" y="32909"/>
                  </a:lnTo>
                  <a:lnTo>
                    <a:pt x="26159" y="15466"/>
                  </a:lnTo>
                  <a:lnTo>
                    <a:pt x="24742" y="13049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3844688" y="2611713"/>
              <a:ext cx="408125" cy="577475"/>
            </a:xfrm>
            <a:custGeom>
              <a:avLst/>
              <a:gdLst/>
              <a:ahLst/>
              <a:cxnLst/>
              <a:rect l="l" t="t" r="r" b="b"/>
              <a:pathLst>
                <a:path w="16325" h="23099" extrusionOk="0">
                  <a:moveTo>
                    <a:pt x="2727" y="1"/>
                  </a:moveTo>
                  <a:lnTo>
                    <a:pt x="656" y="3596"/>
                  </a:lnTo>
                  <a:cubicBezTo>
                    <a:pt x="1" y="4727"/>
                    <a:pt x="1" y="6597"/>
                    <a:pt x="656" y="7728"/>
                  </a:cubicBezTo>
                  <a:lnTo>
                    <a:pt x="9526" y="23099"/>
                  </a:lnTo>
                  <a:lnTo>
                    <a:pt x="16324" y="23099"/>
                  </a:lnTo>
                  <a:lnTo>
                    <a:pt x="7466" y="8049"/>
                  </a:lnTo>
                  <a:lnTo>
                    <a:pt x="6061" y="5668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2894563" y="2730188"/>
              <a:ext cx="412000" cy="206000"/>
            </a:xfrm>
            <a:custGeom>
              <a:avLst/>
              <a:gdLst/>
              <a:ahLst/>
              <a:cxnLst/>
              <a:rect l="l" t="t" r="r" b="b"/>
              <a:pathLst>
                <a:path w="16480" h="8240" extrusionOk="0">
                  <a:moveTo>
                    <a:pt x="1" y="0"/>
                  </a:moveTo>
                  <a:cubicBezTo>
                    <a:pt x="1" y="4548"/>
                    <a:pt x="3692" y="8239"/>
                    <a:pt x="8240" y="8239"/>
                  </a:cubicBezTo>
                  <a:cubicBezTo>
                    <a:pt x="12788" y="8239"/>
                    <a:pt x="16479" y="4548"/>
                    <a:pt x="1647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3"/>
          <p:cNvGrpSpPr/>
          <p:nvPr/>
        </p:nvGrpSpPr>
        <p:grpSpPr>
          <a:xfrm>
            <a:off x="3425657" y="2592197"/>
            <a:ext cx="299947" cy="280697"/>
            <a:chOff x="-56394425" y="3600600"/>
            <a:chExt cx="319025" cy="298550"/>
          </a:xfrm>
        </p:grpSpPr>
        <p:sp>
          <p:nvSpPr>
            <p:cNvPr id="1334" name="Google Shape;1334;p33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99" name="Google Shape;99;p16"/>
          <p:cNvGrpSpPr/>
          <p:nvPr/>
        </p:nvGrpSpPr>
        <p:grpSpPr>
          <a:xfrm>
            <a:off x="3941636" y="3356785"/>
            <a:ext cx="1261002" cy="1102947"/>
            <a:chOff x="3941636" y="3356785"/>
            <a:chExt cx="1261002" cy="1102947"/>
          </a:xfrm>
        </p:grpSpPr>
        <p:sp>
          <p:nvSpPr>
            <p:cNvPr id="100" name="Google Shape;100;p16"/>
            <p:cNvSpPr/>
            <p:nvPr/>
          </p:nvSpPr>
          <p:spPr>
            <a:xfrm>
              <a:off x="3941636" y="3356785"/>
              <a:ext cx="1261002" cy="1102947"/>
            </a:xfrm>
            <a:custGeom>
              <a:avLst/>
              <a:gdLst/>
              <a:ahLst/>
              <a:cxnLst/>
              <a:rect l="l" t="t" r="r" b="b"/>
              <a:pathLst>
                <a:path w="49114" h="42958" extrusionOk="0">
                  <a:moveTo>
                    <a:pt x="13228" y="0"/>
                  </a:moveTo>
                  <a:cubicBezTo>
                    <a:pt x="12645" y="0"/>
                    <a:pt x="11919" y="417"/>
                    <a:pt x="11621" y="929"/>
                  </a:cubicBezTo>
                  <a:lnTo>
                    <a:pt x="8192" y="6870"/>
                  </a:lnTo>
                  <a:lnTo>
                    <a:pt x="10918" y="11585"/>
                  </a:lnTo>
                  <a:cubicBezTo>
                    <a:pt x="11323" y="12276"/>
                    <a:pt x="11347" y="13061"/>
                    <a:pt x="10990" y="13680"/>
                  </a:cubicBezTo>
                  <a:cubicBezTo>
                    <a:pt x="10621" y="14300"/>
                    <a:pt x="9942" y="14669"/>
                    <a:pt x="9144" y="14669"/>
                  </a:cubicBezTo>
                  <a:lnTo>
                    <a:pt x="3691" y="14669"/>
                  </a:lnTo>
                  <a:lnTo>
                    <a:pt x="298" y="20550"/>
                  </a:lnTo>
                  <a:cubicBezTo>
                    <a:pt x="0" y="21062"/>
                    <a:pt x="0" y="21896"/>
                    <a:pt x="298" y="22408"/>
                  </a:cubicBezTo>
                  <a:lnTo>
                    <a:pt x="11621" y="42029"/>
                  </a:lnTo>
                  <a:cubicBezTo>
                    <a:pt x="11919" y="42541"/>
                    <a:pt x="12645" y="42958"/>
                    <a:pt x="13228" y="42958"/>
                  </a:cubicBezTo>
                  <a:lnTo>
                    <a:pt x="35886" y="42958"/>
                  </a:lnTo>
                  <a:cubicBezTo>
                    <a:pt x="36469" y="42958"/>
                    <a:pt x="37196" y="42541"/>
                    <a:pt x="37493" y="42029"/>
                  </a:cubicBezTo>
                  <a:lnTo>
                    <a:pt x="48816" y="22408"/>
                  </a:lnTo>
                  <a:cubicBezTo>
                    <a:pt x="49114" y="21896"/>
                    <a:pt x="49114" y="21062"/>
                    <a:pt x="48816" y="20550"/>
                  </a:cubicBezTo>
                  <a:lnTo>
                    <a:pt x="45709" y="15157"/>
                  </a:lnTo>
                  <a:cubicBezTo>
                    <a:pt x="45411" y="14645"/>
                    <a:pt x="45411" y="13811"/>
                    <a:pt x="45709" y="13299"/>
                  </a:cubicBezTo>
                  <a:lnTo>
                    <a:pt x="48637" y="8227"/>
                  </a:lnTo>
                  <a:cubicBezTo>
                    <a:pt x="48935" y="7715"/>
                    <a:pt x="48685" y="7299"/>
                    <a:pt x="48102" y="7299"/>
                  </a:cubicBezTo>
                  <a:lnTo>
                    <a:pt x="42244" y="7299"/>
                  </a:lnTo>
                  <a:cubicBezTo>
                    <a:pt x="41649" y="7299"/>
                    <a:pt x="40922" y="6882"/>
                    <a:pt x="40636" y="6370"/>
                  </a:cubicBezTo>
                  <a:lnTo>
                    <a:pt x="37493" y="929"/>
                  </a:lnTo>
                  <a:cubicBezTo>
                    <a:pt x="37196" y="417"/>
                    <a:pt x="36469" y="0"/>
                    <a:pt x="3588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4055838" y="3993533"/>
              <a:ext cx="1032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2" name="Google Shape;102;p16"/>
          <p:cNvSpPr txBox="1"/>
          <p:nvPr/>
        </p:nvSpPr>
        <p:spPr>
          <a:xfrm>
            <a:off x="4074900" y="2396400"/>
            <a:ext cx="9942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3" name="Google Shape;103;p16"/>
          <p:cNvGrpSpPr/>
          <p:nvPr/>
        </p:nvGrpSpPr>
        <p:grpSpPr>
          <a:xfrm>
            <a:off x="3941636" y="1048863"/>
            <a:ext cx="1261002" cy="1102947"/>
            <a:chOff x="3941636" y="1048863"/>
            <a:chExt cx="1261002" cy="1102947"/>
          </a:xfrm>
        </p:grpSpPr>
        <p:sp>
          <p:nvSpPr>
            <p:cNvPr id="104" name="Google Shape;104;p16"/>
            <p:cNvSpPr/>
            <p:nvPr/>
          </p:nvSpPr>
          <p:spPr>
            <a:xfrm>
              <a:off x="3941636" y="1048863"/>
              <a:ext cx="1261002" cy="1102947"/>
            </a:xfrm>
            <a:custGeom>
              <a:avLst/>
              <a:gdLst/>
              <a:ahLst/>
              <a:cxnLst/>
              <a:rect l="l" t="t" r="r" b="b"/>
              <a:pathLst>
                <a:path w="49114" h="42958" extrusionOk="0">
                  <a:moveTo>
                    <a:pt x="13228" y="0"/>
                  </a:moveTo>
                  <a:cubicBezTo>
                    <a:pt x="12645" y="0"/>
                    <a:pt x="11919" y="417"/>
                    <a:pt x="11621" y="929"/>
                  </a:cubicBezTo>
                  <a:lnTo>
                    <a:pt x="298" y="20550"/>
                  </a:lnTo>
                  <a:cubicBezTo>
                    <a:pt x="0" y="21062"/>
                    <a:pt x="0" y="21896"/>
                    <a:pt x="298" y="22408"/>
                  </a:cubicBezTo>
                  <a:lnTo>
                    <a:pt x="3406" y="27789"/>
                  </a:lnTo>
                  <a:cubicBezTo>
                    <a:pt x="3703" y="28301"/>
                    <a:pt x="3703" y="29135"/>
                    <a:pt x="3406" y="29647"/>
                  </a:cubicBezTo>
                  <a:lnTo>
                    <a:pt x="477" y="34719"/>
                  </a:lnTo>
                  <a:cubicBezTo>
                    <a:pt x="179" y="35231"/>
                    <a:pt x="429" y="35647"/>
                    <a:pt x="1012" y="35647"/>
                  </a:cubicBezTo>
                  <a:lnTo>
                    <a:pt x="6870" y="35647"/>
                  </a:lnTo>
                  <a:cubicBezTo>
                    <a:pt x="7466" y="35647"/>
                    <a:pt x="8180" y="36076"/>
                    <a:pt x="8478" y="36588"/>
                  </a:cubicBezTo>
                  <a:lnTo>
                    <a:pt x="11621" y="42017"/>
                  </a:lnTo>
                  <a:cubicBezTo>
                    <a:pt x="11919" y="42529"/>
                    <a:pt x="12645" y="42958"/>
                    <a:pt x="13228" y="42958"/>
                  </a:cubicBezTo>
                  <a:lnTo>
                    <a:pt x="35886" y="42946"/>
                  </a:lnTo>
                  <a:cubicBezTo>
                    <a:pt x="36469" y="42946"/>
                    <a:pt x="37196" y="42529"/>
                    <a:pt x="37493" y="42017"/>
                  </a:cubicBezTo>
                  <a:lnTo>
                    <a:pt x="40922" y="36088"/>
                  </a:lnTo>
                  <a:lnTo>
                    <a:pt x="38196" y="31361"/>
                  </a:lnTo>
                  <a:cubicBezTo>
                    <a:pt x="37791" y="30671"/>
                    <a:pt x="37767" y="29897"/>
                    <a:pt x="38124" y="29278"/>
                  </a:cubicBezTo>
                  <a:cubicBezTo>
                    <a:pt x="38481" y="28659"/>
                    <a:pt x="39172" y="28289"/>
                    <a:pt x="39970" y="28289"/>
                  </a:cubicBezTo>
                  <a:lnTo>
                    <a:pt x="45423" y="28289"/>
                  </a:lnTo>
                  <a:lnTo>
                    <a:pt x="48816" y="22408"/>
                  </a:lnTo>
                  <a:cubicBezTo>
                    <a:pt x="49114" y="21896"/>
                    <a:pt x="49114" y="21062"/>
                    <a:pt x="48816" y="20550"/>
                  </a:cubicBezTo>
                  <a:lnTo>
                    <a:pt x="37493" y="929"/>
                  </a:lnTo>
                  <a:cubicBezTo>
                    <a:pt x="37196" y="417"/>
                    <a:pt x="36469" y="0"/>
                    <a:pt x="3588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4055838" y="1201263"/>
              <a:ext cx="1032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4394302" y="1614488"/>
            <a:ext cx="355663" cy="308725"/>
            <a:chOff x="4394302" y="1614488"/>
            <a:chExt cx="355663" cy="308725"/>
          </a:xfrm>
        </p:grpSpPr>
        <p:sp>
          <p:nvSpPr>
            <p:cNvPr id="107" name="Google Shape;107;p16"/>
            <p:cNvSpPr/>
            <p:nvPr/>
          </p:nvSpPr>
          <p:spPr>
            <a:xfrm>
              <a:off x="4397131" y="1715838"/>
              <a:ext cx="352833" cy="124818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4394302" y="1614488"/>
              <a:ext cx="351910" cy="149240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4461878" y="1805900"/>
              <a:ext cx="222386" cy="117313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6"/>
          <p:cNvGrpSpPr/>
          <p:nvPr/>
        </p:nvGrpSpPr>
        <p:grpSpPr>
          <a:xfrm>
            <a:off x="4384478" y="3585399"/>
            <a:ext cx="375319" cy="352148"/>
            <a:chOff x="4384478" y="3585399"/>
            <a:chExt cx="375319" cy="352148"/>
          </a:xfrm>
        </p:grpSpPr>
        <p:sp>
          <p:nvSpPr>
            <p:cNvPr id="111" name="Google Shape;111;p16"/>
            <p:cNvSpPr/>
            <p:nvPr/>
          </p:nvSpPr>
          <p:spPr>
            <a:xfrm>
              <a:off x="4587148" y="3587037"/>
              <a:ext cx="172649" cy="160974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4524277" y="3716055"/>
              <a:ext cx="93845" cy="91998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384478" y="3776126"/>
              <a:ext cx="172649" cy="160468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387277" y="3585399"/>
              <a:ext cx="370643" cy="352148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2942050" y="2779650"/>
            <a:ext cx="1261310" cy="1102947"/>
            <a:chOff x="2942050" y="2779650"/>
            <a:chExt cx="1261310" cy="1102947"/>
          </a:xfrm>
        </p:grpSpPr>
        <p:sp>
          <p:nvSpPr>
            <p:cNvPr id="116" name="Google Shape;116;p16"/>
            <p:cNvSpPr/>
            <p:nvPr/>
          </p:nvSpPr>
          <p:spPr>
            <a:xfrm>
              <a:off x="2942050" y="2779650"/>
              <a:ext cx="1261310" cy="1102947"/>
            </a:xfrm>
            <a:custGeom>
              <a:avLst/>
              <a:gdLst/>
              <a:ahLst/>
              <a:cxnLst/>
              <a:rect l="l" t="t" r="r" b="b"/>
              <a:pathLst>
                <a:path w="49126" h="42958" extrusionOk="0">
                  <a:moveTo>
                    <a:pt x="13240" y="0"/>
                  </a:moveTo>
                  <a:cubicBezTo>
                    <a:pt x="12644" y="0"/>
                    <a:pt x="11918" y="429"/>
                    <a:pt x="11632" y="941"/>
                  </a:cubicBezTo>
                  <a:lnTo>
                    <a:pt x="298" y="20550"/>
                  </a:lnTo>
                  <a:cubicBezTo>
                    <a:pt x="12" y="21062"/>
                    <a:pt x="0" y="21896"/>
                    <a:pt x="298" y="22408"/>
                  </a:cubicBezTo>
                  <a:lnTo>
                    <a:pt x="11632" y="42029"/>
                  </a:lnTo>
                  <a:cubicBezTo>
                    <a:pt x="11918" y="42541"/>
                    <a:pt x="12644" y="42958"/>
                    <a:pt x="13240" y="42958"/>
                  </a:cubicBezTo>
                  <a:lnTo>
                    <a:pt x="35885" y="42958"/>
                  </a:lnTo>
                  <a:cubicBezTo>
                    <a:pt x="36481" y="42958"/>
                    <a:pt x="37207" y="42541"/>
                    <a:pt x="37505" y="42029"/>
                  </a:cubicBezTo>
                  <a:lnTo>
                    <a:pt x="40612" y="36648"/>
                  </a:lnTo>
                  <a:cubicBezTo>
                    <a:pt x="40906" y="36143"/>
                    <a:pt x="41605" y="35719"/>
                    <a:pt x="42195" y="35719"/>
                  </a:cubicBezTo>
                  <a:cubicBezTo>
                    <a:pt x="42203" y="35719"/>
                    <a:pt x="42211" y="35719"/>
                    <a:pt x="42220" y="35719"/>
                  </a:cubicBezTo>
                  <a:lnTo>
                    <a:pt x="48077" y="35707"/>
                  </a:lnTo>
                  <a:cubicBezTo>
                    <a:pt x="48673" y="35707"/>
                    <a:pt x="48911" y="35290"/>
                    <a:pt x="48613" y="34778"/>
                  </a:cubicBezTo>
                  <a:lnTo>
                    <a:pt x="45684" y="29706"/>
                  </a:lnTo>
                  <a:cubicBezTo>
                    <a:pt x="45387" y="29194"/>
                    <a:pt x="45387" y="28361"/>
                    <a:pt x="45684" y="27849"/>
                  </a:cubicBezTo>
                  <a:lnTo>
                    <a:pt x="48828" y="22408"/>
                  </a:lnTo>
                  <a:cubicBezTo>
                    <a:pt x="49125" y="21896"/>
                    <a:pt x="49125" y="21062"/>
                    <a:pt x="48828" y="20550"/>
                  </a:cubicBezTo>
                  <a:lnTo>
                    <a:pt x="37505" y="941"/>
                  </a:lnTo>
                  <a:cubicBezTo>
                    <a:pt x="37211" y="436"/>
                    <a:pt x="36500" y="12"/>
                    <a:pt x="35910" y="12"/>
                  </a:cubicBezTo>
                  <a:cubicBezTo>
                    <a:pt x="35902" y="12"/>
                    <a:pt x="35894" y="12"/>
                    <a:pt x="35885" y="12"/>
                  </a:cubicBezTo>
                  <a:lnTo>
                    <a:pt x="29039" y="12"/>
                  </a:lnTo>
                  <a:lnTo>
                    <a:pt x="26313" y="4727"/>
                  </a:lnTo>
                  <a:cubicBezTo>
                    <a:pt x="25925" y="5408"/>
                    <a:pt x="25272" y="5823"/>
                    <a:pt x="24569" y="5823"/>
                  </a:cubicBezTo>
                  <a:cubicBezTo>
                    <a:pt x="24559" y="5823"/>
                    <a:pt x="24549" y="5823"/>
                    <a:pt x="24539" y="5822"/>
                  </a:cubicBezTo>
                  <a:cubicBezTo>
                    <a:pt x="23824" y="5822"/>
                    <a:pt x="23158" y="5418"/>
                    <a:pt x="22753" y="4727"/>
                  </a:cubicBezTo>
                  <a:lnTo>
                    <a:pt x="20026" y="12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3056400" y="3415913"/>
              <a:ext cx="1032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3400185" y="3010158"/>
            <a:ext cx="345328" cy="352833"/>
            <a:chOff x="-24353875" y="3147725"/>
            <a:chExt cx="289875" cy="296175"/>
          </a:xfrm>
        </p:grpSpPr>
        <p:sp>
          <p:nvSpPr>
            <p:cNvPr id="119" name="Google Shape;119;p16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2942333" y="1625689"/>
            <a:ext cx="1261028" cy="1266882"/>
            <a:chOff x="2942333" y="1625689"/>
            <a:chExt cx="1261028" cy="1266882"/>
          </a:xfrm>
        </p:grpSpPr>
        <p:sp>
          <p:nvSpPr>
            <p:cNvPr id="122" name="Google Shape;122;p16"/>
            <p:cNvSpPr/>
            <p:nvPr/>
          </p:nvSpPr>
          <p:spPr>
            <a:xfrm>
              <a:off x="2942333" y="1625689"/>
              <a:ext cx="1261028" cy="1266882"/>
            </a:xfrm>
            <a:custGeom>
              <a:avLst/>
              <a:gdLst/>
              <a:ahLst/>
              <a:cxnLst/>
              <a:rect l="l" t="t" r="r" b="b"/>
              <a:pathLst>
                <a:path w="49115" h="49343" extrusionOk="0">
                  <a:moveTo>
                    <a:pt x="13229" y="0"/>
                  </a:moveTo>
                  <a:cubicBezTo>
                    <a:pt x="12633" y="0"/>
                    <a:pt x="11907" y="429"/>
                    <a:pt x="11621" y="929"/>
                  </a:cubicBezTo>
                  <a:lnTo>
                    <a:pt x="287" y="20550"/>
                  </a:lnTo>
                  <a:cubicBezTo>
                    <a:pt x="1" y="21062"/>
                    <a:pt x="1" y="21896"/>
                    <a:pt x="287" y="22408"/>
                  </a:cubicBezTo>
                  <a:lnTo>
                    <a:pt x="11621" y="42029"/>
                  </a:lnTo>
                  <a:cubicBezTo>
                    <a:pt x="11907" y="42541"/>
                    <a:pt x="12633" y="42958"/>
                    <a:pt x="13229" y="42958"/>
                  </a:cubicBezTo>
                  <a:lnTo>
                    <a:pt x="19444" y="42958"/>
                  </a:lnTo>
                  <a:cubicBezTo>
                    <a:pt x="20039" y="42958"/>
                    <a:pt x="20765" y="43375"/>
                    <a:pt x="21063" y="43887"/>
                  </a:cubicBezTo>
                  <a:lnTo>
                    <a:pt x="23992" y="48959"/>
                  </a:lnTo>
                  <a:cubicBezTo>
                    <a:pt x="24135" y="49215"/>
                    <a:pt x="24328" y="49343"/>
                    <a:pt x="24523" y="49343"/>
                  </a:cubicBezTo>
                  <a:cubicBezTo>
                    <a:pt x="24718" y="49343"/>
                    <a:pt x="24915" y="49215"/>
                    <a:pt x="25064" y="48959"/>
                  </a:cubicBezTo>
                  <a:lnTo>
                    <a:pt x="27993" y="43887"/>
                  </a:lnTo>
                  <a:cubicBezTo>
                    <a:pt x="28278" y="43375"/>
                    <a:pt x="29005" y="42958"/>
                    <a:pt x="29600" y="42958"/>
                  </a:cubicBezTo>
                  <a:lnTo>
                    <a:pt x="35874" y="42958"/>
                  </a:lnTo>
                  <a:cubicBezTo>
                    <a:pt x="36470" y="42958"/>
                    <a:pt x="37196" y="42541"/>
                    <a:pt x="37494" y="42029"/>
                  </a:cubicBezTo>
                  <a:lnTo>
                    <a:pt x="48817" y="22408"/>
                  </a:lnTo>
                  <a:cubicBezTo>
                    <a:pt x="49114" y="21896"/>
                    <a:pt x="49114" y="21062"/>
                    <a:pt x="48817" y="20550"/>
                  </a:cubicBezTo>
                  <a:lnTo>
                    <a:pt x="45388" y="14621"/>
                  </a:lnTo>
                  <a:lnTo>
                    <a:pt x="39934" y="14621"/>
                  </a:lnTo>
                  <a:cubicBezTo>
                    <a:pt x="39137" y="14621"/>
                    <a:pt x="38458" y="14252"/>
                    <a:pt x="38101" y="13633"/>
                  </a:cubicBezTo>
                  <a:cubicBezTo>
                    <a:pt x="37744" y="13014"/>
                    <a:pt x="37768" y="12228"/>
                    <a:pt x="38160" y="11537"/>
                  </a:cubicBezTo>
                  <a:lnTo>
                    <a:pt x="40887" y="6823"/>
                  </a:lnTo>
                  <a:lnTo>
                    <a:pt x="37494" y="929"/>
                  </a:lnTo>
                  <a:cubicBezTo>
                    <a:pt x="37196" y="429"/>
                    <a:pt x="36470" y="0"/>
                    <a:pt x="3587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3056400" y="1778088"/>
              <a:ext cx="1032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3423174" y="2148136"/>
            <a:ext cx="299344" cy="351880"/>
            <a:chOff x="-27691025" y="3175300"/>
            <a:chExt cx="251275" cy="295375"/>
          </a:xfrm>
        </p:grpSpPr>
        <p:sp>
          <p:nvSpPr>
            <p:cNvPr id="125" name="Google Shape;125;p16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4940913" y="2616027"/>
            <a:ext cx="1261028" cy="1266573"/>
            <a:chOff x="4940913" y="2616027"/>
            <a:chExt cx="1261028" cy="1266573"/>
          </a:xfrm>
        </p:grpSpPr>
        <p:sp>
          <p:nvSpPr>
            <p:cNvPr id="130" name="Google Shape;130;p16"/>
            <p:cNvSpPr/>
            <p:nvPr/>
          </p:nvSpPr>
          <p:spPr>
            <a:xfrm>
              <a:off x="4940913" y="2616027"/>
              <a:ext cx="1261028" cy="1266573"/>
            </a:xfrm>
            <a:custGeom>
              <a:avLst/>
              <a:gdLst/>
              <a:ahLst/>
              <a:cxnLst/>
              <a:rect l="l" t="t" r="r" b="b"/>
              <a:pathLst>
                <a:path w="49115" h="49331" extrusionOk="0">
                  <a:moveTo>
                    <a:pt x="24592" y="0"/>
                  </a:moveTo>
                  <a:cubicBezTo>
                    <a:pt x="24397" y="0"/>
                    <a:pt x="24200" y="128"/>
                    <a:pt x="24052" y="384"/>
                  </a:cubicBezTo>
                  <a:lnTo>
                    <a:pt x="21123" y="5445"/>
                  </a:lnTo>
                  <a:cubicBezTo>
                    <a:pt x="20825" y="5957"/>
                    <a:pt x="20111" y="6385"/>
                    <a:pt x="19515" y="6385"/>
                  </a:cubicBezTo>
                  <a:lnTo>
                    <a:pt x="13241" y="6385"/>
                  </a:lnTo>
                  <a:cubicBezTo>
                    <a:pt x="12645" y="6385"/>
                    <a:pt x="11919" y="6802"/>
                    <a:pt x="11621" y="7314"/>
                  </a:cubicBezTo>
                  <a:lnTo>
                    <a:pt x="299" y="26923"/>
                  </a:lnTo>
                  <a:cubicBezTo>
                    <a:pt x="1" y="27435"/>
                    <a:pt x="1" y="28281"/>
                    <a:pt x="299" y="28781"/>
                  </a:cubicBezTo>
                  <a:lnTo>
                    <a:pt x="3728" y="34722"/>
                  </a:lnTo>
                  <a:lnTo>
                    <a:pt x="9181" y="34722"/>
                  </a:lnTo>
                  <a:cubicBezTo>
                    <a:pt x="9978" y="34722"/>
                    <a:pt x="10657" y="35091"/>
                    <a:pt x="11014" y="35710"/>
                  </a:cubicBezTo>
                  <a:cubicBezTo>
                    <a:pt x="11371" y="36329"/>
                    <a:pt x="11348" y="37115"/>
                    <a:pt x="10955" y="37794"/>
                  </a:cubicBezTo>
                  <a:lnTo>
                    <a:pt x="8228" y="42521"/>
                  </a:lnTo>
                  <a:lnTo>
                    <a:pt x="11621" y="48402"/>
                  </a:lnTo>
                  <a:cubicBezTo>
                    <a:pt x="11919" y="48914"/>
                    <a:pt x="12645" y="49331"/>
                    <a:pt x="13241" y="49331"/>
                  </a:cubicBezTo>
                  <a:lnTo>
                    <a:pt x="35886" y="49331"/>
                  </a:lnTo>
                  <a:cubicBezTo>
                    <a:pt x="36482" y="49331"/>
                    <a:pt x="37208" y="48914"/>
                    <a:pt x="37494" y="48402"/>
                  </a:cubicBezTo>
                  <a:lnTo>
                    <a:pt x="48829" y="28793"/>
                  </a:lnTo>
                  <a:cubicBezTo>
                    <a:pt x="49114" y="28281"/>
                    <a:pt x="49114" y="27435"/>
                    <a:pt x="48829" y="26923"/>
                  </a:cubicBezTo>
                  <a:lnTo>
                    <a:pt x="37494" y="7314"/>
                  </a:lnTo>
                  <a:cubicBezTo>
                    <a:pt x="37196" y="6802"/>
                    <a:pt x="36482" y="6385"/>
                    <a:pt x="35886" y="6385"/>
                  </a:cubicBezTo>
                  <a:lnTo>
                    <a:pt x="29671" y="6385"/>
                  </a:lnTo>
                  <a:cubicBezTo>
                    <a:pt x="29076" y="6385"/>
                    <a:pt x="28350" y="5957"/>
                    <a:pt x="28052" y="5456"/>
                  </a:cubicBezTo>
                  <a:lnTo>
                    <a:pt x="25123" y="384"/>
                  </a:lnTo>
                  <a:cubicBezTo>
                    <a:pt x="24980" y="128"/>
                    <a:pt x="24787" y="0"/>
                    <a:pt x="2459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5055125" y="3415913"/>
              <a:ext cx="1032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5398482" y="3010615"/>
            <a:ext cx="315307" cy="351910"/>
            <a:chOff x="-23962425" y="3519475"/>
            <a:chExt cx="264675" cy="295400"/>
          </a:xfrm>
        </p:grpSpPr>
        <p:sp>
          <p:nvSpPr>
            <p:cNvPr id="133" name="Google Shape;133;p16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6"/>
          <p:cNvGrpSpPr/>
          <p:nvPr/>
        </p:nvGrpSpPr>
        <p:grpSpPr>
          <a:xfrm>
            <a:off x="4940913" y="1625689"/>
            <a:ext cx="1261028" cy="1102947"/>
            <a:chOff x="4940913" y="1625689"/>
            <a:chExt cx="1261028" cy="1102947"/>
          </a:xfrm>
        </p:grpSpPr>
        <p:sp>
          <p:nvSpPr>
            <p:cNvPr id="136" name="Google Shape;136;p16"/>
            <p:cNvSpPr/>
            <p:nvPr/>
          </p:nvSpPr>
          <p:spPr>
            <a:xfrm>
              <a:off x="4940913" y="1625689"/>
              <a:ext cx="1261028" cy="1102947"/>
            </a:xfrm>
            <a:custGeom>
              <a:avLst/>
              <a:gdLst/>
              <a:ahLst/>
              <a:cxnLst/>
              <a:rect l="l" t="t" r="r" b="b"/>
              <a:pathLst>
                <a:path w="49115" h="42958" extrusionOk="0">
                  <a:moveTo>
                    <a:pt x="13241" y="0"/>
                  </a:moveTo>
                  <a:cubicBezTo>
                    <a:pt x="12645" y="0"/>
                    <a:pt x="11919" y="429"/>
                    <a:pt x="11621" y="941"/>
                  </a:cubicBezTo>
                  <a:lnTo>
                    <a:pt x="8514" y="6322"/>
                  </a:lnTo>
                  <a:cubicBezTo>
                    <a:pt x="8216" y="6834"/>
                    <a:pt x="7490" y="7251"/>
                    <a:pt x="6907" y="7251"/>
                  </a:cubicBezTo>
                  <a:lnTo>
                    <a:pt x="1049" y="7251"/>
                  </a:lnTo>
                  <a:cubicBezTo>
                    <a:pt x="453" y="7251"/>
                    <a:pt x="215" y="7668"/>
                    <a:pt x="513" y="8180"/>
                  </a:cubicBezTo>
                  <a:lnTo>
                    <a:pt x="3442" y="13252"/>
                  </a:lnTo>
                  <a:cubicBezTo>
                    <a:pt x="3740" y="13764"/>
                    <a:pt x="3740" y="14597"/>
                    <a:pt x="3442" y="15109"/>
                  </a:cubicBezTo>
                  <a:lnTo>
                    <a:pt x="299" y="20550"/>
                  </a:lnTo>
                  <a:cubicBezTo>
                    <a:pt x="1" y="21062"/>
                    <a:pt x="1" y="21896"/>
                    <a:pt x="299" y="22408"/>
                  </a:cubicBezTo>
                  <a:lnTo>
                    <a:pt x="11621" y="42029"/>
                  </a:lnTo>
                  <a:cubicBezTo>
                    <a:pt x="11919" y="42541"/>
                    <a:pt x="12645" y="42958"/>
                    <a:pt x="13241" y="42958"/>
                  </a:cubicBezTo>
                  <a:lnTo>
                    <a:pt x="20087" y="42958"/>
                  </a:lnTo>
                  <a:lnTo>
                    <a:pt x="22813" y="38231"/>
                  </a:lnTo>
                  <a:cubicBezTo>
                    <a:pt x="23206" y="37553"/>
                    <a:pt x="23873" y="37136"/>
                    <a:pt x="24587" y="37136"/>
                  </a:cubicBezTo>
                  <a:cubicBezTo>
                    <a:pt x="25302" y="37136"/>
                    <a:pt x="25969" y="37553"/>
                    <a:pt x="26373" y="38231"/>
                  </a:cubicBezTo>
                  <a:lnTo>
                    <a:pt x="29088" y="42958"/>
                  </a:lnTo>
                  <a:lnTo>
                    <a:pt x="35886" y="42958"/>
                  </a:lnTo>
                  <a:cubicBezTo>
                    <a:pt x="36482" y="42958"/>
                    <a:pt x="37208" y="42541"/>
                    <a:pt x="37494" y="42029"/>
                  </a:cubicBezTo>
                  <a:lnTo>
                    <a:pt x="48829" y="22408"/>
                  </a:lnTo>
                  <a:cubicBezTo>
                    <a:pt x="49114" y="21896"/>
                    <a:pt x="49114" y="21062"/>
                    <a:pt x="48829" y="20550"/>
                  </a:cubicBezTo>
                  <a:lnTo>
                    <a:pt x="37494" y="941"/>
                  </a:lnTo>
                  <a:cubicBezTo>
                    <a:pt x="37208" y="429"/>
                    <a:pt x="36482" y="0"/>
                    <a:pt x="358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5055138" y="1778088"/>
              <a:ext cx="1032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5395032" y="2210979"/>
            <a:ext cx="352803" cy="289039"/>
            <a:chOff x="-26981375" y="3951875"/>
            <a:chExt cx="296150" cy="242625"/>
          </a:xfrm>
        </p:grpSpPr>
        <p:sp>
          <p:nvSpPr>
            <p:cNvPr id="139" name="Google Shape;139;p16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342" name="Google Shape;1342;p34"/>
          <p:cNvGrpSpPr/>
          <p:nvPr/>
        </p:nvGrpSpPr>
        <p:grpSpPr>
          <a:xfrm>
            <a:off x="4100557" y="2210098"/>
            <a:ext cx="936179" cy="1064365"/>
            <a:chOff x="4100557" y="2210098"/>
            <a:chExt cx="936179" cy="1064365"/>
          </a:xfrm>
        </p:grpSpPr>
        <p:sp>
          <p:nvSpPr>
            <p:cNvPr id="1343" name="Google Shape;1343;p34"/>
            <p:cNvSpPr/>
            <p:nvPr/>
          </p:nvSpPr>
          <p:spPr>
            <a:xfrm>
              <a:off x="4529038" y="2210098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68" y="0"/>
                    <a:pt x="1" y="655"/>
                    <a:pt x="1" y="1465"/>
                  </a:cubicBezTo>
                  <a:cubicBezTo>
                    <a:pt x="1" y="2274"/>
                    <a:pt x="668" y="2929"/>
                    <a:pt x="1465" y="2929"/>
                  </a:cubicBezTo>
                  <a:cubicBezTo>
                    <a:pt x="2275" y="2929"/>
                    <a:pt x="2930" y="2274"/>
                    <a:pt x="2930" y="1465"/>
                  </a:cubicBezTo>
                  <a:cubicBezTo>
                    <a:pt x="2930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4137731" y="2241188"/>
              <a:ext cx="869489" cy="1001546"/>
            </a:xfrm>
            <a:custGeom>
              <a:avLst/>
              <a:gdLst/>
              <a:ahLst/>
              <a:cxnLst/>
              <a:rect l="l" t="t" r="r" b="b"/>
              <a:pathLst>
                <a:path w="32302" h="37208" extrusionOk="0">
                  <a:moveTo>
                    <a:pt x="16157" y="512"/>
                  </a:moveTo>
                  <a:lnTo>
                    <a:pt x="31850" y="9561"/>
                  </a:lnTo>
                  <a:lnTo>
                    <a:pt x="31850" y="27646"/>
                  </a:lnTo>
                  <a:lnTo>
                    <a:pt x="16157" y="36695"/>
                  </a:lnTo>
                  <a:lnTo>
                    <a:pt x="453" y="27646"/>
                  </a:lnTo>
                  <a:lnTo>
                    <a:pt x="453" y="9561"/>
                  </a:lnTo>
                  <a:lnTo>
                    <a:pt x="16157" y="512"/>
                  </a:lnTo>
                  <a:close/>
                  <a:moveTo>
                    <a:pt x="16157" y="0"/>
                  </a:moveTo>
                  <a:lnTo>
                    <a:pt x="0" y="9299"/>
                  </a:lnTo>
                  <a:lnTo>
                    <a:pt x="0" y="27908"/>
                  </a:lnTo>
                  <a:lnTo>
                    <a:pt x="16157" y="37207"/>
                  </a:lnTo>
                  <a:lnTo>
                    <a:pt x="32302" y="27908"/>
                  </a:lnTo>
                  <a:lnTo>
                    <a:pt x="32302" y="9299"/>
                  </a:lnTo>
                  <a:lnTo>
                    <a:pt x="1615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4193801" y="2307191"/>
              <a:ext cx="757351" cy="869516"/>
            </a:xfrm>
            <a:custGeom>
              <a:avLst/>
              <a:gdLst/>
              <a:ahLst/>
              <a:cxnLst/>
              <a:rect l="l" t="t" r="r" b="b"/>
              <a:pathLst>
                <a:path w="28136" h="32303" extrusionOk="0">
                  <a:moveTo>
                    <a:pt x="14074" y="525"/>
                  </a:moveTo>
                  <a:lnTo>
                    <a:pt x="27683" y="8335"/>
                  </a:lnTo>
                  <a:lnTo>
                    <a:pt x="27683" y="23968"/>
                  </a:lnTo>
                  <a:lnTo>
                    <a:pt x="14074" y="31791"/>
                  </a:lnTo>
                  <a:lnTo>
                    <a:pt x="453" y="23968"/>
                  </a:lnTo>
                  <a:lnTo>
                    <a:pt x="453" y="8335"/>
                  </a:lnTo>
                  <a:lnTo>
                    <a:pt x="14074" y="525"/>
                  </a:lnTo>
                  <a:close/>
                  <a:moveTo>
                    <a:pt x="14074" y="1"/>
                  </a:moveTo>
                  <a:lnTo>
                    <a:pt x="1" y="8073"/>
                  </a:lnTo>
                  <a:lnTo>
                    <a:pt x="1" y="24230"/>
                  </a:lnTo>
                  <a:lnTo>
                    <a:pt x="14074" y="32303"/>
                  </a:lnTo>
                  <a:lnTo>
                    <a:pt x="28135" y="24230"/>
                  </a:lnTo>
                  <a:lnTo>
                    <a:pt x="28135" y="8073"/>
                  </a:lnTo>
                  <a:lnTo>
                    <a:pt x="1407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4246049" y="2370664"/>
              <a:ext cx="649008" cy="742600"/>
            </a:xfrm>
            <a:custGeom>
              <a:avLst/>
              <a:gdLst/>
              <a:ahLst/>
              <a:cxnLst/>
              <a:rect l="l" t="t" r="r" b="b"/>
              <a:pathLst>
                <a:path w="24111" h="27588" extrusionOk="0">
                  <a:moveTo>
                    <a:pt x="12050" y="0"/>
                  </a:moveTo>
                  <a:lnTo>
                    <a:pt x="1" y="6906"/>
                  </a:lnTo>
                  <a:lnTo>
                    <a:pt x="1" y="20693"/>
                  </a:lnTo>
                  <a:lnTo>
                    <a:pt x="12050" y="27587"/>
                  </a:lnTo>
                  <a:lnTo>
                    <a:pt x="24111" y="20693"/>
                  </a:lnTo>
                  <a:lnTo>
                    <a:pt x="24111" y="6906"/>
                  </a:lnTo>
                  <a:lnTo>
                    <a:pt x="1205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4529038" y="3195594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68" y="1"/>
                    <a:pt x="1" y="656"/>
                    <a:pt x="1" y="1465"/>
                  </a:cubicBezTo>
                  <a:cubicBezTo>
                    <a:pt x="1" y="2275"/>
                    <a:pt x="668" y="2930"/>
                    <a:pt x="1465" y="2930"/>
                  </a:cubicBezTo>
                  <a:cubicBezTo>
                    <a:pt x="2275" y="2930"/>
                    <a:pt x="2930" y="2275"/>
                    <a:pt x="2930" y="1465"/>
                  </a:cubicBezTo>
                  <a:cubicBezTo>
                    <a:pt x="2930" y="656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4100557" y="2458471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0" y="656"/>
                    <a:pt x="0" y="1465"/>
                  </a:cubicBezTo>
                  <a:cubicBezTo>
                    <a:pt x="0" y="2275"/>
                    <a:pt x="655" y="2930"/>
                    <a:pt x="1465" y="2930"/>
                  </a:cubicBezTo>
                  <a:cubicBezTo>
                    <a:pt x="2274" y="2930"/>
                    <a:pt x="2929" y="2275"/>
                    <a:pt x="2929" y="1465"/>
                  </a:cubicBezTo>
                  <a:cubicBezTo>
                    <a:pt x="2929" y="656"/>
                    <a:pt x="2274" y="1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4957868" y="2458471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0" y="656"/>
                    <a:pt x="0" y="1465"/>
                  </a:cubicBezTo>
                  <a:cubicBezTo>
                    <a:pt x="0" y="2275"/>
                    <a:pt x="655" y="2930"/>
                    <a:pt x="1465" y="2930"/>
                  </a:cubicBezTo>
                  <a:cubicBezTo>
                    <a:pt x="2275" y="2930"/>
                    <a:pt x="2929" y="2275"/>
                    <a:pt x="2929" y="1465"/>
                  </a:cubicBezTo>
                  <a:cubicBezTo>
                    <a:pt x="2929" y="656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4100557" y="2947222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30"/>
                    <a:pt x="1465" y="2930"/>
                  </a:cubicBezTo>
                  <a:cubicBezTo>
                    <a:pt x="2274" y="2930"/>
                    <a:pt x="2929" y="2275"/>
                    <a:pt x="2929" y="1465"/>
                  </a:cubicBezTo>
                  <a:cubicBezTo>
                    <a:pt x="2929" y="655"/>
                    <a:pt x="2274" y="1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4957868" y="2947222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30"/>
                    <a:pt x="1465" y="2930"/>
                  </a:cubicBezTo>
                  <a:cubicBezTo>
                    <a:pt x="2275" y="2930"/>
                    <a:pt x="2929" y="2275"/>
                    <a:pt x="2929" y="1465"/>
                  </a:cubicBezTo>
                  <a:cubicBezTo>
                    <a:pt x="2929" y="655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4"/>
          <p:cNvGrpSpPr/>
          <p:nvPr/>
        </p:nvGrpSpPr>
        <p:grpSpPr>
          <a:xfrm>
            <a:off x="3868201" y="1416640"/>
            <a:ext cx="1400544" cy="669206"/>
            <a:chOff x="3868201" y="1492840"/>
            <a:chExt cx="1400544" cy="669206"/>
          </a:xfrm>
        </p:grpSpPr>
        <p:sp>
          <p:nvSpPr>
            <p:cNvPr id="1353" name="Google Shape;1353;p34"/>
            <p:cNvSpPr/>
            <p:nvPr/>
          </p:nvSpPr>
          <p:spPr>
            <a:xfrm>
              <a:off x="3868201" y="1492840"/>
              <a:ext cx="1400544" cy="450626"/>
            </a:xfrm>
            <a:custGeom>
              <a:avLst/>
              <a:gdLst/>
              <a:ahLst/>
              <a:cxnLst/>
              <a:rect l="l" t="t" r="r" b="b"/>
              <a:pathLst>
                <a:path w="52031" h="16741" extrusionOk="0">
                  <a:moveTo>
                    <a:pt x="51530" y="512"/>
                  </a:moveTo>
                  <a:lnTo>
                    <a:pt x="51530" y="16228"/>
                  </a:lnTo>
                  <a:lnTo>
                    <a:pt x="512" y="16228"/>
                  </a:lnTo>
                  <a:lnTo>
                    <a:pt x="512" y="512"/>
                  </a:lnTo>
                  <a:close/>
                  <a:moveTo>
                    <a:pt x="0" y="0"/>
                  </a:moveTo>
                  <a:lnTo>
                    <a:pt x="0" y="16740"/>
                  </a:lnTo>
                  <a:lnTo>
                    <a:pt x="52031" y="16740"/>
                  </a:lnTo>
                  <a:lnTo>
                    <a:pt x="5203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4555014" y="2004982"/>
              <a:ext cx="27267" cy="157064"/>
            </a:xfrm>
            <a:custGeom>
              <a:avLst/>
              <a:gdLst/>
              <a:ahLst/>
              <a:cxnLst/>
              <a:rect l="l" t="t" r="r" b="b"/>
              <a:pathLst>
                <a:path w="1013" h="5835" extrusionOk="0">
                  <a:moveTo>
                    <a:pt x="0" y="0"/>
                  </a:moveTo>
                  <a:lnTo>
                    <a:pt x="0" y="858"/>
                  </a:lnTo>
                  <a:lnTo>
                    <a:pt x="1012" y="858"/>
                  </a:lnTo>
                  <a:lnTo>
                    <a:pt x="1012" y="0"/>
                  </a:lnTo>
                  <a:close/>
                  <a:moveTo>
                    <a:pt x="0" y="1703"/>
                  </a:moveTo>
                  <a:lnTo>
                    <a:pt x="0" y="2548"/>
                  </a:lnTo>
                  <a:lnTo>
                    <a:pt x="1012" y="2548"/>
                  </a:lnTo>
                  <a:lnTo>
                    <a:pt x="1012" y="1703"/>
                  </a:lnTo>
                  <a:close/>
                  <a:moveTo>
                    <a:pt x="0" y="3394"/>
                  </a:moveTo>
                  <a:lnTo>
                    <a:pt x="0" y="4239"/>
                  </a:lnTo>
                  <a:lnTo>
                    <a:pt x="1012" y="4239"/>
                  </a:lnTo>
                  <a:lnTo>
                    <a:pt x="1012" y="3394"/>
                  </a:lnTo>
                  <a:close/>
                  <a:moveTo>
                    <a:pt x="0" y="5096"/>
                  </a:moveTo>
                  <a:lnTo>
                    <a:pt x="0" y="5834"/>
                  </a:lnTo>
                  <a:lnTo>
                    <a:pt x="1012" y="5834"/>
                  </a:lnTo>
                  <a:lnTo>
                    <a:pt x="1012" y="5096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34"/>
          <p:cNvGrpSpPr/>
          <p:nvPr/>
        </p:nvGrpSpPr>
        <p:grpSpPr>
          <a:xfrm>
            <a:off x="3868201" y="3410907"/>
            <a:ext cx="1400544" cy="666966"/>
            <a:chOff x="3868201" y="3334707"/>
            <a:chExt cx="1400544" cy="666966"/>
          </a:xfrm>
        </p:grpSpPr>
        <p:sp>
          <p:nvSpPr>
            <p:cNvPr id="1356" name="Google Shape;1356;p34"/>
            <p:cNvSpPr/>
            <p:nvPr/>
          </p:nvSpPr>
          <p:spPr>
            <a:xfrm>
              <a:off x="3868201" y="3551020"/>
              <a:ext cx="1400544" cy="450653"/>
            </a:xfrm>
            <a:custGeom>
              <a:avLst/>
              <a:gdLst/>
              <a:ahLst/>
              <a:cxnLst/>
              <a:rect l="l" t="t" r="r" b="b"/>
              <a:pathLst>
                <a:path w="52031" h="16742" extrusionOk="0">
                  <a:moveTo>
                    <a:pt x="51530" y="501"/>
                  </a:moveTo>
                  <a:lnTo>
                    <a:pt x="51530" y="16229"/>
                  </a:lnTo>
                  <a:lnTo>
                    <a:pt x="512" y="16229"/>
                  </a:lnTo>
                  <a:lnTo>
                    <a:pt x="512" y="501"/>
                  </a:lnTo>
                  <a:close/>
                  <a:moveTo>
                    <a:pt x="0" y="1"/>
                  </a:moveTo>
                  <a:lnTo>
                    <a:pt x="0" y="16741"/>
                  </a:lnTo>
                  <a:lnTo>
                    <a:pt x="52031" y="16741"/>
                  </a:lnTo>
                  <a:lnTo>
                    <a:pt x="52031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4555014" y="3334707"/>
              <a:ext cx="27267" cy="156741"/>
            </a:xfrm>
            <a:custGeom>
              <a:avLst/>
              <a:gdLst/>
              <a:ahLst/>
              <a:cxnLst/>
              <a:rect l="l" t="t" r="r" b="b"/>
              <a:pathLst>
                <a:path w="1013" h="5823" extrusionOk="0">
                  <a:moveTo>
                    <a:pt x="0" y="0"/>
                  </a:moveTo>
                  <a:lnTo>
                    <a:pt x="0" y="846"/>
                  </a:lnTo>
                  <a:lnTo>
                    <a:pt x="1012" y="846"/>
                  </a:lnTo>
                  <a:lnTo>
                    <a:pt x="1012" y="0"/>
                  </a:lnTo>
                  <a:close/>
                  <a:moveTo>
                    <a:pt x="0" y="1691"/>
                  </a:moveTo>
                  <a:lnTo>
                    <a:pt x="0" y="2548"/>
                  </a:lnTo>
                  <a:lnTo>
                    <a:pt x="1012" y="2548"/>
                  </a:lnTo>
                  <a:lnTo>
                    <a:pt x="1012" y="1691"/>
                  </a:lnTo>
                  <a:close/>
                  <a:moveTo>
                    <a:pt x="0" y="3394"/>
                  </a:moveTo>
                  <a:lnTo>
                    <a:pt x="0" y="4239"/>
                  </a:lnTo>
                  <a:lnTo>
                    <a:pt x="1012" y="4239"/>
                  </a:lnTo>
                  <a:lnTo>
                    <a:pt x="1012" y="3394"/>
                  </a:lnTo>
                  <a:close/>
                  <a:moveTo>
                    <a:pt x="0" y="5084"/>
                  </a:moveTo>
                  <a:lnTo>
                    <a:pt x="0" y="5822"/>
                  </a:lnTo>
                  <a:lnTo>
                    <a:pt x="1012" y="5822"/>
                  </a:lnTo>
                  <a:lnTo>
                    <a:pt x="1012" y="5084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4"/>
          <p:cNvGrpSpPr/>
          <p:nvPr/>
        </p:nvGrpSpPr>
        <p:grpSpPr>
          <a:xfrm>
            <a:off x="5217703" y="2517125"/>
            <a:ext cx="1757585" cy="450303"/>
            <a:chOff x="5141503" y="2517125"/>
            <a:chExt cx="1757585" cy="450303"/>
          </a:xfrm>
        </p:grpSpPr>
        <p:sp>
          <p:nvSpPr>
            <p:cNvPr id="1359" name="Google Shape;1359;p34"/>
            <p:cNvSpPr/>
            <p:nvPr/>
          </p:nvSpPr>
          <p:spPr>
            <a:xfrm>
              <a:off x="5498543" y="2517125"/>
              <a:ext cx="1400544" cy="450303"/>
            </a:xfrm>
            <a:custGeom>
              <a:avLst/>
              <a:gdLst/>
              <a:ahLst/>
              <a:cxnLst/>
              <a:rect l="l" t="t" r="r" b="b"/>
              <a:pathLst>
                <a:path w="52031" h="16729" extrusionOk="0">
                  <a:moveTo>
                    <a:pt x="51531" y="501"/>
                  </a:moveTo>
                  <a:lnTo>
                    <a:pt x="51531" y="16229"/>
                  </a:lnTo>
                  <a:lnTo>
                    <a:pt x="512" y="16229"/>
                  </a:lnTo>
                  <a:lnTo>
                    <a:pt x="512" y="501"/>
                  </a:lnTo>
                  <a:close/>
                  <a:moveTo>
                    <a:pt x="0" y="1"/>
                  </a:moveTo>
                  <a:lnTo>
                    <a:pt x="0" y="16729"/>
                  </a:lnTo>
                  <a:lnTo>
                    <a:pt x="52031" y="16729"/>
                  </a:lnTo>
                  <a:lnTo>
                    <a:pt x="52031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5141503" y="2728647"/>
              <a:ext cx="156741" cy="27267"/>
            </a:xfrm>
            <a:custGeom>
              <a:avLst/>
              <a:gdLst/>
              <a:ahLst/>
              <a:cxnLst/>
              <a:rect l="l" t="t" r="r" b="b"/>
              <a:pathLst>
                <a:path w="5823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727" y="1013"/>
                  </a:lnTo>
                  <a:lnTo>
                    <a:pt x="727" y="1"/>
                  </a:lnTo>
                  <a:close/>
                  <a:moveTo>
                    <a:pt x="1584" y="1"/>
                  </a:moveTo>
                  <a:lnTo>
                    <a:pt x="1584" y="1013"/>
                  </a:lnTo>
                  <a:lnTo>
                    <a:pt x="2430" y="1013"/>
                  </a:lnTo>
                  <a:lnTo>
                    <a:pt x="2430" y="1"/>
                  </a:lnTo>
                  <a:close/>
                  <a:moveTo>
                    <a:pt x="3275" y="1"/>
                  </a:moveTo>
                  <a:lnTo>
                    <a:pt x="3275" y="1013"/>
                  </a:lnTo>
                  <a:lnTo>
                    <a:pt x="4120" y="1013"/>
                  </a:lnTo>
                  <a:lnTo>
                    <a:pt x="4120" y="1"/>
                  </a:lnTo>
                  <a:close/>
                  <a:moveTo>
                    <a:pt x="4978" y="1"/>
                  </a:moveTo>
                  <a:lnTo>
                    <a:pt x="4978" y="1013"/>
                  </a:lnTo>
                  <a:lnTo>
                    <a:pt x="5823" y="1013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4"/>
          <p:cNvSpPr/>
          <p:nvPr/>
        </p:nvSpPr>
        <p:spPr>
          <a:xfrm>
            <a:off x="2168713" y="2517125"/>
            <a:ext cx="1400544" cy="450303"/>
          </a:xfrm>
          <a:custGeom>
            <a:avLst/>
            <a:gdLst/>
            <a:ahLst/>
            <a:cxnLst/>
            <a:rect l="l" t="t" r="r" b="b"/>
            <a:pathLst>
              <a:path w="52031" h="16729" extrusionOk="0">
                <a:moveTo>
                  <a:pt x="51530" y="501"/>
                </a:moveTo>
                <a:lnTo>
                  <a:pt x="51530" y="16229"/>
                </a:lnTo>
                <a:lnTo>
                  <a:pt x="512" y="16229"/>
                </a:lnTo>
                <a:lnTo>
                  <a:pt x="512" y="501"/>
                </a:lnTo>
                <a:close/>
                <a:moveTo>
                  <a:pt x="0" y="1"/>
                </a:moveTo>
                <a:lnTo>
                  <a:pt x="0" y="16729"/>
                </a:lnTo>
                <a:lnTo>
                  <a:pt x="52030" y="16729"/>
                </a:lnTo>
                <a:lnTo>
                  <a:pt x="5203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62" name="Google Shape;1362;p34"/>
          <p:cNvSpPr/>
          <p:nvPr/>
        </p:nvSpPr>
        <p:spPr>
          <a:xfrm>
            <a:off x="3831351" y="2728647"/>
            <a:ext cx="156741" cy="27267"/>
          </a:xfrm>
          <a:custGeom>
            <a:avLst/>
            <a:gdLst/>
            <a:ahLst/>
            <a:cxnLst/>
            <a:rect l="l" t="t" r="r" b="b"/>
            <a:pathLst>
              <a:path w="5823" h="1013" extrusionOk="0">
                <a:moveTo>
                  <a:pt x="0" y="1"/>
                </a:moveTo>
                <a:lnTo>
                  <a:pt x="0" y="1013"/>
                </a:lnTo>
                <a:lnTo>
                  <a:pt x="738" y="1013"/>
                </a:lnTo>
                <a:lnTo>
                  <a:pt x="738" y="1"/>
                </a:lnTo>
                <a:close/>
                <a:moveTo>
                  <a:pt x="1584" y="1"/>
                </a:moveTo>
                <a:lnTo>
                  <a:pt x="1584" y="1013"/>
                </a:lnTo>
                <a:lnTo>
                  <a:pt x="2441" y="1013"/>
                </a:lnTo>
                <a:lnTo>
                  <a:pt x="2441" y="1"/>
                </a:lnTo>
                <a:close/>
                <a:moveTo>
                  <a:pt x="3286" y="1"/>
                </a:moveTo>
                <a:lnTo>
                  <a:pt x="3286" y="1013"/>
                </a:lnTo>
                <a:lnTo>
                  <a:pt x="4131" y="1013"/>
                </a:lnTo>
                <a:lnTo>
                  <a:pt x="4131" y="1"/>
                </a:lnTo>
                <a:close/>
                <a:moveTo>
                  <a:pt x="4977" y="1"/>
                </a:moveTo>
                <a:lnTo>
                  <a:pt x="4977" y="1013"/>
                </a:lnTo>
                <a:lnTo>
                  <a:pt x="5822" y="1013"/>
                </a:lnTo>
                <a:lnTo>
                  <a:pt x="5822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3" name="Google Shape;1363;p34"/>
          <p:cNvGrpSpPr/>
          <p:nvPr/>
        </p:nvGrpSpPr>
        <p:grpSpPr>
          <a:xfrm>
            <a:off x="2407152" y="1220725"/>
            <a:ext cx="1590599" cy="1256041"/>
            <a:chOff x="2407152" y="1220725"/>
            <a:chExt cx="1590599" cy="1256041"/>
          </a:xfrm>
        </p:grpSpPr>
        <p:sp>
          <p:nvSpPr>
            <p:cNvPr id="1364" name="Google Shape;1364;p34"/>
            <p:cNvSpPr/>
            <p:nvPr/>
          </p:nvSpPr>
          <p:spPr>
            <a:xfrm>
              <a:off x="2835955" y="1220725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6" y="1"/>
                    <a:pt x="1" y="656"/>
                    <a:pt x="1" y="1465"/>
                  </a:cubicBezTo>
                  <a:cubicBezTo>
                    <a:pt x="1" y="2275"/>
                    <a:pt x="656" y="2930"/>
                    <a:pt x="1465" y="2930"/>
                  </a:cubicBezTo>
                  <a:cubicBezTo>
                    <a:pt x="2275" y="2930"/>
                    <a:pt x="2930" y="2275"/>
                    <a:pt x="2930" y="1465"/>
                  </a:cubicBezTo>
                  <a:cubicBezTo>
                    <a:pt x="2930" y="656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2443034" y="1251815"/>
              <a:ext cx="869516" cy="1001869"/>
            </a:xfrm>
            <a:custGeom>
              <a:avLst/>
              <a:gdLst/>
              <a:ahLst/>
              <a:cxnLst/>
              <a:rect l="l" t="t" r="r" b="b"/>
              <a:pathLst>
                <a:path w="32303" h="37220" extrusionOk="0">
                  <a:moveTo>
                    <a:pt x="16158" y="513"/>
                  </a:moveTo>
                  <a:lnTo>
                    <a:pt x="31850" y="9561"/>
                  </a:lnTo>
                  <a:lnTo>
                    <a:pt x="31850" y="27659"/>
                  </a:lnTo>
                  <a:lnTo>
                    <a:pt x="16158" y="36696"/>
                  </a:lnTo>
                  <a:lnTo>
                    <a:pt x="453" y="27659"/>
                  </a:lnTo>
                  <a:lnTo>
                    <a:pt x="453" y="9561"/>
                  </a:lnTo>
                  <a:lnTo>
                    <a:pt x="16158" y="513"/>
                  </a:lnTo>
                  <a:close/>
                  <a:moveTo>
                    <a:pt x="16158" y="1"/>
                  </a:moveTo>
                  <a:lnTo>
                    <a:pt x="1" y="9299"/>
                  </a:lnTo>
                  <a:lnTo>
                    <a:pt x="1" y="27909"/>
                  </a:lnTo>
                  <a:lnTo>
                    <a:pt x="16158" y="37220"/>
                  </a:lnTo>
                  <a:lnTo>
                    <a:pt x="32302" y="27909"/>
                  </a:lnTo>
                  <a:lnTo>
                    <a:pt x="32302" y="9299"/>
                  </a:lnTo>
                  <a:lnTo>
                    <a:pt x="1615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2499131" y="1318168"/>
              <a:ext cx="757324" cy="869166"/>
            </a:xfrm>
            <a:custGeom>
              <a:avLst/>
              <a:gdLst/>
              <a:ahLst/>
              <a:cxnLst/>
              <a:rect l="l" t="t" r="r" b="b"/>
              <a:pathLst>
                <a:path w="28135" h="32290" extrusionOk="0">
                  <a:moveTo>
                    <a:pt x="14074" y="512"/>
                  </a:moveTo>
                  <a:lnTo>
                    <a:pt x="27682" y="8323"/>
                  </a:lnTo>
                  <a:lnTo>
                    <a:pt x="27682" y="23956"/>
                  </a:lnTo>
                  <a:lnTo>
                    <a:pt x="14074" y="31778"/>
                  </a:lnTo>
                  <a:lnTo>
                    <a:pt x="453" y="23956"/>
                  </a:lnTo>
                  <a:lnTo>
                    <a:pt x="453" y="8323"/>
                  </a:lnTo>
                  <a:lnTo>
                    <a:pt x="14074" y="512"/>
                  </a:lnTo>
                  <a:close/>
                  <a:moveTo>
                    <a:pt x="14074" y="0"/>
                  </a:moveTo>
                  <a:lnTo>
                    <a:pt x="0" y="8073"/>
                  </a:lnTo>
                  <a:lnTo>
                    <a:pt x="0" y="24218"/>
                  </a:lnTo>
                  <a:lnTo>
                    <a:pt x="14074" y="32290"/>
                  </a:lnTo>
                  <a:lnTo>
                    <a:pt x="28135" y="24218"/>
                  </a:lnTo>
                  <a:lnTo>
                    <a:pt x="28135" y="8073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2551379" y="1382099"/>
              <a:ext cx="649008" cy="742277"/>
            </a:xfrm>
            <a:custGeom>
              <a:avLst/>
              <a:gdLst/>
              <a:ahLst/>
              <a:cxnLst/>
              <a:rect l="l" t="t" r="r" b="b"/>
              <a:pathLst>
                <a:path w="24111" h="27576" extrusionOk="0">
                  <a:moveTo>
                    <a:pt x="12049" y="1"/>
                  </a:moveTo>
                  <a:lnTo>
                    <a:pt x="0" y="6894"/>
                  </a:lnTo>
                  <a:lnTo>
                    <a:pt x="0" y="20682"/>
                  </a:lnTo>
                  <a:lnTo>
                    <a:pt x="12049" y="27576"/>
                  </a:lnTo>
                  <a:lnTo>
                    <a:pt x="24110" y="20682"/>
                  </a:lnTo>
                  <a:lnTo>
                    <a:pt x="24110" y="6894"/>
                  </a:lnTo>
                  <a:lnTo>
                    <a:pt x="1204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2835955" y="2206249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6" y="0"/>
                    <a:pt x="1" y="655"/>
                    <a:pt x="1" y="1465"/>
                  </a:cubicBezTo>
                  <a:cubicBezTo>
                    <a:pt x="1" y="2275"/>
                    <a:pt x="656" y="2929"/>
                    <a:pt x="1465" y="2929"/>
                  </a:cubicBezTo>
                  <a:cubicBezTo>
                    <a:pt x="2275" y="2929"/>
                    <a:pt x="2930" y="2275"/>
                    <a:pt x="2930" y="1465"/>
                  </a:cubicBezTo>
                  <a:cubicBezTo>
                    <a:pt x="2930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2407152" y="1469125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0" y="655"/>
                    <a:pt x="0" y="1465"/>
                  </a:cubicBezTo>
                  <a:cubicBezTo>
                    <a:pt x="0" y="2274"/>
                    <a:pt x="655" y="2929"/>
                    <a:pt x="1465" y="2929"/>
                  </a:cubicBezTo>
                  <a:cubicBezTo>
                    <a:pt x="2274" y="2929"/>
                    <a:pt x="2929" y="2274"/>
                    <a:pt x="2929" y="1465"/>
                  </a:cubicBezTo>
                  <a:cubicBezTo>
                    <a:pt x="2929" y="655"/>
                    <a:pt x="2274" y="0"/>
                    <a:pt x="1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264463" y="1469125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1" y="655"/>
                    <a:pt x="1" y="1465"/>
                  </a:cubicBezTo>
                  <a:cubicBezTo>
                    <a:pt x="1" y="2274"/>
                    <a:pt x="655" y="2929"/>
                    <a:pt x="1465" y="2929"/>
                  </a:cubicBezTo>
                  <a:cubicBezTo>
                    <a:pt x="2275" y="2929"/>
                    <a:pt x="2929" y="2274"/>
                    <a:pt x="2929" y="1465"/>
                  </a:cubicBezTo>
                  <a:cubicBezTo>
                    <a:pt x="2929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407152" y="1957876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0" y="655"/>
                    <a:pt x="0" y="1465"/>
                  </a:cubicBezTo>
                  <a:cubicBezTo>
                    <a:pt x="0" y="2274"/>
                    <a:pt x="655" y="2929"/>
                    <a:pt x="1465" y="2929"/>
                  </a:cubicBezTo>
                  <a:cubicBezTo>
                    <a:pt x="2274" y="2929"/>
                    <a:pt x="2929" y="2274"/>
                    <a:pt x="2929" y="1465"/>
                  </a:cubicBezTo>
                  <a:cubicBezTo>
                    <a:pt x="2929" y="655"/>
                    <a:pt x="2274" y="0"/>
                    <a:pt x="1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264463" y="1957876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1" y="655"/>
                    <a:pt x="1" y="1465"/>
                  </a:cubicBezTo>
                  <a:cubicBezTo>
                    <a:pt x="1" y="2274"/>
                    <a:pt x="655" y="2929"/>
                    <a:pt x="1465" y="2929"/>
                  </a:cubicBezTo>
                  <a:cubicBezTo>
                    <a:pt x="2275" y="2929"/>
                    <a:pt x="2929" y="2274"/>
                    <a:pt x="2929" y="1465"/>
                  </a:cubicBezTo>
                  <a:cubicBezTo>
                    <a:pt x="2929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370547" y="2031093"/>
              <a:ext cx="627205" cy="445673"/>
            </a:xfrm>
            <a:custGeom>
              <a:avLst/>
              <a:gdLst/>
              <a:ahLst/>
              <a:cxnLst/>
              <a:rect l="l" t="t" r="r" b="b"/>
              <a:pathLst>
                <a:path w="23301" h="16557" extrusionOk="0">
                  <a:moveTo>
                    <a:pt x="684" y="0"/>
                  </a:moveTo>
                  <a:cubicBezTo>
                    <a:pt x="494" y="0"/>
                    <a:pt x="309" y="88"/>
                    <a:pt x="191" y="257"/>
                  </a:cubicBezTo>
                  <a:cubicBezTo>
                    <a:pt x="1" y="519"/>
                    <a:pt x="72" y="900"/>
                    <a:pt x="334" y="1078"/>
                  </a:cubicBezTo>
                  <a:lnTo>
                    <a:pt x="22289" y="16449"/>
                  </a:lnTo>
                  <a:cubicBezTo>
                    <a:pt x="22384" y="16521"/>
                    <a:pt x="22503" y="16556"/>
                    <a:pt x="22622" y="16556"/>
                  </a:cubicBezTo>
                  <a:cubicBezTo>
                    <a:pt x="22813" y="16556"/>
                    <a:pt x="22991" y="16473"/>
                    <a:pt x="23111" y="16306"/>
                  </a:cubicBezTo>
                  <a:cubicBezTo>
                    <a:pt x="23301" y="16032"/>
                    <a:pt x="23242" y="15663"/>
                    <a:pt x="22968" y="15473"/>
                  </a:cubicBezTo>
                  <a:lnTo>
                    <a:pt x="1024" y="102"/>
                  </a:lnTo>
                  <a:cubicBezTo>
                    <a:pt x="920" y="34"/>
                    <a:pt x="801" y="0"/>
                    <a:pt x="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4"/>
          <p:cNvGrpSpPr/>
          <p:nvPr/>
        </p:nvGrpSpPr>
        <p:grpSpPr>
          <a:xfrm>
            <a:off x="2701823" y="1579143"/>
            <a:ext cx="351940" cy="348188"/>
            <a:chOff x="581525" y="3254850"/>
            <a:chExt cx="297750" cy="294575"/>
          </a:xfrm>
        </p:grpSpPr>
        <p:sp>
          <p:nvSpPr>
            <p:cNvPr id="1375" name="Google Shape;1375;p3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4"/>
          <p:cNvGrpSpPr/>
          <p:nvPr/>
        </p:nvGrpSpPr>
        <p:grpSpPr>
          <a:xfrm>
            <a:off x="5145590" y="3036643"/>
            <a:ext cx="1591282" cy="1251230"/>
            <a:chOff x="5145590" y="3036643"/>
            <a:chExt cx="1591282" cy="1251230"/>
          </a:xfrm>
        </p:grpSpPr>
        <p:sp>
          <p:nvSpPr>
            <p:cNvPr id="1379" name="Google Shape;1379;p34"/>
            <p:cNvSpPr/>
            <p:nvPr/>
          </p:nvSpPr>
          <p:spPr>
            <a:xfrm>
              <a:off x="6229496" y="3223482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6" y="1"/>
                    <a:pt x="1" y="656"/>
                    <a:pt x="1" y="1465"/>
                  </a:cubicBezTo>
                  <a:cubicBezTo>
                    <a:pt x="1" y="2275"/>
                    <a:pt x="656" y="2930"/>
                    <a:pt x="1465" y="2930"/>
                  </a:cubicBezTo>
                  <a:cubicBezTo>
                    <a:pt x="2275" y="2930"/>
                    <a:pt x="2930" y="2275"/>
                    <a:pt x="2930" y="1465"/>
                  </a:cubicBezTo>
                  <a:cubicBezTo>
                    <a:pt x="2930" y="656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5836574" y="3254572"/>
              <a:ext cx="869193" cy="1001546"/>
            </a:xfrm>
            <a:custGeom>
              <a:avLst/>
              <a:gdLst/>
              <a:ahLst/>
              <a:cxnLst/>
              <a:rect l="l" t="t" r="r" b="b"/>
              <a:pathLst>
                <a:path w="32291" h="37208" extrusionOk="0">
                  <a:moveTo>
                    <a:pt x="16146" y="513"/>
                  </a:moveTo>
                  <a:lnTo>
                    <a:pt x="31850" y="9561"/>
                  </a:lnTo>
                  <a:lnTo>
                    <a:pt x="31850" y="27647"/>
                  </a:lnTo>
                  <a:lnTo>
                    <a:pt x="16146" y="36696"/>
                  </a:lnTo>
                  <a:lnTo>
                    <a:pt x="441" y="27647"/>
                  </a:lnTo>
                  <a:lnTo>
                    <a:pt x="441" y="9561"/>
                  </a:lnTo>
                  <a:lnTo>
                    <a:pt x="16146" y="513"/>
                  </a:lnTo>
                  <a:close/>
                  <a:moveTo>
                    <a:pt x="16146" y="1"/>
                  </a:moveTo>
                  <a:lnTo>
                    <a:pt x="1" y="9299"/>
                  </a:lnTo>
                  <a:lnTo>
                    <a:pt x="1" y="27909"/>
                  </a:lnTo>
                  <a:lnTo>
                    <a:pt x="16146" y="37208"/>
                  </a:lnTo>
                  <a:lnTo>
                    <a:pt x="32290" y="27909"/>
                  </a:lnTo>
                  <a:lnTo>
                    <a:pt x="32290" y="9299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5892671" y="3320602"/>
              <a:ext cx="757001" cy="869489"/>
            </a:xfrm>
            <a:custGeom>
              <a:avLst/>
              <a:gdLst/>
              <a:ahLst/>
              <a:cxnLst/>
              <a:rect l="l" t="t" r="r" b="b"/>
              <a:pathLst>
                <a:path w="28123" h="32302" extrusionOk="0">
                  <a:moveTo>
                    <a:pt x="14062" y="524"/>
                  </a:moveTo>
                  <a:lnTo>
                    <a:pt x="27682" y="8335"/>
                  </a:lnTo>
                  <a:lnTo>
                    <a:pt x="27682" y="23968"/>
                  </a:lnTo>
                  <a:lnTo>
                    <a:pt x="14062" y="31790"/>
                  </a:lnTo>
                  <a:lnTo>
                    <a:pt x="441" y="23968"/>
                  </a:lnTo>
                  <a:lnTo>
                    <a:pt x="441" y="8335"/>
                  </a:lnTo>
                  <a:lnTo>
                    <a:pt x="14062" y="524"/>
                  </a:lnTo>
                  <a:close/>
                  <a:moveTo>
                    <a:pt x="14062" y="0"/>
                  </a:moveTo>
                  <a:lnTo>
                    <a:pt x="0" y="8073"/>
                  </a:lnTo>
                  <a:lnTo>
                    <a:pt x="0" y="24230"/>
                  </a:lnTo>
                  <a:lnTo>
                    <a:pt x="14062" y="32302"/>
                  </a:lnTo>
                  <a:lnTo>
                    <a:pt x="28123" y="24230"/>
                  </a:lnTo>
                  <a:lnTo>
                    <a:pt x="28123" y="8073"/>
                  </a:lnTo>
                  <a:lnTo>
                    <a:pt x="1406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5944596" y="3384048"/>
              <a:ext cx="649008" cy="742600"/>
            </a:xfrm>
            <a:custGeom>
              <a:avLst/>
              <a:gdLst/>
              <a:ahLst/>
              <a:cxnLst/>
              <a:rect l="l" t="t" r="r" b="b"/>
              <a:pathLst>
                <a:path w="24111" h="27588" extrusionOk="0">
                  <a:moveTo>
                    <a:pt x="12061" y="1"/>
                  </a:moveTo>
                  <a:lnTo>
                    <a:pt x="0" y="6906"/>
                  </a:lnTo>
                  <a:lnTo>
                    <a:pt x="0" y="20694"/>
                  </a:lnTo>
                  <a:lnTo>
                    <a:pt x="12061" y="27588"/>
                  </a:lnTo>
                  <a:lnTo>
                    <a:pt x="24110" y="20694"/>
                  </a:lnTo>
                  <a:lnTo>
                    <a:pt x="24110" y="6906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6229496" y="4209005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6" y="0"/>
                    <a:pt x="1" y="655"/>
                    <a:pt x="1" y="1465"/>
                  </a:cubicBezTo>
                  <a:cubicBezTo>
                    <a:pt x="1" y="2275"/>
                    <a:pt x="656" y="2929"/>
                    <a:pt x="1465" y="2929"/>
                  </a:cubicBezTo>
                  <a:cubicBezTo>
                    <a:pt x="2275" y="2929"/>
                    <a:pt x="2930" y="2275"/>
                    <a:pt x="2930" y="1465"/>
                  </a:cubicBezTo>
                  <a:cubicBezTo>
                    <a:pt x="2930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5800692" y="3471881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67" y="0"/>
                    <a:pt x="0" y="655"/>
                    <a:pt x="0" y="1465"/>
                  </a:cubicBezTo>
                  <a:cubicBezTo>
                    <a:pt x="0" y="2274"/>
                    <a:pt x="667" y="2929"/>
                    <a:pt x="1465" y="2929"/>
                  </a:cubicBezTo>
                  <a:cubicBezTo>
                    <a:pt x="2274" y="2929"/>
                    <a:pt x="2929" y="2274"/>
                    <a:pt x="2929" y="1465"/>
                  </a:cubicBezTo>
                  <a:cubicBezTo>
                    <a:pt x="2929" y="655"/>
                    <a:pt x="2274" y="0"/>
                    <a:pt x="1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6658003" y="3471881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67" y="0"/>
                    <a:pt x="0" y="655"/>
                    <a:pt x="0" y="1465"/>
                  </a:cubicBezTo>
                  <a:cubicBezTo>
                    <a:pt x="0" y="2274"/>
                    <a:pt x="667" y="2929"/>
                    <a:pt x="1465" y="2929"/>
                  </a:cubicBezTo>
                  <a:cubicBezTo>
                    <a:pt x="2275" y="2929"/>
                    <a:pt x="2929" y="2274"/>
                    <a:pt x="2929" y="1465"/>
                  </a:cubicBezTo>
                  <a:cubicBezTo>
                    <a:pt x="2929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5800692" y="3960632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67" y="0"/>
                    <a:pt x="0" y="655"/>
                    <a:pt x="0" y="1465"/>
                  </a:cubicBezTo>
                  <a:cubicBezTo>
                    <a:pt x="0" y="2274"/>
                    <a:pt x="667" y="2929"/>
                    <a:pt x="1465" y="2929"/>
                  </a:cubicBezTo>
                  <a:cubicBezTo>
                    <a:pt x="2274" y="2929"/>
                    <a:pt x="2929" y="2274"/>
                    <a:pt x="2929" y="1465"/>
                  </a:cubicBezTo>
                  <a:cubicBezTo>
                    <a:pt x="2929" y="655"/>
                    <a:pt x="2274" y="0"/>
                    <a:pt x="1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6658003" y="3960632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67" y="0"/>
                    <a:pt x="0" y="655"/>
                    <a:pt x="0" y="1465"/>
                  </a:cubicBezTo>
                  <a:cubicBezTo>
                    <a:pt x="0" y="2274"/>
                    <a:pt x="667" y="2929"/>
                    <a:pt x="1465" y="2929"/>
                  </a:cubicBezTo>
                  <a:cubicBezTo>
                    <a:pt x="2275" y="2929"/>
                    <a:pt x="2929" y="2274"/>
                    <a:pt x="2929" y="1465"/>
                  </a:cubicBezTo>
                  <a:cubicBezTo>
                    <a:pt x="2929" y="655"/>
                    <a:pt x="2275" y="0"/>
                    <a:pt x="14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5145590" y="3036643"/>
              <a:ext cx="627232" cy="445512"/>
            </a:xfrm>
            <a:custGeom>
              <a:avLst/>
              <a:gdLst/>
              <a:ahLst/>
              <a:cxnLst/>
              <a:rect l="l" t="t" r="r" b="b"/>
              <a:pathLst>
                <a:path w="23302" h="16551" extrusionOk="0">
                  <a:moveTo>
                    <a:pt x="680" y="0"/>
                  </a:moveTo>
                  <a:cubicBezTo>
                    <a:pt x="494" y="0"/>
                    <a:pt x="309" y="89"/>
                    <a:pt x="191" y="251"/>
                  </a:cubicBezTo>
                  <a:cubicBezTo>
                    <a:pt x="1" y="524"/>
                    <a:pt x="60" y="893"/>
                    <a:pt x="334" y="1084"/>
                  </a:cubicBezTo>
                  <a:lnTo>
                    <a:pt x="22277" y="16443"/>
                  </a:lnTo>
                  <a:cubicBezTo>
                    <a:pt x="22385" y="16526"/>
                    <a:pt x="22504" y="16550"/>
                    <a:pt x="22623" y="16550"/>
                  </a:cubicBezTo>
                  <a:cubicBezTo>
                    <a:pt x="22801" y="16550"/>
                    <a:pt x="22992" y="16467"/>
                    <a:pt x="23111" y="16300"/>
                  </a:cubicBezTo>
                  <a:cubicBezTo>
                    <a:pt x="23301" y="16038"/>
                    <a:pt x="23230" y="15657"/>
                    <a:pt x="22956" y="15479"/>
                  </a:cubicBezTo>
                  <a:lnTo>
                    <a:pt x="1013" y="108"/>
                  </a:lnTo>
                  <a:cubicBezTo>
                    <a:pt x="912" y="35"/>
                    <a:pt x="796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4"/>
          <p:cNvGrpSpPr/>
          <p:nvPr/>
        </p:nvGrpSpPr>
        <p:grpSpPr>
          <a:xfrm>
            <a:off x="6099043" y="3558813"/>
            <a:ext cx="351940" cy="349163"/>
            <a:chOff x="3133425" y="3955025"/>
            <a:chExt cx="297750" cy="295400"/>
          </a:xfrm>
        </p:grpSpPr>
        <p:sp>
          <p:nvSpPr>
            <p:cNvPr id="1390" name="Google Shape;1390;p3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4"/>
          <p:cNvGrpSpPr/>
          <p:nvPr/>
        </p:nvGrpSpPr>
        <p:grpSpPr>
          <a:xfrm>
            <a:off x="5145590" y="1221694"/>
            <a:ext cx="1589344" cy="1255072"/>
            <a:chOff x="5145590" y="1221694"/>
            <a:chExt cx="1589344" cy="1255072"/>
          </a:xfrm>
        </p:grpSpPr>
        <p:sp>
          <p:nvSpPr>
            <p:cNvPr id="1394" name="Google Shape;1394;p34"/>
            <p:cNvSpPr/>
            <p:nvPr/>
          </p:nvSpPr>
          <p:spPr>
            <a:xfrm>
              <a:off x="6227585" y="1221694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75"/>
                    <a:pt x="655" y="2929"/>
                    <a:pt x="1465" y="2929"/>
                  </a:cubicBezTo>
                  <a:cubicBezTo>
                    <a:pt x="2274" y="2929"/>
                    <a:pt x="2929" y="2275"/>
                    <a:pt x="2929" y="1465"/>
                  </a:cubicBezTo>
                  <a:cubicBezTo>
                    <a:pt x="2929" y="655"/>
                    <a:pt x="2274" y="1"/>
                    <a:pt x="146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5836574" y="1252784"/>
              <a:ext cx="869193" cy="1001869"/>
            </a:xfrm>
            <a:custGeom>
              <a:avLst/>
              <a:gdLst/>
              <a:ahLst/>
              <a:cxnLst/>
              <a:rect l="l" t="t" r="r" b="b"/>
              <a:pathLst>
                <a:path w="32291" h="37220" extrusionOk="0">
                  <a:moveTo>
                    <a:pt x="16146" y="524"/>
                  </a:moveTo>
                  <a:lnTo>
                    <a:pt x="31850" y="9561"/>
                  </a:lnTo>
                  <a:lnTo>
                    <a:pt x="31850" y="27659"/>
                  </a:lnTo>
                  <a:lnTo>
                    <a:pt x="16146" y="36695"/>
                  </a:lnTo>
                  <a:lnTo>
                    <a:pt x="441" y="27659"/>
                  </a:lnTo>
                  <a:lnTo>
                    <a:pt x="441" y="9561"/>
                  </a:lnTo>
                  <a:lnTo>
                    <a:pt x="16146" y="524"/>
                  </a:lnTo>
                  <a:close/>
                  <a:moveTo>
                    <a:pt x="16146" y="0"/>
                  </a:moveTo>
                  <a:lnTo>
                    <a:pt x="1" y="9311"/>
                  </a:lnTo>
                  <a:lnTo>
                    <a:pt x="1" y="27909"/>
                  </a:lnTo>
                  <a:lnTo>
                    <a:pt x="16146" y="37219"/>
                  </a:lnTo>
                  <a:lnTo>
                    <a:pt x="32290" y="27909"/>
                  </a:lnTo>
                  <a:lnTo>
                    <a:pt x="32290" y="9311"/>
                  </a:lnTo>
                  <a:lnTo>
                    <a:pt x="1614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5892671" y="1319137"/>
              <a:ext cx="757001" cy="869166"/>
            </a:xfrm>
            <a:custGeom>
              <a:avLst/>
              <a:gdLst/>
              <a:ahLst/>
              <a:cxnLst/>
              <a:rect l="l" t="t" r="r" b="b"/>
              <a:pathLst>
                <a:path w="28123" h="32290" extrusionOk="0">
                  <a:moveTo>
                    <a:pt x="14062" y="512"/>
                  </a:moveTo>
                  <a:lnTo>
                    <a:pt x="27682" y="8334"/>
                  </a:lnTo>
                  <a:lnTo>
                    <a:pt x="27682" y="23955"/>
                  </a:lnTo>
                  <a:lnTo>
                    <a:pt x="14062" y="31778"/>
                  </a:lnTo>
                  <a:lnTo>
                    <a:pt x="441" y="23955"/>
                  </a:lnTo>
                  <a:lnTo>
                    <a:pt x="441" y="8334"/>
                  </a:lnTo>
                  <a:lnTo>
                    <a:pt x="14062" y="512"/>
                  </a:lnTo>
                  <a:close/>
                  <a:moveTo>
                    <a:pt x="14062" y="0"/>
                  </a:moveTo>
                  <a:lnTo>
                    <a:pt x="0" y="8072"/>
                  </a:lnTo>
                  <a:lnTo>
                    <a:pt x="0" y="24217"/>
                  </a:lnTo>
                  <a:lnTo>
                    <a:pt x="14062" y="32290"/>
                  </a:lnTo>
                  <a:lnTo>
                    <a:pt x="28123" y="24217"/>
                  </a:lnTo>
                  <a:lnTo>
                    <a:pt x="28123" y="8072"/>
                  </a:lnTo>
                  <a:lnTo>
                    <a:pt x="14062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5944596" y="1382099"/>
              <a:ext cx="649008" cy="742277"/>
            </a:xfrm>
            <a:custGeom>
              <a:avLst/>
              <a:gdLst/>
              <a:ahLst/>
              <a:cxnLst/>
              <a:rect l="l" t="t" r="r" b="b"/>
              <a:pathLst>
                <a:path w="24111" h="27576" extrusionOk="0">
                  <a:moveTo>
                    <a:pt x="12061" y="0"/>
                  </a:moveTo>
                  <a:lnTo>
                    <a:pt x="0" y="6894"/>
                  </a:lnTo>
                  <a:lnTo>
                    <a:pt x="0" y="20682"/>
                  </a:lnTo>
                  <a:lnTo>
                    <a:pt x="12061" y="27575"/>
                  </a:lnTo>
                  <a:lnTo>
                    <a:pt x="24110" y="20682"/>
                  </a:lnTo>
                  <a:lnTo>
                    <a:pt x="24110" y="6894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6227585" y="2207218"/>
              <a:ext cx="78868" cy="78868"/>
            </a:xfrm>
            <a:custGeom>
              <a:avLst/>
              <a:gdLst/>
              <a:ahLst/>
              <a:cxnLst/>
              <a:rect l="l" t="t" r="r" b="b"/>
              <a:pathLst>
                <a:path w="2930" h="2930" extrusionOk="0">
                  <a:moveTo>
                    <a:pt x="1465" y="0"/>
                  </a:moveTo>
                  <a:cubicBezTo>
                    <a:pt x="655" y="0"/>
                    <a:pt x="0" y="655"/>
                    <a:pt x="0" y="1465"/>
                  </a:cubicBezTo>
                  <a:cubicBezTo>
                    <a:pt x="0" y="2274"/>
                    <a:pt x="655" y="2929"/>
                    <a:pt x="1465" y="2929"/>
                  </a:cubicBezTo>
                  <a:cubicBezTo>
                    <a:pt x="2274" y="2929"/>
                    <a:pt x="2929" y="2274"/>
                    <a:pt x="2929" y="1465"/>
                  </a:cubicBezTo>
                  <a:cubicBezTo>
                    <a:pt x="2929" y="655"/>
                    <a:pt x="2274" y="0"/>
                    <a:pt x="14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5799077" y="1470067"/>
              <a:ext cx="78545" cy="78868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6" y="1"/>
                    <a:pt x="1" y="656"/>
                    <a:pt x="1" y="1465"/>
                  </a:cubicBezTo>
                  <a:cubicBezTo>
                    <a:pt x="1" y="2275"/>
                    <a:pt x="656" y="2930"/>
                    <a:pt x="1453" y="2930"/>
                  </a:cubicBezTo>
                  <a:cubicBezTo>
                    <a:pt x="2263" y="2930"/>
                    <a:pt x="2918" y="2275"/>
                    <a:pt x="2918" y="1465"/>
                  </a:cubicBezTo>
                  <a:cubicBezTo>
                    <a:pt x="2918" y="656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6656388" y="1470067"/>
              <a:ext cx="78545" cy="78868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6" y="1"/>
                    <a:pt x="1" y="656"/>
                    <a:pt x="1" y="1465"/>
                  </a:cubicBezTo>
                  <a:cubicBezTo>
                    <a:pt x="1" y="2275"/>
                    <a:pt x="656" y="2930"/>
                    <a:pt x="1453" y="2930"/>
                  </a:cubicBezTo>
                  <a:cubicBezTo>
                    <a:pt x="2263" y="2930"/>
                    <a:pt x="2918" y="2275"/>
                    <a:pt x="2918" y="1465"/>
                  </a:cubicBezTo>
                  <a:cubicBezTo>
                    <a:pt x="2918" y="656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5799077" y="1958818"/>
              <a:ext cx="78545" cy="78868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6" y="1"/>
                    <a:pt x="1" y="656"/>
                    <a:pt x="1" y="1465"/>
                  </a:cubicBezTo>
                  <a:cubicBezTo>
                    <a:pt x="1" y="2275"/>
                    <a:pt x="656" y="2930"/>
                    <a:pt x="1453" y="2930"/>
                  </a:cubicBezTo>
                  <a:cubicBezTo>
                    <a:pt x="2263" y="2930"/>
                    <a:pt x="2918" y="2275"/>
                    <a:pt x="2918" y="1465"/>
                  </a:cubicBezTo>
                  <a:cubicBezTo>
                    <a:pt x="2918" y="656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6656388" y="1958818"/>
              <a:ext cx="78545" cy="78868"/>
            </a:xfrm>
            <a:custGeom>
              <a:avLst/>
              <a:gdLst/>
              <a:ahLst/>
              <a:cxnLst/>
              <a:rect l="l" t="t" r="r" b="b"/>
              <a:pathLst>
                <a:path w="2918" h="2930" extrusionOk="0">
                  <a:moveTo>
                    <a:pt x="1453" y="1"/>
                  </a:moveTo>
                  <a:cubicBezTo>
                    <a:pt x="656" y="1"/>
                    <a:pt x="1" y="656"/>
                    <a:pt x="1" y="1465"/>
                  </a:cubicBezTo>
                  <a:cubicBezTo>
                    <a:pt x="1" y="2275"/>
                    <a:pt x="656" y="2930"/>
                    <a:pt x="1453" y="2930"/>
                  </a:cubicBezTo>
                  <a:cubicBezTo>
                    <a:pt x="2263" y="2930"/>
                    <a:pt x="2918" y="2275"/>
                    <a:pt x="2918" y="1465"/>
                  </a:cubicBezTo>
                  <a:cubicBezTo>
                    <a:pt x="2918" y="656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5145590" y="2031093"/>
              <a:ext cx="626909" cy="445673"/>
            </a:xfrm>
            <a:custGeom>
              <a:avLst/>
              <a:gdLst/>
              <a:ahLst/>
              <a:cxnLst/>
              <a:rect l="l" t="t" r="r" b="b"/>
              <a:pathLst>
                <a:path w="23290" h="16557" extrusionOk="0">
                  <a:moveTo>
                    <a:pt x="22618" y="0"/>
                  </a:moveTo>
                  <a:cubicBezTo>
                    <a:pt x="22501" y="0"/>
                    <a:pt x="22382" y="34"/>
                    <a:pt x="22277" y="102"/>
                  </a:cubicBezTo>
                  <a:lnTo>
                    <a:pt x="334" y="15473"/>
                  </a:lnTo>
                  <a:cubicBezTo>
                    <a:pt x="60" y="15663"/>
                    <a:pt x="1" y="16032"/>
                    <a:pt x="191" y="16306"/>
                  </a:cubicBezTo>
                  <a:cubicBezTo>
                    <a:pt x="299" y="16473"/>
                    <a:pt x="489" y="16556"/>
                    <a:pt x="680" y="16556"/>
                  </a:cubicBezTo>
                  <a:cubicBezTo>
                    <a:pt x="799" y="16556"/>
                    <a:pt x="918" y="16521"/>
                    <a:pt x="1013" y="16449"/>
                  </a:cubicBezTo>
                  <a:lnTo>
                    <a:pt x="22956" y="1078"/>
                  </a:lnTo>
                  <a:cubicBezTo>
                    <a:pt x="23230" y="900"/>
                    <a:pt x="23289" y="519"/>
                    <a:pt x="23111" y="257"/>
                  </a:cubicBezTo>
                  <a:cubicBezTo>
                    <a:pt x="22993" y="88"/>
                    <a:pt x="22807" y="0"/>
                    <a:pt x="2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34"/>
          <p:cNvGrpSpPr/>
          <p:nvPr/>
        </p:nvGrpSpPr>
        <p:grpSpPr>
          <a:xfrm>
            <a:off x="6099966" y="1577577"/>
            <a:ext cx="350079" cy="351320"/>
            <a:chOff x="4991425" y="3234750"/>
            <a:chExt cx="296175" cy="297225"/>
          </a:xfrm>
        </p:grpSpPr>
        <p:sp>
          <p:nvSpPr>
            <p:cNvPr id="1405" name="Google Shape;1405;p3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34"/>
          <p:cNvGrpSpPr/>
          <p:nvPr/>
        </p:nvGrpSpPr>
        <p:grpSpPr>
          <a:xfrm>
            <a:off x="2408417" y="3036643"/>
            <a:ext cx="1589334" cy="1228780"/>
            <a:chOff x="2408417" y="3036643"/>
            <a:chExt cx="1589334" cy="1228780"/>
          </a:xfrm>
        </p:grpSpPr>
        <p:sp>
          <p:nvSpPr>
            <p:cNvPr id="1412" name="Google Shape;1412;p34"/>
            <p:cNvSpPr/>
            <p:nvPr/>
          </p:nvSpPr>
          <p:spPr>
            <a:xfrm>
              <a:off x="3370547" y="3036643"/>
              <a:ext cx="627205" cy="445512"/>
            </a:xfrm>
            <a:custGeom>
              <a:avLst/>
              <a:gdLst/>
              <a:ahLst/>
              <a:cxnLst/>
              <a:rect l="l" t="t" r="r" b="b"/>
              <a:pathLst>
                <a:path w="23301" h="16551" extrusionOk="0">
                  <a:moveTo>
                    <a:pt x="22622" y="0"/>
                  </a:moveTo>
                  <a:cubicBezTo>
                    <a:pt x="22506" y="0"/>
                    <a:pt x="22390" y="35"/>
                    <a:pt x="22289" y="108"/>
                  </a:cubicBezTo>
                  <a:lnTo>
                    <a:pt x="334" y="15479"/>
                  </a:lnTo>
                  <a:cubicBezTo>
                    <a:pt x="72" y="15657"/>
                    <a:pt x="1" y="16038"/>
                    <a:pt x="191" y="16300"/>
                  </a:cubicBezTo>
                  <a:cubicBezTo>
                    <a:pt x="310" y="16467"/>
                    <a:pt x="489" y="16550"/>
                    <a:pt x="679" y="16550"/>
                  </a:cubicBezTo>
                  <a:cubicBezTo>
                    <a:pt x="798" y="16550"/>
                    <a:pt x="917" y="16526"/>
                    <a:pt x="1024" y="16443"/>
                  </a:cubicBezTo>
                  <a:lnTo>
                    <a:pt x="22968" y="1084"/>
                  </a:lnTo>
                  <a:cubicBezTo>
                    <a:pt x="23230" y="893"/>
                    <a:pt x="23301" y="524"/>
                    <a:pt x="23111" y="251"/>
                  </a:cubicBezTo>
                  <a:cubicBezTo>
                    <a:pt x="22993" y="89"/>
                    <a:pt x="22808" y="0"/>
                    <a:pt x="22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2837248" y="3201382"/>
              <a:ext cx="78545" cy="78545"/>
            </a:xfrm>
            <a:custGeom>
              <a:avLst/>
              <a:gdLst/>
              <a:ahLst/>
              <a:cxnLst/>
              <a:rect l="l" t="t" r="r" b="b"/>
              <a:pathLst>
                <a:path w="2918" h="2918" extrusionOk="0">
                  <a:moveTo>
                    <a:pt x="1465" y="0"/>
                  </a:moveTo>
                  <a:cubicBezTo>
                    <a:pt x="655" y="0"/>
                    <a:pt x="1" y="655"/>
                    <a:pt x="1" y="1465"/>
                  </a:cubicBezTo>
                  <a:cubicBezTo>
                    <a:pt x="1" y="2262"/>
                    <a:pt x="655" y="2917"/>
                    <a:pt x="1465" y="2917"/>
                  </a:cubicBezTo>
                  <a:cubicBezTo>
                    <a:pt x="2263" y="2917"/>
                    <a:pt x="2918" y="2262"/>
                    <a:pt x="2918" y="1465"/>
                  </a:cubicBezTo>
                  <a:cubicBezTo>
                    <a:pt x="2918" y="655"/>
                    <a:pt x="2263" y="0"/>
                    <a:pt x="14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2443034" y="3232149"/>
              <a:ext cx="869516" cy="1001869"/>
            </a:xfrm>
            <a:custGeom>
              <a:avLst/>
              <a:gdLst/>
              <a:ahLst/>
              <a:cxnLst/>
              <a:rect l="l" t="t" r="r" b="b"/>
              <a:pathLst>
                <a:path w="32303" h="37220" extrusionOk="0">
                  <a:moveTo>
                    <a:pt x="16158" y="524"/>
                  </a:moveTo>
                  <a:lnTo>
                    <a:pt x="31850" y="9573"/>
                  </a:lnTo>
                  <a:lnTo>
                    <a:pt x="31850" y="27658"/>
                  </a:lnTo>
                  <a:lnTo>
                    <a:pt x="16158" y="36707"/>
                  </a:lnTo>
                  <a:lnTo>
                    <a:pt x="453" y="27658"/>
                  </a:lnTo>
                  <a:lnTo>
                    <a:pt x="453" y="9573"/>
                  </a:lnTo>
                  <a:lnTo>
                    <a:pt x="16158" y="524"/>
                  </a:lnTo>
                  <a:close/>
                  <a:moveTo>
                    <a:pt x="16158" y="0"/>
                  </a:moveTo>
                  <a:lnTo>
                    <a:pt x="1" y="9311"/>
                  </a:lnTo>
                  <a:lnTo>
                    <a:pt x="1" y="27920"/>
                  </a:lnTo>
                  <a:lnTo>
                    <a:pt x="16158" y="37219"/>
                  </a:lnTo>
                  <a:lnTo>
                    <a:pt x="32302" y="27920"/>
                  </a:lnTo>
                  <a:lnTo>
                    <a:pt x="32302" y="9311"/>
                  </a:lnTo>
                  <a:lnTo>
                    <a:pt x="161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2499131" y="3298475"/>
              <a:ext cx="757324" cy="869516"/>
            </a:xfrm>
            <a:custGeom>
              <a:avLst/>
              <a:gdLst/>
              <a:ahLst/>
              <a:cxnLst/>
              <a:rect l="l" t="t" r="r" b="b"/>
              <a:pathLst>
                <a:path w="28135" h="32303" extrusionOk="0">
                  <a:moveTo>
                    <a:pt x="14074" y="513"/>
                  </a:moveTo>
                  <a:lnTo>
                    <a:pt x="27682" y="8335"/>
                  </a:lnTo>
                  <a:lnTo>
                    <a:pt x="27682" y="23968"/>
                  </a:lnTo>
                  <a:lnTo>
                    <a:pt x="14074" y="31779"/>
                  </a:lnTo>
                  <a:lnTo>
                    <a:pt x="453" y="23968"/>
                  </a:lnTo>
                  <a:lnTo>
                    <a:pt x="453" y="8335"/>
                  </a:lnTo>
                  <a:lnTo>
                    <a:pt x="14074" y="513"/>
                  </a:lnTo>
                  <a:close/>
                  <a:moveTo>
                    <a:pt x="14074" y="1"/>
                  </a:moveTo>
                  <a:lnTo>
                    <a:pt x="0" y="8073"/>
                  </a:lnTo>
                  <a:lnTo>
                    <a:pt x="0" y="24218"/>
                  </a:lnTo>
                  <a:lnTo>
                    <a:pt x="14074" y="32302"/>
                  </a:lnTo>
                  <a:lnTo>
                    <a:pt x="28135" y="24218"/>
                  </a:lnTo>
                  <a:lnTo>
                    <a:pt x="28135" y="8073"/>
                  </a:lnTo>
                  <a:lnTo>
                    <a:pt x="1407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2551379" y="3361948"/>
              <a:ext cx="649008" cy="742600"/>
            </a:xfrm>
            <a:custGeom>
              <a:avLst/>
              <a:gdLst/>
              <a:ahLst/>
              <a:cxnLst/>
              <a:rect l="l" t="t" r="r" b="b"/>
              <a:pathLst>
                <a:path w="24111" h="27588" extrusionOk="0">
                  <a:moveTo>
                    <a:pt x="12049" y="0"/>
                  </a:moveTo>
                  <a:lnTo>
                    <a:pt x="0" y="6894"/>
                  </a:lnTo>
                  <a:lnTo>
                    <a:pt x="0" y="20681"/>
                  </a:lnTo>
                  <a:lnTo>
                    <a:pt x="12049" y="27587"/>
                  </a:lnTo>
                  <a:lnTo>
                    <a:pt x="24110" y="20681"/>
                  </a:lnTo>
                  <a:lnTo>
                    <a:pt x="24110" y="6894"/>
                  </a:lnTo>
                  <a:lnTo>
                    <a:pt x="1204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2837248" y="4186878"/>
              <a:ext cx="78545" cy="78545"/>
            </a:xfrm>
            <a:custGeom>
              <a:avLst/>
              <a:gdLst/>
              <a:ahLst/>
              <a:cxnLst/>
              <a:rect l="l" t="t" r="r" b="b"/>
              <a:pathLst>
                <a:path w="2918" h="2918" extrusionOk="0">
                  <a:moveTo>
                    <a:pt x="1465" y="1"/>
                  </a:moveTo>
                  <a:cubicBezTo>
                    <a:pt x="655" y="1"/>
                    <a:pt x="1" y="656"/>
                    <a:pt x="1" y="1465"/>
                  </a:cubicBezTo>
                  <a:cubicBezTo>
                    <a:pt x="1" y="2263"/>
                    <a:pt x="655" y="2918"/>
                    <a:pt x="1465" y="2918"/>
                  </a:cubicBezTo>
                  <a:cubicBezTo>
                    <a:pt x="2263" y="2918"/>
                    <a:pt x="2918" y="2263"/>
                    <a:pt x="2918" y="1465"/>
                  </a:cubicBezTo>
                  <a:cubicBezTo>
                    <a:pt x="2918" y="656"/>
                    <a:pt x="2263" y="1"/>
                    <a:pt x="1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2408417" y="3449755"/>
              <a:ext cx="78868" cy="78545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65" y="1"/>
                  </a:moveTo>
                  <a:cubicBezTo>
                    <a:pt x="656" y="1"/>
                    <a:pt x="1" y="655"/>
                    <a:pt x="1" y="1465"/>
                  </a:cubicBezTo>
                  <a:cubicBezTo>
                    <a:pt x="1" y="2263"/>
                    <a:pt x="656" y="2918"/>
                    <a:pt x="1465" y="2918"/>
                  </a:cubicBezTo>
                  <a:cubicBezTo>
                    <a:pt x="2275" y="2918"/>
                    <a:pt x="2930" y="2263"/>
                    <a:pt x="2930" y="1465"/>
                  </a:cubicBezTo>
                  <a:cubicBezTo>
                    <a:pt x="2930" y="655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3265755" y="3449755"/>
              <a:ext cx="78868" cy="78545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65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63"/>
                    <a:pt x="655" y="2918"/>
                    <a:pt x="1465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1"/>
                    <a:pt x="1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2408417" y="3938506"/>
              <a:ext cx="78868" cy="78545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65" y="1"/>
                  </a:moveTo>
                  <a:cubicBezTo>
                    <a:pt x="656" y="1"/>
                    <a:pt x="1" y="655"/>
                    <a:pt x="1" y="1465"/>
                  </a:cubicBezTo>
                  <a:cubicBezTo>
                    <a:pt x="1" y="2263"/>
                    <a:pt x="656" y="2918"/>
                    <a:pt x="1465" y="2918"/>
                  </a:cubicBezTo>
                  <a:cubicBezTo>
                    <a:pt x="2275" y="2918"/>
                    <a:pt x="2930" y="2263"/>
                    <a:pt x="2930" y="1465"/>
                  </a:cubicBezTo>
                  <a:cubicBezTo>
                    <a:pt x="2930" y="655"/>
                    <a:pt x="2275" y="1"/>
                    <a:pt x="1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3265755" y="3938506"/>
              <a:ext cx="78868" cy="78545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65" y="1"/>
                  </a:moveTo>
                  <a:cubicBezTo>
                    <a:pt x="655" y="1"/>
                    <a:pt x="0" y="655"/>
                    <a:pt x="0" y="1465"/>
                  </a:cubicBezTo>
                  <a:cubicBezTo>
                    <a:pt x="0" y="2263"/>
                    <a:pt x="655" y="2918"/>
                    <a:pt x="1465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1"/>
                    <a:pt x="146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4"/>
          <p:cNvGrpSpPr/>
          <p:nvPr/>
        </p:nvGrpSpPr>
        <p:grpSpPr>
          <a:xfrm>
            <a:off x="2702759" y="3558355"/>
            <a:ext cx="350079" cy="350079"/>
            <a:chOff x="3497300" y="3227275"/>
            <a:chExt cx="296175" cy="296175"/>
          </a:xfrm>
        </p:grpSpPr>
        <p:sp>
          <p:nvSpPr>
            <p:cNvPr id="1423" name="Google Shape;1423;p3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5"/>
          <p:cNvSpPr/>
          <p:nvPr/>
        </p:nvSpPr>
        <p:spPr>
          <a:xfrm>
            <a:off x="1742688" y="1415788"/>
            <a:ext cx="2682200" cy="2322925"/>
          </a:xfrm>
          <a:custGeom>
            <a:avLst/>
            <a:gdLst/>
            <a:ahLst/>
            <a:cxnLst/>
            <a:rect l="l" t="t" r="r" b="b"/>
            <a:pathLst>
              <a:path w="107288" h="92917" fill="none" extrusionOk="0">
                <a:moveTo>
                  <a:pt x="26825" y="92916"/>
                </a:moveTo>
                <a:lnTo>
                  <a:pt x="80474" y="92916"/>
                </a:lnTo>
                <a:lnTo>
                  <a:pt x="107287" y="46458"/>
                </a:lnTo>
                <a:lnTo>
                  <a:pt x="80474" y="0"/>
                </a:lnTo>
                <a:lnTo>
                  <a:pt x="26825" y="0"/>
                </a:lnTo>
                <a:lnTo>
                  <a:pt x="0" y="46458"/>
                </a:lnTo>
                <a:close/>
              </a:path>
            </a:pathLst>
          </a:custGeom>
          <a:noFill/>
          <a:ln w="14000" cap="flat" cmpd="sng">
            <a:solidFill>
              <a:srgbClr val="869FB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6" name="Google Shape;1436;p35"/>
          <p:cNvGrpSpPr/>
          <p:nvPr/>
        </p:nvGrpSpPr>
        <p:grpSpPr>
          <a:xfrm>
            <a:off x="2521938" y="2090563"/>
            <a:ext cx="1123975" cy="973350"/>
            <a:chOff x="2521938" y="2090563"/>
            <a:chExt cx="1123975" cy="973350"/>
          </a:xfrm>
        </p:grpSpPr>
        <p:sp>
          <p:nvSpPr>
            <p:cNvPr id="1437" name="Google Shape;1437;p35"/>
            <p:cNvSpPr/>
            <p:nvPr/>
          </p:nvSpPr>
          <p:spPr>
            <a:xfrm>
              <a:off x="2521938" y="2090563"/>
              <a:ext cx="1123975" cy="973350"/>
            </a:xfrm>
            <a:custGeom>
              <a:avLst/>
              <a:gdLst/>
              <a:ahLst/>
              <a:cxnLst/>
              <a:rect l="l" t="t" r="r" b="b"/>
              <a:pathLst>
                <a:path w="44959" h="38934" extrusionOk="0">
                  <a:moveTo>
                    <a:pt x="11240" y="1"/>
                  </a:moveTo>
                  <a:lnTo>
                    <a:pt x="1" y="19467"/>
                  </a:lnTo>
                  <a:lnTo>
                    <a:pt x="11240" y="38934"/>
                  </a:lnTo>
                  <a:lnTo>
                    <a:pt x="33719" y="38934"/>
                  </a:lnTo>
                  <a:lnTo>
                    <a:pt x="44959" y="19467"/>
                  </a:lnTo>
                  <a:lnTo>
                    <a:pt x="3371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2560638" y="2124213"/>
              <a:ext cx="1046275" cy="906075"/>
            </a:xfrm>
            <a:custGeom>
              <a:avLst/>
              <a:gdLst/>
              <a:ahLst/>
              <a:cxnLst/>
              <a:rect l="l" t="t" r="r" b="b"/>
              <a:pathLst>
                <a:path w="41851" h="36243" extrusionOk="0">
                  <a:moveTo>
                    <a:pt x="10466" y="0"/>
                  </a:moveTo>
                  <a:lnTo>
                    <a:pt x="0" y="18121"/>
                  </a:lnTo>
                  <a:lnTo>
                    <a:pt x="10466" y="36243"/>
                  </a:lnTo>
                  <a:lnTo>
                    <a:pt x="31397" y="36243"/>
                  </a:lnTo>
                  <a:lnTo>
                    <a:pt x="41851" y="18121"/>
                  </a:lnTo>
                  <a:lnTo>
                    <a:pt x="31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/>
            </a:p>
          </p:txBody>
        </p:sp>
      </p:grpSp>
      <p:grpSp>
        <p:nvGrpSpPr>
          <p:cNvPr id="1439" name="Google Shape;1439;p35"/>
          <p:cNvGrpSpPr/>
          <p:nvPr/>
        </p:nvGrpSpPr>
        <p:grpSpPr>
          <a:xfrm>
            <a:off x="2298375" y="672050"/>
            <a:ext cx="1575000" cy="1061363"/>
            <a:chOff x="2298375" y="672050"/>
            <a:chExt cx="1575000" cy="1061363"/>
          </a:xfrm>
        </p:grpSpPr>
        <p:sp>
          <p:nvSpPr>
            <p:cNvPr id="1440" name="Google Shape;1440;p35"/>
            <p:cNvSpPr/>
            <p:nvPr/>
          </p:nvSpPr>
          <p:spPr>
            <a:xfrm>
              <a:off x="2710963" y="1087163"/>
              <a:ext cx="745950" cy="646250"/>
            </a:xfrm>
            <a:custGeom>
              <a:avLst/>
              <a:gdLst/>
              <a:ahLst/>
              <a:cxnLst/>
              <a:rect l="l" t="t" r="r" b="b"/>
              <a:pathLst>
                <a:path w="29838" h="25850" extrusionOk="0">
                  <a:moveTo>
                    <a:pt x="7453" y="1"/>
                  </a:moveTo>
                  <a:lnTo>
                    <a:pt x="0" y="12931"/>
                  </a:lnTo>
                  <a:lnTo>
                    <a:pt x="7453" y="25849"/>
                  </a:lnTo>
                  <a:lnTo>
                    <a:pt x="22372" y="25849"/>
                  </a:lnTo>
                  <a:lnTo>
                    <a:pt x="29837" y="12931"/>
                  </a:lnTo>
                  <a:lnTo>
                    <a:pt x="2237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2791913" y="1157413"/>
              <a:ext cx="583725" cy="505750"/>
            </a:xfrm>
            <a:custGeom>
              <a:avLst/>
              <a:gdLst/>
              <a:ahLst/>
              <a:cxnLst/>
              <a:rect l="l" t="t" r="r" b="b"/>
              <a:pathLst>
                <a:path w="23349" h="20230" extrusionOk="0">
                  <a:moveTo>
                    <a:pt x="5847" y="1"/>
                  </a:moveTo>
                  <a:lnTo>
                    <a:pt x="1" y="10121"/>
                  </a:lnTo>
                  <a:lnTo>
                    <a:pt x="5847" y="20229"/>
                  </a:lnTo>
                  <a:lnTo>
                    <a:pt x="17515" y="20229"/>
                  </a:lnTo>
                  <a:lnTo>
                    <a:pt x="23349" y="10121"/>
                  </a:lnTo>
                  <a:lnTo>
                    <a:pt x="175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2826138" y="1187188"/>
              <a:ext cx="515275" cy="446200"/>
            </a:xfrm>
            <a:custGeom>
              <a:avLst/>
              <a:gdLst/>
              <a:ahLst/>
              <a:cxnLst/>
              <a:rect l="l" t="t" r="r" b="b"/>
              <a:pathLst>
                <a:path w="20611" h="17848" extrusionOk="0">
                  <a:moveTo>
                    <a:pt x="5156" y="0"/>
                  </a:moveTo>
                  <a:lnTo>
                    <a:pt x="1" y="8930"/>
                  </a:lnTo>
                  <a:lnTo>
                    <a:pt x="5156" y="17848"/>
                  </a:lnTo>
                  <a:lnTo>
                    <a:pt x="15467" y="17848"/>
                  </a:lnTo>
                  <a:lnTo>
                    <a:pt x="20611" y="8930"/>
                  </a:lnTo>
                  <a:lnTo>
                    <a:pt x="1546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43" name="Google Shape;1443;p35"/>
            <p:cNvSpPr txBox="1"/>
            <p:nvPr/>
          </p:nvSpPr>
          <p:spPr>
            <a:xfrm>
              <a:off x="2298375" y="672050"/>
              <a:ext cx="15750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44" name="Google Shape;1444;p35"/>
          <p:cNvGrpSpPr/>
          <p:nvPr/>
        </p:nvGrpSpPr>
        <p:grpSpPr>
          <a:xfrm>
            <a:off x="2298375" y="3417813"/>
            <a:ext cx="1575000" cy="1053638"/>
            <a:chOff x="2298375" y="3417813"/>
            <a:chExt cx="1575000" cy="1053638"/>
          </a:xfrm>
        </p:grpSpPr>
        <p:sp>
          <p:nvSpPr>
            <p:cNvPr id="1445" name="Google Shape;1445;p35"/>
            <p:cNvSpPr/>
            <p:nvPr/>
          </p:nvSpPr>
          <p:spPr>
            <a:xfrm>
              <a:off x="2712738" y="3417813"/>
              <a:ext cx="745950" cy="645925"/>
            </a:xfrm>
            <a:custGeom>
              <a:avLst/>
              <a:gdLst/>
              <a:ahLst/>
              <a:cxnLst/>
              <a:rect l="l" t="t" r="r" b="b"/>
              <a:pathLst>
                <a:path w="29838" h="25837" extrusionOk="0">
                  <a:moveTo>
                    <a:pt x="7466" y="0"/>
                  </a:moveTo>
                  <a:lnTo>
                    <a:pt x="1" y="12919"/>
                  </a:lnTo>
                  <a:lnTo>
                    <a:pt x="7466" y="25837"/>
                  </a:lnTo>
                  <a:lnTo>
                    <a:pt x="22384" y="25837"/>
                  </a:lnTo>
                  <a:lnTo>
                    <a:pt x="29838" y="12919"/>
                  </a:lnTo>
                  <a:lnTo>
                    <a:pt x="2238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2793988" y="3488063"/>
              <a:ext cx="583750" cy="505450"/>
            </a:xfrm>
            <a:custGeom>
              <a:avLst/>
              <a:gdLst/>
              <a:ahLst/>
              <a:cxnLst/>
              <a:rect l="l" t="t" r="r" b="b"/>
              <a:pathLst>
                <a:path w="23350" h="20218" extrusionOk="0">
                  <a:moveTo>
                    <a:pt x="5835" y="0"/>
                  </a:moveTo>
                  <a:lnTo>
                    <a:pt x="1" y="10109"/>
                  </a:lnTo>
                  <a:lnTo>
                    <a:pt x="5835" y="20217"/>
                  </a:lnTo>
                  <a:lnTo>
                    <a:pt x="17515" y="20217"/>
                  </a:lnTo>
                  <a:lnTo>
                    <a:pt x="23349" y="10109"/>
                  </a:lnTo>
                  <a:lnTo>
                    <a:pt x="175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2828238" y="3517813"/>
              <a:ext cx="515250" cy="446225"/>
            </a:xfrm>
            <a:custGeom>
              <a:avLst/>
              <a:gdLst/>
              <a:ahLst/>
              <a:cxnLst/>
              <a:rect l="l" t="t" r="r" b="b"/>
              <a:pathLst>
                <a:path w="20610" h="17849" extrusionOk="0">
                  <a:moveTo>
                    <a:pt x="5156" y="1"/>
                  </a:moveTo>
                  <a:lnTo>
                    <a:pt x="0" y="8919"/>
                  </a:lnTo>
                  <a:lnTo>
                    <a:pt x="5156" y="17848"/>
                  </a:lnTo>
                  <a:lnTo>
                    <a:pt x="15466" y="17848"/>
                  </a:lnTo>
                  <a:lnTo>
                    <a:pt x="20610" y="8919"/>
                  </a:lnTo>
                  <a:lnTo>
                    <a:pt x="1546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1448" name="Google Shape;1448;p35"/>
            <p:cNvSpPr txBox="1"/>
            <p:nvPr/>
          </p:nvSpPr>
          <p:spPr>
            <a:xfrm>
              <a:off x="2298375" y="4139950"/>
              <a:ext cx="15750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49" name="Google Shape;1449;p35"/>
          <p:cNvGrpSpPr/>
          <p:nvPr/>
        </p:nvGrpSpPr>
        <p:grpSpPr>
          <a:xfrm>
            <a:off x="3721488" y="1670863"/>
            <a:ext cx="1735963" cy="645950"/>
            <a:chOff x="3721488" y="1670863"/>
            <a:chExt cx="1735963" cy="645950"/>
          </a:xfrm>
        </p:grpSpPr>
        <p:sp>
          <p:nvSpPr>
            <p:cNvPr id="1450" name="Google Shape;1450;p35"/>
            <p:cNvSpPr/>
            <p:nvPr/>
          </p:nvSpPr>
          <p:spPr>
            <a:xfrm>
              <a:off x="3721488" y="1670863"/>
              <a:ext cx="745950" cy="645950"/>
            </a:xfrm>
            <a:custGeom>
              <a:avLst/>
              <a:gdLst/>
              <a:ahLst/>
              <a:cxnLst/>
              <a:rect l="l" t="t" r="r" b="b"/>
              <a:pathLst>
                <a:path w="29838" h="25838" extrusionOk="0">
                  <a:moveTo>
                    <a:pt x="7466" y="1"/>
                  </a:moveTo>
                  <a:lnTo>
                    <a:pt x="1" y="12919"/>
                  </a:lnTo>
                  <a:lnTo>
                    <a:pt x="7466" y="25837"/>
                  </a:lnTo>
                  <a:lnTo>
                    <a:pt x="22385" y="25837"/>
                  </a:lnTo>
                  <a:lnTo>
                    <a:pt x="29838" y="12919"/>
                  </a:lnTo>
                  <a:lnTo>
                    <a:pt x="2238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3802763" y="1741113"/>
              <a:ext cx="583725" cy="505450"/>
            </a:xfrm>
            <a:custGeom>
              <a:avLst/>
              <a:gdLst/>
              <a:ahLst/>
              <a:cxnLst/>
              <a:rect l="l" t="t" r="r" b="b"/>
              <a:pathLst>
                <a:path w="23349" h="20218" extrusionOk="0">
                  <a:moveTo>
                    <a:pt x="5834" y="1"/>
                  </a:moveTo>
                  <a:lnTo>
                    <a:pt x="0" y="10109"/>
                  </a:lnTo>
                  <a:lnTo>
                    <a:pt x="5834" y="20217"/>
                  </a:lnTo>
                  <a:lnTo>
                    <a:pt x="17502" y="20217"/>
                  </a:lnTo>
                  <a:lnTo>
                    <a:pt x="23348" y="10109"/>
                  </a:lnTo>
                  <a:lnTo>
                    <a:pt x="175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3836688" y="1770588"/>
              <a:ext cx="515575" cy="446200"/>
            </a:xfrm>
            <a:custGeom>
              <a:avLst/>
              <a:gdLst/>
              <a:ahLst/>
              <a:cxnLst/>
              <a:rect l="l" t="t" r="r" b="b"/>
              <a:pathLst>
                <a:path w="20623" h="17848" extrusionOk="0">
                  <a:moveTo>
                    <a:pt x="5156" y="0"/>
                  </a:moveTo>
                  <a:lnTo>
                    <a:pt x="1" y="8930"/>
                  </a:lnTo>
                  <a:lnTo>
                    <a:pt x="5156" y="17848"/>
                  </a:lnTo>
                  <a:lnTo>
                    <a:pt x="15467" y="17848"/>
                  </a:lnTo>
                  <a:lnTo>
                    <a:pt x="20622" y="8930"/>
                  </a:lnTo>
                  <a:lnTo>
                    <a:pt x="1546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1453" name="Google Shape;1453;p35"/>
            <p:cNvSpPr txBox="1"/>
            <p:nvPr/>
          </p:nvSpPr>
          <p:spPr>
            <a:xfrm>
              <a:off x="4543650" y="1828100"/>
              <a:ext cx="9138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54" name="Google Shape;1454;p35"/>
          <p:cNvGrpSpPr/>
          <p:nvPr/>
        </p:nvGrpSpPr>
        <p:grpSpPr>
          <a:xfrm>
            <a:off x="3721488" y="2837688"/>
            <a:ext cx="1735963" cy="645925"/>
            <a:chOff x="3721488" y="2837688"/>
            <a:chExt cx="1735963" cy="645925"/>
          </a:xfrm>
        </p:grpSpPr>
        <p:sp>
          <p:nvSpPr>
            <p:cNvPr id="1455" name="Google Shape;1455;p35"/>
            <p:cNvSpPr/>
            <p:nvPr/>
          </p:nvSpPr>
          <p:spPr>
            <a:xfrm>
              <a:off x="3721488" y="2837688"/>
              <a:ext cx="745950" cy="645925"/>
            </a:xfrm>
            <a:custGeom>
              <a:avLst/>
              <a:gdLst/>
              <a:ahLst/>
              <a:cxnLst/>
              <a:rect l="l" t="t" r="r" b="b"/>
              <a:pathLst>
                <a:path w="29838" h="25837" extrusionOk="0">
                  <a:moveTo>
                    <a:pt x="7466" y="0"/>
                  </a:moveTo>
                  <a:lnTo>
                    <a:pt x="1" y="12918"/>
                  </a:lnTo>
                  <a:lnTo>
                    <a:pt x="7466" y="25837"/>
                  </a:lnTo>
                  <a:lnTo>
                    <a:pt x="22385" y="25837"/>
                  </a:lnTo>
                  <a:lnTo>
                    <a:pt x="29838" y="12918"/>
                  </a:lnTo>
                  <a:lnTo>
                    <a:pt x="2238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3802763" y="2907938"/>
              <a:ext cx="583725" cy="505425"/>
            </a:xfrm>
            <a:custGeom>
              <a:avLst/>
              <a:gdLst/>
              <a:ahLst/>
              <a:cxnLst/>
              <a:rect l="l" t="t" r="r" b="b"/>
              <a:pathLst>
                <a:path w="23349" h="20217" extrusionOk="0">
                  <a:moveTo>
                    <a:pt x="5834" y="0"/>
                  </a:moveTo>
                  <a:lnTo>
                    <a:pt x="0" y="10108"/>
                  </a:lnTo>
                  <a:lnTo>
                    <a:pt x="5834" y="20217"/>
                  </a:lnTo>
                  <a:lnTo>
                    <a:pt x="17502" y="20217"/>
                  </a:lnTo>
                  <a:lnTo>
                    <a:pt x="23348" y="10108"/>
                  </a:lnTo>
                  <a:lnTo>
                    <a:pt x="17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3836688" y="2937688"/>
              <a:ext cx="515575" cy="446225"/>
            </a:xfrm>
            <a:custGeom>
              <a:avLst/>
              <a:gdLst/>
              <a:ahLst/>
              <a:cxnLst/>
              <a:rect l="l" t="t" r="r" b="b"/>
              <a:pathLst>
                <a:path w="20623" h="17849" extrusionOk="0">
                  <a:moveTo>
                    <a:pt x="5156" y="1"/>
                  </a:moveTo>
                  <a:lnTo>
                    <a:pt x="1" y="8918"/>
                  </a:lnTo>
                  <a:lnTo>
                    <a:pt x="5156" y="17848"/>
                  </a:lnTo>
                  <a:lnTo>
                    <a:pt x="15467" y="17848"/>
                  </a:lnTo>
                  <a:lnTo>
                    <a:pt x="20622" y="8918"/>
                  </a:lnTo>
                  <a:lnTo>
                    <a:pt x="1546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1458" name="Google Shape;1458;p35"/>
            <p:cNvSpPr txBox="1"/>
            <p:nvPr/>
          </p:nvSpPr>
          <p:spPr>
            <a:xfrm>
              <a:off x="4543650" y="2995074"/>
              <a:ext cx="9138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59" name="Google Shape;1459;p35"/>
          <p:cNvGrpSpPr/>
          <p:nvPr/>
        </p:nvGrpSpPr>
        <p:grpSpPr>
          <a:xfrm>
            <a:off x="710275" y="1670863"/>
            <a:ext cx="1736088" cy="645950"/>
            <a:chOff x="710275" y="1670863"/>
            <a:chExt cx="1736088" cy="645950"/>
          </a:xfrm>
        </p:grpSpPr>
        <p:sp>
          <p:nvSpPr>
            <p:cNvPr id="1460" name="Google Shape;1460;p35"/>
            <p:cNvSpPr/>
            <p:nvPr/>
          </p:nvSpPr>
          <p:spPr>
            <a:xfrm>
              <a:off x="1700413" y="1670863"/>
              <a:ext cx="745950" cy="645950"/>
            </a:xfrm>
            <a:custGeom>
              <a:avLst/>
              <a:gdLst/>
              <a:ahLst/>
              <a:cxnLst/>
              <a:rect l="l" t="t" r="r" b="b"/>
              <a:pathLst>
                <a:path w="29838" h="25838" extrusionOk="0">
                  <a:moveTo>
                    <a:pt x="7454" y="1"/>
                  </a:moveTo>
                  <a:lnTo>
                    <a:pt x="0" y="12919"/>
                  </a:lnTo>
                  <a:lnTo>
                    <a:pt x="7454" y="25837"/>
                  </a:lnTo>
                  <a:lnTo>
                    <a:pt x="22372" y="25837"/>
                  </a:lnTo>
                  <a:lnTo>
                    <a:pt x="29837" y="12919"/>
                  </a:lnTo>
                  <a:lnTo>
                    <a:pt x="2237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781363" y="1741113"/>
              <a:ext cx="583725" cy="505450"/>
            </a:xfrm>
            <a:custGeom>
              <a:avLst/>
              <a:gdLst/>
              <a:ahLst/>
              <a:cxnLst/>
              <a:rect l="l" t="t" r="r" b="b"/>
              <a:pathLst>
                <a:path w="23349" h="20218" extrusionOk="0">
                  <a:moveTo>
                    <a:pt x="5835" y="1"/>
                  </a:moveTo>
                  <a:lnTo>
                    <a:pt x="1" y="10109"/>
                  </a:lnTo>
                  <a:lnTo>
                    <a:pt x="5835" y="20217"/>
                  </a:lnTo>
                  <a:lnTo>
                    <a:pt x="17515" y="20217"/>
                  </a:lnTo>
                  <a:lnTo>
                    <a:pt x="23349" y="10109"/>
                  </a:lnTo>
                  <a:lnTo>
                    <a:pt x="175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815613" y="1770588"/>
              <a:ext cx="515250" cy="446200"/>
            </a:xfrm>
            <a:custGeom>
              <a:avLst/>
              <a:gdLst/>
              <a:ahLst/>
              <a:cxnLst/>
              <a:rect l="l" t="t" r="r" b="b"/>
              <a:pathLst>
                <a:path w="20610" h="17848" extrusionOk="0">
                  <a:moveTo>
                    <a:pt x="5155" y="0"/>
                  </a:moveTo>
                  <a:lnTo>
                    <a:pt x="0" y="8930"/>
                  </a:lnTo>
                  <a:lnTo>
                    <a:pt x="5155" y="17848"/>
                  </a:lnTo>
                  <a:lnTo>
                    <a:pt x="15454" y="17848"/>
                  </a:lnTo>
                  <a:lnTo>
                    <a:pt x="20610" y="8930"/>
                  </a:lnTo>
                  <a:lnTo>
                    <a:pt x="1545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/>
            </a:p>
          </p:txBody>
        </p:sp>
        <p:sp>
          <p:nvSpPr>
            <p:cNvPr id="1463" name="Google Shape;1463;p35"/>
            <p:cNvSpPr txBox="1"/>
            <p:nvPr/>
          </p:nvSpPr>
          <p:spPr>
            <a:xfrm>
              <a:off x="710275" y="1828100"/>
              <a:ext cx="9138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4" name="Google Shape;1464;p35"/>
          <p:cNvGrpSpPr/>
          <p:nvPr/>
        </p:nvGrpSpPr>
        <p:grpSpPr>
          <a:xfrm>
            <a:off x="710275" y="2837688"/>
            <a:ext cx="1736088" cy="645925"/>
            <a:chOff x="710275" y="2837688"/>
            <a:chExt cx="1736088" cy="645925"/>
          </a:xfrm>
        </p:grpSpPr>
        <p:sp>
          <p:nvSpPr>
            <p:cNvPr id="1465" name="Google Shape;1465;p35"/>
            <p:cNvSpPr/>
            <p:nvPr/>
          </p:nvSpPr>
          <p:spPr>
            <a:xfrm>
              <a:off x="1700413" y="2837688"/>
              <a:ext cx="745950" cy="645925"/>
            </a:xfrm>
            <a:custGeom>
              <a:avLst/>
              <a:gdLst/>
              <a:ahLst/>
              <a:cxnLst/>
              <a:rect l="l" t="t" r="r" b="b"/>
              <a:pathLst>
                <a:path w="29838" h="25837" extrusionOk="0">
                  <a:moveTo>
                    <a:pt x="7454" y="0"/>
                  </a:moveTo>
                  <a:lnTo>
                    <a:pt x="0" y="12918"/>
                  </a:lnTo>
                  <a:lnTo>
                    <a:pt x="7454" y="25837"/>
                  </a:lnTo>
                  <a:lnTo>
                    <a:pt x="22372" y="25837"/>
                  </a:lnTo>
                  <a:lnTo>
                    <a:pt x="29837" y="12918"/>
                  </a:lnTo>
                  <a:lnTo>
                    <a:pt x="2237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1781363" y="2907938"/>
              <a:ext cx="583725" cy="505425"/>
            </a:xfrm>
            <a:custGeom>
              <a:avLst/>
              <a:gdLst/>
              <a:ahLst/>
              <a:cxnLst/>
              <a:rect l="l" t="t" r="r" b="b"/>
              <a:pathLst>
                <a:path w="23349" h="20217" extrusionOk="0">
                  <a:moveTo>
                    <a:pt x="5835" y="0"/>
                  </a:moveTo>
                  <a:lnTo>
                    <a:pt x="1" y="10108"/>
                  </a:lnTo>
                  <a:lnTo>
                    <a:pt x="5835" y="20217"/>
                  </a:lnTo>
                  <a:lnTo>
                    <a:pt x="17515" y="20217"/>
                  </a:lnTo>
                  <a:lnTo>
                    <a:pt x="23349" y="10108"/>
                  </a:lnTo>
                  <a:lnTo>
                    <a:pt x="175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1815613" y="2937688"/>
              <a:ext cx="515250" cy="446225"/>
            </a:xfrm>
            <a:custGeom>
              <a:avLst/>
              <a:gdLst/>
              <a:ahLst/>
              <a:cxnLst/>
              <a:rect l="l" t="t" r="r" b="b"/>
              <a:pathLst>
                <a:path w="20610" h="17849" extrusionOk="0">
                  <a:moveTo>
                    <a:pt x="5155" y="1"/>
                  </a:moveTo>
                  <a:lnTo>
                    <a:pt x="0" y="8918"/>
                  </a:lnTo>
                  <a:lnTo>
                    <a:pt x="5155" y="17848"/>
                  </a:lnTo>
                  <a:lnTo>
                    <a:pt x="15454" y="17848"/>
                  </a:lnTo>
                  <a:lnTo>
                    <a:pt x="20610" y="8918"/>
                  </a:lnTo>
                  <a:lnTo>
                    <a:pt x="1545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710275" y="2995074"/>
              <a:ext cx="9138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69" name="Google Shape;1469;p35"/>
          <p:cNvSpPr txBox="1"/>
          <p:nvPr/>
        </p:nvSpPr>
        <p:spPr>
          <a:xfrm>
            <a:off x="5797500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Hexagon Diagram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70" name="Google Shape;1470;p35"/>
          <p:cNvSpPr txBox="1"/>
          <p:nvPr/>
        </p:nvSpPr>
        <p:spPr>
          <a:xfrm>
            <a:off x="5797500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476" name="Google Shape;1476;p36"/>
          <p:cNvGrpSpPr/>
          <p:nvPr/>
        </p:nvGrpSpPr>
        <p:grpSpPr>
          <a:xfrm>
            <a:off x="2018225" y="1331938"/>
            <a:ext cx="2545875" cy="745350"/>
            <a:chOff x="2018225" y="1331938"/>
            <a:chExt cx="2545875" cy="745350"/>
          </a:xfrm>
        </p:grpSpPr>
        <p:sp>
          <p:nvSpPr>
            <p:cNvPr id="1477" name="Google Shape;1477;p36"/>
            <p:cNvSpPr/>
            <p:nvPr/>
          </p:nvSpPr>
          <p:spPr>
            <a:xfrm>
              <a:off x="3703550" y="1331938"/>
              <a:ext cx="860550" cy="745350"/>
            </a:xfrm>
            <a:custGeom>
              <a:avLst/>
              <a:gdLst/>
              <a:ahLst/>
              <a:cxnLst/>
              <a:rect l="l" t="t" r="r" b="b"/>
              <a:pathLst>
                <a:path w="34422" h="29814" extrusionOk="0">
                  <a:moveTo>
                    <a:pt x="8609" y="0"/>
                  </a:moveTo>
                  <a:lnTo>
                    <a:pt x="1" y="14907"/>
                  </a:lnTo>
                  <a:lnTo>
                    <a:pt x="8609" y="29814"/>
                  </a:lnTo>
                  <a:lnTo>
                    <a:pt x="25814" y="29814"/>
                  </a:lnTo>
                  <a:lnTo>
                    <a:pt x="34422" y="14907"/>
                  </a:lnTo>
                  <a:lnTo>
                    <a:pt x="2581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753275" y="1375088"/>
              <a:ext cx="761125" cy="659050"/>
            </a:xfrm>
            <a:custGeom>
              <a:avLst/>
              <a:gdLst/>
              <a:ahLst/>
              <a:cxnLst/>
              <a:rect l="l" t="t" r="r" b="b"/>
              <a:pathLst>
                <a:path w="30445" h="26362" extrusionOk="0">
                  <a:moveTo>
                    <a:pt x="7608" y="1"/>
                  </a:moveTo>
                  <a:lnTo>
                    <a:pt x="0" y="13181"/>
                  </a:lnTo>
                  <a:lnTo>
                    <a:pt x="7608" y="26361"/>
                  </a:lnTo>
                  <a:lnTo>
                    <a:pt x="22837" y="26361"/>
                  </a:lnTo>
                  <a:lnTo>
                    <a:pt x="30445" y="13181"/>
                  </a:lnTo>
                  <a:lnTo>
                    <a:pt x="22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802975" y="1417963"/>
              <a:ext cx="661725" cy="573300"/>
            </a:xfrm>
            <a:custGeom>
              <a:avLst/>
              <a:gdLst/>
              <a:ahLst/>
              <a:cxnLst/>
              <a:rect l="l" t="t" r="r" b="b"/>
              <a:pathLst>
                <a:path w="26469" h="22932" extrusionOk="0">
                  <a:moveTo>
                    <a:pt x="6621" y="0"/>
                  </a:moveTo>
                  <a:lnTo>
                    <a:pt x="1" y="11466"/>
                  </a:lnTo>
                  <a:lnTo>
                    <a:pt x="6621" y="22932"/>
                  </a:lnTo>
                  <a:lnTo>
                    <a:pt x="19848" y="22932"/>
                  </a:lnTo>
                  <a:lnTo>
                    <a:pt x="26468" y="11466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2018225" y="1425113"/>
              <a:ext cx="1846700" cy="559000"/>
            </a:xfrm>
            <a:custGeom>
              <a:avLst/>
              <a:gdLst/>
              <a:ahLst/>
              <a:cxnLst/>
              <a:rect l="l" t="t" r="r" b="b"/>
              <a:pathLst>
                <a:path w="73868" h="22360" extrusionOk="0">
                  <a:moveTo>
                    <a:pt x="4275" y="0"/>
                  </a:moveTo>
                  <a:lnTo>
                    <a:pt x="3525" y="1298"/>
                  </a:lnTo>
                  <a:cubicBezTo>
                    <a:pt x="1" y="7406"/>
                    <a:pt x="1" y="14954"/>
                    <a:pt x="3525" y="21074"/>
                  </a:cubicBezTo>
                  <a:lnTo>
                    <a:pt x="4275" y="22360"/>
                  </a:lnTo>
                  <a:lnTo>
                    <a:pt x="73867" y="22360"/>
                  </a:lnTo>
                  <a:lnTo>
                    <a:pt x="67414" y="11180"/>
                  </a:lnTo>
                  <a:lnTo>
                    <a:pt x="7386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2063475" y="1468263"/>
              <a:ext cx="1726725" cy="472700"/>
            </a:xfrm>
            <a:custGeom>
              <a:avLst/>
              <a:gdLst/>
              <a:ahLst/>
              <a:cxnLst/>
              <a:rect l="l" t="t" r="r" b="b"/>
              <a:pathLst>
                <a:path w="69069" h="18908" extrusionOk="0">
                  <a:moveTo>
                    <a:pt x="3453" y="0"/>
                  </a:moveTo>
                  <a:lnTo>
                    <a:pt x="3215" y="429"/>
                  </a:lnTo>
                  <a:cubicBezTo>
                    <a:pt x="1" y="6001"/>
                    <a:pt x="1" y="12919"/>
                    <a:pt x="3215" y="18479"/>
                  </a:cubicBezTo>
                  <a:lnTo>
                    <a:pt x="3453" y="18908"/>
                  </a:lnTo>
                  <a:lnTo>
                    <a:pt x="69069" y="18908"/>
                  </a:lnTo>
                  <a:lnTo>
                    <a:pt x="63616" y="9454"/>
                  </a:lnTo>
                  <a:lnTo>
                    <a:pt x="69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/>
            </a:p>
          </p:txBody>
        </p:sp>
      </p:grpSp>
      <p:grpSp>
        <p:nvGrpSpPr>
          <p:cNvPr id="1482" name="Google Shape;1482;p36"/>
          <p:cNvGrpSpPr/>
          <p:nvPr/>
        </p:nvGrpSpPr>
        <p:grpSpPr>
          <a:xfrm>
            <a:off x="3996317" y="1567474"/>
            <a:ext cx="275004" cy="274277"/>
            <a:chOff x="-34005425" y="3945575"/>
            <a:chExt cx="293025" cy="292250"/>
          </a:xfrm>
        </p:grpSpPr>
        <p:sp>
          <p:nvSpPr>
            <p:cNvPr id="1483" name="Google Shape;1483;p36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36"/>
          <p:cNvGrpSpPr/>
          <p:nvPr/>
        </p:nvGrpSpPr>
        <p:grpSpPr>
          <a:xfrm>
            <a:off x="4579850" y="1748363"/>
            <a:ext cx="2545900" cy="745350"/>
            <a:chOff x="4579850" y="1748363"/>
            <a:chExt cx="2545900" cy="745350"/>
          </a:xfrm>
        </p:grpSpPr>
        <p:sp>
          <p:nvSpPr>
            <p:cNvPr id="1487" name="Google Shape;1487;p36"/>
            <p:cNvSpPr/>
            <p:nvPr/>
          </p:nvSpPr>
          <p:spPr>
            <a:xfrm>
              <a:off x="5279050" y="1841525"/>
              <a:ext cx="1846700" cy="559025"/>
            </a:xfrm>
            <a:custGeom>
              <a:avLst/>
              <a:gdLst/>
              <a:ahLst/>
              <a:cxnLst/>
              <a:rect l="l" t="t" r="r" b="b"/>
              <a:pathLst>
                <a:path w="73868" h="22361" extrusionOk="0">
                  <a:moveTo>
                    <a:pt x="1" y="1"/>
                  </a:moveTo>
                  <a:lnTo>
                    <a:pt x="6454" y="11181"/>
                  </a:lnTo>
                  <a:lnTo>
                    <a:pt x="1" y="22361"/>
                  </a:lnTo>
                  <a:lnTo>
                    <a:pt x="69593" y="22361"/>
                  </a:lnTo>
                  <a:lnTo>
                    <a:pt x="70331" y="21075"/>
                  </a:lnTo>
                  <a:cubicBezTo>
                    <a:pt x="73867" y="14955"/>
                    <a:pt x="73867" y="7418"/>
                    <a:pt x="70331" y="1299"/>
                  </a:cubicBezTo>
                  <a:lnTo>
                    <a:pt x="6959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5353475" y="1884538"/>
              <a:ext cx="1727025" cy="473000"/>
            </a:xfrm>
            <a:custGeom>
              <a:avLst/>
              <a:gdLst/>
              <a:ahLst/>
              <a:cxnLst/>
              <a:rect l="l" t="t" r="r" b="b"/>
              <a:pathLst>
                <a:path w="69081" h="18920" extrusionOk="0">
                  <a:moveTo>
                    <a:pt x="0" y="0"/>
                  </a:moveTo>
                  <a:lnTo>
                    <a:pt x="5465" y="9454"/>
                  </a:lnTo>
                  <a:lnTo>
                    <a:pt x="0" y="18919"/>
                  </a:lnTo>
                  <a:lnTo>
                    <a:pt x="65616" y="18919"/>
                  </a:lnTo>
                  <a:lnTo>
                    <a:pt x="65866" y="18479"/>
                  </a:lnTo>
                  <a:cubicBezTo>
                    <a:pt x="69080" y="12919"/>
                    <a:pt x="69080" y="6001"/>
                    <a:pt x="65866" y="429"/>
                  </a:cubicBezTo>
                  <a:lnTo>
                    <a:pt x="65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4579850" y="1748363"/>
              <a:ext cx="860550" cy="745350"/>
            </a:xfrm>
            <a:custGeom>
              <a:avLst/>
              <a:gdLst/>
              <a:ahLst/>
              <a:cxnLst/>
              <a:rect l="l" t="t" r="r" b="b"/>
              <a:pathLst>
                <a:path w="34422" h="29814" extrusionOk="0">
                  <a:moveTo>
                    <a:pt x="8609" y="0"/>
                  </a:moveTo>
                  <a:lnTo>
                    <a:pt x="1" y="14907"/>
                  </a:lnTo>
                  <a:lnTo>
                    <a:pt x="8609" y="29813"/>
                  </a:lnTo>
                  <a:lnTo>
                    <a:pt x="25826" y="29813"/>
                  </a:lnTo>
                  <a:lnTo>
                    <a:pt x="34422" y="14907"/>
                  </a:lnTo>
                  <a:lnTo>
                    <a:pt x="25826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4629575" y="1791375"/>
              <a:ext cx="761125" cy="659325"/>
            </a:xfrm>
            <a:custGeom>
              <a:avLst/>
              <a:gdLst/>
              <a:ahLst/>
              <a:cxnLst/>
              <a:rect l="l" t="t" r="r" b="b"/>
              <a:pathLst>
                <a:path w="30445" h="26373" extrusionOk="0">
                  <a:moveTo>
                    <a:pt x="7608" y="1"/>
                  </a:moveTo>
                  <a:lnTo>
                    <a:pt x="0" y="13181"/>
                  </a:lnTo>
                  <a:lnTo>
                    <a:pt x="7608" y="26373"/>
                  </a:lnTo>
                  <a:lnTo>
                    <a:pt x="22837" y="26373"/>
                  </a:lnTo>
                  <a:lnTo>
                    <a:pt x="30445" y="13181"/>
                  </a:lnTo>
                  <a:lnTo>
                    <a:pt x="22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4679275" y="1834388"/>
              <a:ext cx="662025" cy="573300"/>
            </a:xfrm>
            <a:custGeom>
              <a:avLst/>
              <a:gdLst/>
              <a:ahLst/>
              <a:cxnLst/>
              <a:rect l="l" t="t" r="r" b="b"/>
              <a:pathLst>
                <a:path w="26481" h="22932" extrusionOk="0">
                  <a:moveTo>
                    <a:pt x="6621" y="0"/>
                  </a:moveTo>
                  <a:lnTo>
                    <a:pt x="1" y="11466"/>
                  </a:lnTo>
                  <a:lnTo>
                    <a:pt x="6621" y="22932"/>
                  </a:lnTo>
                  <a:lnTo>
                    <a:pt x="19860" y="22932"/>
                  </a:lnTo>
                  <a:lnTo>
                    <a:pt x="26480" y="11466"/>
                  </a:lnTo>
                  <a:lnTo>
                    <a:pt x="1986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2" name="Google Shape;1492;p36"/>
          <p:cNvSpPr/>
          <p:nvPr/>
        </p:nvSpPr>
        <p:spPr>
          <a:xfrm>
            <a:off x="4873513" y="1983911"/>
            <a:ext cx="273526" cy="2742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36"/>
          <p:cNvGrpSpPr/>
          <p:nvPr/>
        </p:nvGrpSpPr>
        <p:grpSpPr>
          <a:xfrm>
            <a:off x="4579850" y="3431313"/>
            <a:ext cx="2545900" cy="745350"/>
            <a:chOff x="4579850" y="3431313"/>
            <a:chExt cx="2545900" cy="745350"/>
          </a:xfrm>
        </p:grpSpPr>
        <p:sp>
          <p:nvSpPr>
            <p:cNvPr id="1494" name="Google Shape;1494;p36"/>
            <p:cNvSpPr/>
            <p:nvPr/>
          </p:nvSpPr>
          <p:spPr>
            <a:xfrm>
              <a:off x="5279050" y="3524475"/>
              <a:ext cx="1846700" cy="559025"/>
            </a:xfrm>
            <a:custGeom>
              <a:avLst/>
              <a:gdLst/>
              <a:ahLst/>
              <a:cxnLst/>
              <a:rect l="l" t="t" r="r" b="b"/>
              <a:pathLst>
                <a:path w="73868" h="22361" extrusionOk="0">
                  <a:moveTo>
                    <a:pt x="1" y="1"/>
                  </a:moveTo>
                  <a:lnTo>
                    <a:pt x="6454" y="11181"/>
                  </a:lnTo>
                  <a:lnTo>
                    <a:pt x="1" y="22361"/>
                  </a:lnTo>
                  <a:lnTo>
                    <a:pt x="69593" y="22361"/>
                  </a:lnTo>
                  <a:lnTo>
                    <a:pt x="70331" y="21075"/>
                  </a:lnTo>
                  <a:cubicBezTo>
                    <a:pt x="73867" y="14955"/>
                    <a:pt x="73867" y="7418"/>
                    <a:pt x="70331" y="1298"/>
                  </a:cubicBezTo>
                  <a:lnTo>
                    <a:pt x="6959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5353475" y="3567488"/>
              <a:ext cx="1727025" cy="473000"/>
            </a:xfrm>
            <a:custGeom>
              <a:avLst/>
              <a:gdLst/>
              <a:ahLst/>
              <a:cxnLst/>
              <a:rect l="l" t="t" r="r" b="b"/>
              <a:pathLst>
                <a:path w="69081" h="18920" extrusionOk="0">
                  <a:moveTo>
                    <a:pt x="0" y="0"/>
                  </a:moveTo>
                  <a:lnTo>
                    <a:pt x="5465" y="9454"/>
                  </a:lnTo>
                  <a:lnTo>
                    <a:pt x="0" y="18919"/>
                  </a:lnTo>
                  <a:lnTo>
                    <a:pt x="65616" y="18919"/>
                  </a:lnTo>
                  <a:lnTo>
                    <a:pt x="65866" y="18490"/>
                  </a:lnTo>
                  <a:cubicBezTo>
                    <a:pt x="69080" y="12918"/>
                    <a:pt x="69080" y="6001"/>
                    <a:pt x="65866" y="429"/>
                  </a:cubicBezTo>
                  <a:lnTo>
                    <a:pt x="65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4579850" y="3431313"/>
              <a:ext cx="860550" cy="745350"/>
            </a:xfrm>
            <a:custGeom>
              <a:avLst/>
              <a:gdLst/>
              <a:ahLst/>
              <a:cxnLst/>
              <a:rect l="l" t="t" r="r" b="b"/>
              <a:pathLst>
                <a:path w="34422" h="29814" extrusionOk="0">
                  <a:moveTo>
                    <a:pt x="8609" y="0"/>
                  </a:moveTo>
                  <a:lnTo>
                    <a:pt x="1" y="14907"/>
                  </a:lnTo>
                  <a:lnTo>
                    <a:pt x="8609" y="29813"/>
                  </a:lnTo>
                  <a:lnTo>
                    <a:pt x="25826" y="29813"/>
                  </a:lnTo>
                  <a:lnTo>
                    <a:pt x="34422" y="14907"/>
                  </a:lnTo>
                  <a:lnTo>
                    <a:pt x="2582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4629575" y="3474325"/>
              <a:ext cx="761125" cy="659325"/>
            </a:xfrm>
            <a:custGeom>
              <a:avLst/>
              <a:gdLst/>
              <a:ahLst/>
              <a:cxnLst/>
              <a:rect l="l" t="t" r="r" b="b"/>
              <a:pathLst>
                <a:path w="30445" h="26373" extrusionOk="0">
                  <a:moveTo>
                    <a:pt x="7608" y="0"/>
                  </a:moveTo>
                  <a:lnTo>
                    <a:pt x="0" y="13181"/>
                  </a:lnTo>
                  <a:lnTo>
                    <a:pt x="7608" y="26373"/>
                  </a:lnTo>
                  <a:lnTo>
                    <a:pt x="22837" y="26373"/>
                  </a:lnTo>
                  <a:lnTo>
                    <a:pt x="30445" y="13181"/>
                  </a:lnTo>
                  <a:lnTo>
                    <a:pt x="2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4679275" y="3517325"/>
              <a:ext cx="662025" cy="573325"/>
            </a:xfrm>
            <a:custGeom>
              <a:avLst/>
              <a:gdLst/>
              <a:ahLst/>
              <a:cxnLst/>
              <a:rect l="l" t="t" r="r" b="b"/>
              <a:pathLst>
                <a:path w="26481" h="22933" extrusionOk="0">
                  <a:moveTo>
                    <a:pt x="6621" y="1"/>
                  </a:moveTo>
                  <a:lnTo>
                    <a:pt x="1" y="11467"/>
                  </a:lnTo>
                  <a:lnTo>
                    <a:pt x="6621" y="22932"/>
                  </a:lnTo>
                  <a:lnTo>
                    <a:pt x="19860" y="22932"/>
                  </a:lnTo>
                  <a:lnTo>
                    <a:pt x="26480" y="11467"/>
                  </a:lnTo>
                  <a:lnTo>
                    <a:pt x="1986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4873728" y="3666556"/>
            <a:ext cx="272775" cy="274863"/>
            <a:chOff x="-31809525" y="3192625"/>
            <a:chExt cx="290650" cy="292875"/>
          </a:xfrm>
        </p:grpSpPr>
        <p:sp>
          <p:nvSpPr>
            <p:cNvPr id="1500" name="Google Shape;1500;p36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36"/>
          <p:cNvGrpSpPr/>
          <p:nvPr/>
        </p:nvGrpSpPr>
        <p:grpSpPr>
          <a:xfrm>
            <a:off x="2018225" y="2173413"/>
            <a:ext cx="2545875" cy="745350"/>
            <a:chOff x="2018225" y="2173413"/>
            <a:chExt cx="2545875" cy="745350"/>
          </a:xfrm>
        </p:grpSpPr>
        <p:sp>
          <p:nvSpPr>
            <p:cNvPr id="1505" name="Google Shape;1505;p36"/>
            <p:cNvSpPr/>
            <p:nvPr/>
          </p:nvSpPr>
          <p:spPr>
            <a:xfrm>
              <a:off x="3703550" y="2173413"/>
              <a:ext cx="860550" cy="745350"/>
            </a:xfrm>
            <a:custGeom>
              <a:avLst/>
              <a:gdLst/>
              <a:ahLst/>
              <a:cxnLst/>
              <a:rect l="l" t="t" r="r" b="b"/>
              <a:pathLst>
                <a:path w="34422" h="29814" extrusionOk="0">
                  <a:moveTo>
                    <a:pt x="8609" y="0"/>
                  </a:moveTo>
                  <a:lnTo>
                    <a:pt x="1" y="14907"/>
                  </a:lnTo>
                  <a:lnTo>
                    <a:pt x="8609" y="29813"/>
                  </a:lnTo>
                  <a:lnTo>
                    <a:pt x="25814" y="29813"/>
                  </a:lnTo>
                  <a:lnTo>
                    <a:pt x="34422" y="14907"/>
                  </a:lnTo>
                  <a:lnTo>
                    <a:pt x="2581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3753275" y="2216425"/>
              <a:ext cx="761125" cy="659325"/>
            </a:xfrm>
            <a:custGeom>
              <a:avLst/>
              <a:gdLst/>
              <a:ahLst/>
              <a:cxnLst/>
              <a:rect l="l" t="t" r="r" b="b"/>
              <a:pathLst>
                <a:path w="30445" h="26373" extrusionOk="0">
                  <a:moveTo>
                    <a:pt x="7608" y="1"/>
                  </a:moveTo>
                  <a:lnTo>
                    <a:pt x="0" y="13181"/>
                  </a:lnTo>
                  <a:lnTo>
                    <a:pt x="7608" y="26373"/>
                  </a:lnTo>
                  <a:lnTo>
                    <a:pt x="22837" y="26373"/>
                  </a:lnTo>
                  <a:lnTo>
                    <a:pt x="30445" y="13181"/>
                  </a:lnTo>
                  <a:lnTo>
                    <a:pt x="22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3802975" y="2259438"/>
              <a:ext cx="661725" cy="573300"/>
            </a:xfrm>
            <a:custGeom>
              <a:avLst/>
              <a:gdLst/>
              <a:ahLst/>
              <a:cxnLst/>
              <a:rect l="l" t="t" r="r" b="b"/>
              <a:pathLst>
                <a:path w="26469" h="22932" extrusionOk="0">
                  <a:moveTo>
                    <a:pt x="6621" y="0"/>
                  </a:moveTo>
                  <a:lnTo>
                    <a:pt x="1" y="11466"/>
                  </a:lnTo>
                  <a:lnTo>
                    <a:pt x="6621" y="22932"/>
                  </a:lnTo>
                  <a:lnTo>
                    <a:pt x="19848" y="22932"/>
                  </a:lnTo>
                  <a:lnTo>
                    <a:pt x="26468" y="11466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2018225" y="2266575"/>
              <a:ext cx="1846700" cy="559025"/>
            </a:xfrm>
            <a:custGeom>
              <a:avLst/>
              <a:gdLst/>
              <a:ahLst/>
              <a:cxnLst/>
              <a:rect l="l" t="t" r="r" b="b"/>
              <a:pathLst>
                <a:path w="73868" h="22361" extrusionOk="0">
                  <a:moveTo>
                    <a:pt x="4275" y="1"/>
                  </a:moveTo>
                  <a:lnTo>
                    <a:pt x="3525" y="1299"/>
                  </a:lnTo>
                  <a:cubicBezTo>
                    <a:pt x="1" y="7419"/>
                    <a:pt x="1" y="14955"/>
                    <a:pt x="3525" y="21075"/>
                  </a:cubicBezTo>
                  <a:lnTo>
                    <a:pt x="4275" y="22361"/>
                  </a:lnTo>
                  <a:lnTo>
                    <a:pt x="73867" y="22361"/>
                  </a:lnTo>
                  <a:lnTo>
                    <a:pt x="67414" y="11181"/>
                  </a:lnTo>
                  <a:lnTo>
                    <a:pt x="73867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2063475" y="2309588"/>
              <a:ext cx="1726725" cy="473000"/>
            </a:xfrm>
            <a:custGeom>
              <a:avLst/>
              <a:gdLst/>
              <a:ahLst/>
              <a:cxnLst/>
              <a:rect l="l" t="t" r="r" b="b"/>
              <a:pathLst>
                <a:path w="69069" h="18920" extrusionOk="0">
                  <a:moveTo>
                    <a:pt x="3453" y="0"/>
                  </a:moveTo>
                  <a:lnTo>
                    <a:pt x="3215" y="429"/>
                  </a:lnTo>
                  <a:cubicBezTo>
                    <a:pt x="1" y="6001"/>
                    <a:pt x="1" y="12919"/>
                    <a:pt x="3215" y="18479"/>
                  </a:cubicBezTo>
                  <a:lnTo>
                    <a:pt x="3453" y="18919"/>
                  </a:lnTo>
                  <a:lnTo>
                    <a:pt x="69069" y="18919"/>
                  </a:lnTo>
                  <a:lnTo>
                    <a:pt x="63616" y="9454"/>
                  </a:lnTo>
                  <a:lnTo>
                    <a:pt x="69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0" name="Google Shape;1510;p36"/>
          <p:cNvGrpSpPr/>
          <p:nvPr/>
        </p:nvGrpSpPr>
        <p:grpSpPr>
          <a:xfrm>
            <a:off x="3996695" y="2408961"/>
            <a:ext cx="274277" cy="274253"/>
            <a:chOff x="-30354000" y="3569100"/>
            <a:chExt cx="292250" cy="292225"/>
          </a:xfrm>
        </p:grpSpPr>
        <p:sp>
          <p:nvSpPr>
            <p:cNvPr id="1511" name="Google Shape;1511;p36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36"/>
          <p:cNvGrpSpPr/>
          <p:nvPr/>
        </p:nvGrpSpPr>
        <p:grpSpPr>
          <a:xfrm>
            <a:off x="2018225" y="3014888"/>
            <a:ext cx="2545875" cy="745350"/>
            <a:chOff x="2018225" y="3014888"/>
            <a:chExt cx="2545875" cy="745350"/>
          </a:xfrm>
        </p:grpSpPr>
        <p:sp>
          <p:nvSpPr>
            <p:cNvPr id="1518" name="Google Shape;1518;p36"/>
            <p:cNvSpPr/>
            <p:nvPr/>
          </p:nvSpPr>
          <p:spPr>
            <a:xfrm>
              <a:off x="3703550" y="3014888"/>
              <a:ext cx="860550" cy="745350"/>
            </a:xfrm>
            <a:custGeom>
              <a:avLst/>
              <a:gdLst/>
              <a:ahLst/>
              <a:cxnLst/>
              <a:rect l="l" t="t" r="r" b="b"/>
              <a:pathLst>
                <a:path w="34422" h="29814" extrusionOk="0">
                  <a:moveTo>
                    <a:pt x="8609" y="0"/>
                  </a:moveTo>
                  <a:lnTo>
                    <a:pt x="1" y="14907"/>
                  </a:lnTo>
                  <a:lnTo>
                    <a:pt x="8609" y="29813"/>
                  </a:lnTo>
                  <a:lnTo>
                    <a:pt x="25814" y="29813"/>
                  </a:lnTo>
                  <a:lnTo>
                    <a:pt x="34422" y="14907"/>
                  </a:lnTo>
                  <a:lnTo>
                    <a:pt x="2581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3753275" y="3057900"/>
              <a:ext cx="761125" cy="659325"/>
            </a:xfrm>
            <a:custGeom>
              <a:avLst/>
              <a:gdLst/>
              <a:ahLst/>
              <a:cxnLst/>
              <a:rect l="l" t="t" r="r" b="b"/>
              <a:pathLst>
                <a:path w="30445" h="26373" extrusionOk="0">
                  <a:moveTo>
                    <a:pt x="7608" y="1"/>
                  </a:moveTo>
                  <a:lnTo>
                    <a:pt x="0" y="13181"/>
                  </a:lnTo>
                  <a:lnTo>
                    <a:pt x="7608" y="26373"/>
                  </a:lnTo>
                  <a:lnTo>
                    <a:pt x="22837" y="26373"/>
                  </a:lnTo>
                  <a:lnTo>
                    <a:pt x="30445" y="13181"/>
                  </a:lnTo>
                  <a:lnTo>
                    <a:pt x="22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3802975" y="3100913"/>
              <a:ext cx="661725" cy="573300"/>
            </a:xfrm>
            <a:custGeom>
              <a:avLst/>
              <a:gdLst/>
              <a:ahLst/>
              <a:cxnLst/>
              <a:rect l="l" t="t" r="r" b="b"/>
              <a:pathLst>
                <a:path w="26469" h="22932" extrusionOk="0">
                  <a:moveTo>
                    <a:pt x="6621" y="0"/>
                  </a:moveTo>
                  <a:lnTo>
                    <a:pt x="1" y="11466"/>
                  </a:lnTo>
                  <a:lnTo>
                    <a:pt x="6621" y="22931"/>
                  </a:lnTo>
                  <a:lnTo>
                    <a:pt x="19848" y="22931"/>
                  </a:lnTo>
                  <a:lnTo>
                    <a:pt x="26468" y="11466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2018225" y="3108050"/>
              <a:ext cx="1846700" cy="559025"/>
            </a:xfrm>
            <a:custGeom>
              <a:avLst/>
              <a:gdLst/>
              <a:ahLst/>
              <a:cxnLst/>
              <a:rect l="l" t="t" r="r" b="b"/>
              <a:pathLst>
                <a:path w="73868" h="22361" extrusionOk="0">
                  <a:moveTo>
                    <a:pt x="4275" y="1"/>
                  </a:moveTo>
                  <a:lnTo>
                    <a:pt x="3525" y="1299"/>
                  </a:lnTo>
                  <a:cubicBezTo>
                    <a:pt x="1" y="7418"/>
                    <a:pt x="1" y="14955"/>
                    <a:pt x="3525" y="21075"/>
                  </a:cubicBezTo>
                  <a:lnTo>
                    <a:pt x="4275" y="22361"/>
                  </a:lnTo>
                  <a:lnTo>
                    <a:pt x="73867" y="22361"/>
                  </a:lnTo>
                  <a:lnTo>
                    <a:pt x="67414" y="11181"/>
                  </a:lnTo>
                  <a:lnTo>
                    <a:pt x="73867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2063475" y="3151063"/>
              <a:ext cx="1726725" cy="473000"/>
            </a:xfrm>
            <a:custGeom>
              <a:avLst/>
              <a:gdLst/>
              <a:ahLst/>
              <a:cxnLst/>
              <a:rect l="l" t="t" r="r" b="b"/>
              <a:pathLst>
                <a:path w="69069" h="18920" extrusionOk="0">
                  <a:moveTo>
                    <a:pt x="3453" y="0"/>
                  </a:moveTo>
                  <a:lnTo>
                    <a:pt x="3215" y="429"/>
                  </a:lnTo>
                  <a:cubicBezTo>
                    <a:pt x="1" y="6001"/>
                    <a:pt x="1" y="12919"/>
                    <a:pt x="3215" y="18479"/>
                  </a:cubicBezTo>
                  <a:lnTo>
                    <a:pt x="3453" y="18919"/>
                  </a:lnTo>
                  <a:lnTo>
                    <a:pt x="69069" y="18919"/>
                  </a:lnTo>
                  <a:lnTo>
                    <a:pt x="63616" y="9454"/>
                  </a:lnTo>
                  <a:lnTo>
                    <a:pt x="69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</p:grpSp>
      <p:grpSp>
        <p:nvGrpSpPr>
          <p:cNvPr id="1523" name="Google Shape;1523;p36"/>
          <p:cNvGrpSpPr/>
          <p:nvPr/>
        </p:nvGrpSpPr>
        <p:grpSpPr>
          <a:xfrm>
            <a:off x="3995598" y="3249697"/>
            <a:ext cx="276482" cy="275731"/>
            <a:chOff x="-31455100" y="3909350"/>
            <a:chExt cx="294600" cy="293800"/>
          </a:xfrm>
        </p:grpSpPr>
        <p:sp>
          <p:nvSpPr>
            <p:cNvPr id="1524" name="Google Shape;1524;p36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36"/>
          <p:cNvGrpSpPr/>
          <p:nvPr/>
        </p:nvGrpSpPr>
        <p:grpSpPr>
          <a:xfrm>
            <a:off x="4579850" y="2589838"/>
            <a:ext cx="2545900" cy="745350"/>
            <a:chOff x="4579850" y="2589838"/>
            <a:chExt cx="2545900" cy="745350"/>
          </a:xfrm>
        </p:grpSpPr>
        <p:sp>
          <p:nvSpPr>
            <p:cNvPr id="1527" name="Google Shape;1527;p36"/>
            <p:cNvSpPr/>
            <p:nvPr/>
          </p:nvSpPr>
          <p:spPr>
            <a:xfrm>
              <a:off x="5279050" y="2683000"/>
              <a:ext cx="1846700" cy="559025"/>
            </a:xfrm>
            <a:custGeom>
              <a:avLst/>
              <a:gdLst/>
              <a:ahLst/>
              <a:cxnLst/>
              <a:rect l="l" t="t" r="r" b="b"/>
              <a:pathLst>
                <a:path w="73868" h="22361" extrusionOk="0">
                  <a:moveTo>
                    <a:pt x="1" y="1"/>
                  </a:moveTo>
                  <a:lnTo>
                    <a:pt x="6454" y="11181"/>
                  </a:lnTo>
                  <a:lnTo>
                    <a:pt x="1" y="22361"/>
                  </a:lnTo>
                  <a:lnTo>
                    <a:pt x="69593" y="22361"/>
                  </a:lnTo>
                  <a:lnTo>
                    <a:pt x="70331" y="21075"/>
                  </a:lnTo>
                  <a:cubicBezTo>
                    <a:pt x="73867" y="14955"/>
                    <a:pt x="73867" y="7418"/>
                    <a:pt x="70331" y="1299"/>
                  </a:cubicBezTo>
                  <a:lnTo>
                    <a:pt x="6959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5353475" y="2726013"/>
              <a:ext cx="1727025" cy="473000"/>
            </a:xfrm>
            <a:custGeom>
              <a:avLst/>
              <a:gdLst/>
              <a:ahLst/>
              <a:cxnLst/>
              <a:rect l="l" t="t" r="r" b="b"/>
              <a:pathLst>
                <a:path w="69081" h="18920" extrusionOk="0">
                  <a:moveTo>
                    <a:pt x="0" y="0"/>
                  </a:moveTo>
                  <a:lnTo>
                    <a:pt x="5465" y="9454"/>
                  </a:lnTo>
                  <a:lnTo>
                    <a:pt x="0" y="18919"/>
                  </a:lnTo>
                  <a:lnTo>
                    <a:pt x="65616" y="18919"/>
                  </a:lnTo>
                  <a:lnTo>
                    <a:pt x="65866" y="18491"/>
                  </a:lnTo>
                  <a:cubicBezTo>
                    <a:pt x="69080" y="12918"/>
                    <a:pt x="69080" y="6001"/>
                    <a:pt x="65866" y="429"/>
                  </a:cubicBezTo>
                  <a:lnTo>
                    <a:pt x="65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4579850" y="2589838"/>
              <a:ext cx="860550" cy="745350"/>
            </a:xfrm>
            <a:custGeom>
              <a:avLst/>
              <a:gdLst/>
              <a:ahLst/>
              <a:cxnLst/>
              <a:rect l="l" t="t" r="r" b="b"/>
              <a:pathLst>
                <a:path w="34422" h="29814" extrusionOk="0">
                  <a:moveTo>
                    <a:pt x="8609" y="0"/>
                  </a:moveTo>
                  <a:lnTo>
                    <a:pt x="1" y="14907"/>
                  </a:lnTo>
                  <a:lnTo>
                    <a:pt x="8609" y="29813"/>
                  </a:lnTo>
                  <a:lnTo>
                    <a:pt x="25826" y="29813"/>
                  </a:lnTo>
                  <a:lnTo>
                    <a:pt x="34422" y="14907"/>
                  </a:lnTo>
                  <a:lnTo>
                    <a:pt x="2582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4629575" y="2632850"/>
              <a:ext cx="761125" cy="659325"/>
            </a:xfrm>
            <a:custGeom>
              <a:avLst/>
              <a:gdLst/>
              <a:ahLst/>
              <a:cxnLst/>
              <a:rect l="l" t="t" r="r" b="b"/>
              <a:pathLst>
                <a:path w="30445" h="26373" extrusionOk="0">
                  <a:moveTo>
                    <a:pt x="7608" y="1"/>
                  </a:moveTo>
                  <a:lnTo>
                    <a:pt x="0" y="13181"/>
                  </a:lnTo>
                  <a:lnTo>
                    <a:pt x="7608" y="26373"/>
                  </a:lnTo>
                  <a:lnTo>
                    <a:pt x="22837" y="26373"/>
                  </a:lnTo>
                  <a:lnTo>
                    <a:pt x="30445" y="13181"/>
                  </a:lnTo>
                  <a:lnTo>
                    <a:pt x="22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4679275" y="2675863"/>
              <a:ext cx="662025" cy="573300"/>
            </a:xfrm>
            <a:custGeom>
              <a:avLst/>
              <a:gdLst/>
              <a:ahLst/>
              <a:cxnLst/>
              <a:rect l="l" t="t" r="r" b="b"/>
              <a:pathLst>
                <a:path w="26481" h="22932" extrusionOk="0">
                  <a:moveTo>
                    <a:pt x="6621" y="0"/>
                  </a:moveTo>
                  <a:lnTo>
                    <a:pt x="1" y="11466"/>
                  </a:lnTo>
                  <a:lnTo>
                    <a:pt x="6621" y="22931"/>
                  </a:lnTo>
                  <a:lnTo>
                    <a:pt x="19860" y="22931"/>
                  </a:lnTo>
                  <a:lnTo>
                    <a:pt x="26480" y="11466"/>
                  </a:lnTo>
                  <a:lnTo>
                    <a:pt x="1986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6"/>
          <p:cNvGrpSpPr/>
          <p:nvPr/>
        </p:nvGrpSpPr>
        <p:grpSpPr>
          <a:xfrm>
            <a:off x="4873534" y="2830184"/>
            <a:ext cx="273526" cy="264657"/>
            <a:chOff x="-32568800" y="3232000"/>
            <a:chExt cx="291450" cy="282000"/>
          </a:xfrm>
        </p:grpSpPr>
        <p:sp>
          <p:nvSpPr>
            <p:cNvPr id="1533" name="Google Shape;1533;p36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540" name="Google Shape;1540;p37"/>
          <p:cNvGrpSpPr/>
          <p:nvPr/>
        </p:nvGrpSpPr>
        <p:grpSpPr>
          <a:xfrm>
            <a:off x="4622325" y="2837788"/>
            <a:ext cx="2499875" cy="1583838"/>
            <a:chOff x="4622325" y="2837788"/>
            <a:chExt cx="2499875" cy="1583838"/>
          </a:xfrm>
        </p:grpSpPr>
        <p:sp>
          <p:nvSpPr>
            <p:cNvPr id="1541" name="Google Shape;1541;p37"/>
            <p:cNvSpPr/>
            <p:nvPr/>
          </p:nvSpPr>
          <p:spPr>
            <a:xfrm>
              <a:off x="5237600" y="3668925"/>
              <a:ext cx="1884600" cy="752700"/>
            </a:xfrm>
            <a:prstGeom prst="roundRect">
              <a:avLst>
                <a:gd name="adj" fmla="val 2097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4652975" y="2837788"/>
              <a:ext cx="518850" cy="1215950"/>
            </a:xfrm>
            <a:custGeom>
              <a:avLst/>
              <a:gdLst/>
              <a:ahLst/>
              <a:cxnLst/>
              <a:rect l="l" t="t" r="r" b="b"/>
              <a:pathLst>
                <a:path w="20754" h="48638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39970"/>
                  </a:lnTo>
                  <a:cubicBezTo>
                    <a:pt x="1" y="44756"/>
                    <a:pt x="4037" y="48637"/>
                    <a:pt x="8990" y="48637"/>
                  </a:cubicBezTo>
                  <a:lnTo>
                    <a:pt x="20408" y="48637"/>
                  </a:lnTo>
                  <a:cubicBezTo>
                    <a:pt x="20598" y="48637"/>
                    <a:pt x="20753" y="48494"/>
                    <a:pt x="20753" y="48304"/>
                  </a:cubicBezTo>
                  <a:cubicBezTo>
                    <a:pt x="20753" y="48113"/>
                    <a:pt x="20598" y="47959"/>
                    <a:pt x="20408" y="47959"/>
                  </a:cubicBezTo>
                  <a:lnTo>
                    <a:pt x="8990" y="47959"/>
                  </a:lnTo>
                  <a:cubicBezTo>
                    <a:pt x="4406" y="47959"/>
                    <a:pt x="679" y="44375"/>
                    <a:pt x="679" y="39970"/>
                  </a:cubicBezTo>
                  <a:lnTo>
                    <a:pt x="679" y="346"/>
                  </a:lnTo>
                  <a:cubicBezTo>
                    <a:pt x="679" y="155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4622325" y="3140663"/>
              <a:ext cx="450675" cy="276975"/>
            </a:xfrm>
            <a:custGeom>
              <a:avLst/>
              <a:gdLst/>
              <a:ahLst/>
              <a:cxnLst/>
              <a:rect l="l" t="t" r="r" b="b"/>
              <a:pathLst>
                <a:path w="18027" h="11079" extrusionOk="0">
                  <a:moveTo>
                    <a:pt x="17451" y="1"/>
                  </a:moveTo>
                  <a:cubicBezTo>
                    <a:pt x="17306" y="1"/>
                    <a:pt x="17162" y="65"/>
                    <a:pt x="17062" y="185"/>
                  </a:cubicBezTo>
                  <a:cubicBezTo>
                    <a:pt x="16312" y="1078"/>
                    <a:pt x="15431" y="1828"/>
                    <a:pt x="14419" y="2411"/>
                  </a:cubicBezTo>
                  <a:lnTo>
                    <a:pt x="2905" y="9067"/>
                  </a:lnTo>
                  <a:cubicBezTo>
                    <a:pt x="2132" y="9507"/>
                    <a:pt x="1298" y="9841"/>
                    <a:pt x="441" y="10067"/>
                  </a:cubicBezTo>
                  <a:cubicBezTo>
                    <a:pt x="167" y="10138"/>
                    <a:pt x="0" y="10412"/>
                    <a:pt x="72" y="10686"/>
                  </a:cubicBezTo>
                  <a:cubicBezTo>
                    <a:pt x="131" y="10924"/>
                    <a:pt x="346" y="11079"/>
                    <a:pt x="572" y="11079"/>
                  </a:cubicBezTo>
                  <a:cubicBezTo>
                    <a:pt x="608" y="11079"/>
                    <a:pt x="655" y="11067"/>
                    <a:pt x="703" y="11055"/>
                  </a:cubicBezTo>
                  <a:cubicBezTo>
                    <a:pt x="1643" y="10817"/>
                    <a:pt x="2560" y="10448"/>
                    <a:pt x="3417" y="9948"/>
                  </a:cubicBezTo>
                  <a:lnTo>
                    <a:pt x="14943" y="3304"/>
                  </a:lnTo>
                  <a:cubicBezTo>
                    <a:pt x="16050" y="2661"/>
                    <a:pt x="17026" y="1828"/>
                    <a:pt x="17848" y="839"/>
                  </a:cubicBezTo>
                  <a:cubicBezTo>
                    <a:pt x="18026" y="625"/>
                    <a:pt x="18003" y="304"/>
                    <a:pt x="17776" y="125"/>
                  </a:cubicBezTo>
                  <a:cubicBezTo>
                    <a:pt x="17682" y="41"/>
                    <a:pt x="17566" y="1"/>
                    <a:pt x="1745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4936650" y="3793488"/>
              <a:ext cx="453350" cy="503500"/>
            </a:xfrm>
            <a:custGeom>
              <a:avLst/>
              <a:gdLst/>
              <a:ahLst/>
              <a:cxnLst/>
              <a:rect l="l" t="t" r="r" b="b"/>
              <a:pathLst>
                <a:path w="18134" h="20140" extrusionOk="0">
                  <a:moveTo>
                    <a:pt x="9067" y="0"/>
                  </a:moveTo>
                  <a:cubicBezTo>
                    <a:pt x="8620" y="0"/>
                    <a:pt x="8174" y="116"/>
                    <a:pt x="7775" y="349"/>
                  </a:cubicBezTo>
                  <a:lnTo>
                    <a:pt x="1286" y="4087"/>
                  </a:lnTo>
                  <a:cubicBezTo>
                    <a:pt x="488" y="4552"/>
                    <a:pt x="0" y="5409"/>
                    <a:pt x="0" y="6326"/>
                  </a:cubicBezTo>
                  <a:lnTo>
                    <a:pt x="0" y="13815"/>
                  </a:lnTo>
                  <a:cubicBezTo>
                    <a:pt x="0" y="14743"/>
                    <a:pt x="488" y="15589"/>
                    <a:pt x="1286" y="16053"/>
                  </a:cubicBezTo>
                  <a:lnTo>
                    <a:pt x="7775" y="19791"/>
                  </a:lnTo>
                  <a:cubicBezTo>
                    <a:pt x="8174" y="20024"/>
                    <a:pt x="8620" y="20140"/>
                    <a:pt x="9067" y="20140"/>
                  </a:cubicBezTo>
                  <a:cubicBezTo>
                    <a:pt x="9513" y="20140"/>
                    <a:pt x="9960" y="20024"/>
                    <a:pt x="10359" y="19791"/>
                  </a:cubicBezTo>
                  <a:lnTo>
                    <a:pt x="16836" y="16053"/>
                  </a:lnTo>
                  <a:cubicBezTo>
                    <a:pt x="17633" y="15589"/>
                    <a:pt x="18134" y="14743"/>
                    <a:pt x="18134" y="13815"/>
                  </a:cubicBezTo>
                  <a:lnTo>
                    <a:pt x="18134" y="6326"/>
                  </a:lnTo>
                  <a:cubicBezTo>
                    <a:pt x="18134" y="5409"/>
                    <a:pt x="17633" y="4552"/>
                    <a:pt x="16836" y="4087"/>
                  </a:cubicBezTo>
                  <a:lnTo>
                    <a:pt x="10359" y="349"/>
                  </a:lnTo>
                  <a:cubicBezTo>
                    <a:pt x="9960" y="116"/>
                    <a:pt x="9513" y="0"/>
                    <a:pt x="906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4965825" y="3827413"/>
              <a:ext cx="394700" cy="435725"/>
            </a:xfrm>
            <a:custGeom>
              <a:avLst/>
              <a:gdLst/>
              <a:ahLst/>
              <a:cxnLst/>
              <a:rect l="l" t="t" r="r" b="b"/>
              <a:pathLst>
                <a:path w="15788" h="17429" extrusionOk="0">
                  <a:moveTo>
                    <a:pt x="7900" y="1"/>
                  </a:moveTo>
                  <a:cubicBezTo>
                    <a:pt x="7453" y="1"/>
                    <a:pt x="7007" y="117"/>
                    <a:pt x="6608" y="349"/>
                  </a:cubicBezTo>
                  <a:lnTo>
                    <a:pt x="1298" y="3409"/>
                  </a:lnTo>
                  <a:cubicBezTo>
                    <a:pt x="500" y="3873"/>
                    <a:pt x="0" y="4730"/>
                    <a:pt x="0" y="5647"/>
                  </a:cubicBezTo>
                  <a:lnTo>
                    <a:pt x="0" y="11779"/>
                  </a:lnTo>
                  <a:cubicBezTo>
                    <a:pt x="0" y="12708"/>
                    <a:pt x="500" y="13553"/>
                    <a:pt x="1298" y="14017"/>
                  </a:cubicBezTo>
                  <a:lnTo>
                    <a:pt x="6608" y="17089"/>
                  </a:lnTo>
                  <a:cubicBezTo>
                    <a:pt x="7007" y="17315"/>
                    <a:pt x="7453" y="17428"/>
                    <a:pt x="7900" y="17428"/>
                  </a:cubicBezTo>
                  <a:cubicBezTo>
                    <a:pt x="8346" y="17428"/>
                    <a:pt x="8793" y="17315"/>
                    <a:pt x="9192" y="17089"/>
                  </a:cubicBezTo>
                  <a:lnTo>
                    <a:pt x="14502" y="14017"/>
                  </a:lnTo>
                  <a:cubicBezTo>
                    <a:pt x="15300" y="13553"/>
                    <a:pt x="15788" y="12708"/>
                    <a:pt x="15788" y="11779"/>
                  </a:cubicBezTo>
                  <a:lnTo>
                    <a:pt x="15788" y="5647"/>
                  </a:lnTo>
                  <a:cubicBezTo>
                    <a:pt x="15788" y="4730"/>
                    <a:pt x="15300" y="3873"/>
                    <a:pt x="14502" y="3409"/>
                  </a:cubicBezTo>
                  <a:lnTo>
                    <a:pt x="9192" y="349"/>
                  </a:lnTo>
                  <a:cubicBezTo>
                    <a:pt x="8793" y="117"/>
                    <a:pt x="8346" y="1"/>
                    <a:pt x="7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546" name="Google Shape;1546;p37"/>
          <p:cNvGrpSpPr/>
          <p:nvPr/>
        </p:nvGrpSpPr>
        <p:grpSpPr>
          <a:xfrm>
            <a:off x="2021850" y="2837788"/>
            <a:ext cx="2509700" cy="1583838"/>
            <a:chOff x="2021850" y="2837788"/>
            <a:chExt cx="2509700" cy="1583838"/>
          </a:xfrm>
        </p:grpSpPr>
        <p:sp>
          <p:nvSpPr>
            <p:cNvPr id="1547" name="Google Shape;1547;p37"/>
            <p:cNvSpPr/>
            <p:nvPr/>
          </p:nvSpPr>
          <p:spPr>
            <a:xfrm>
              <a:off x="2021850" y="3668925"/>
              <a:ext cx="1884600" cy="752700"/>
            </a:xfrm>
            <a:prstGeom prst="roundRect">
              <a:avLst>
                <a:gd name="adj" fmla="val 2097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3966275" y="2837788"/>
              <a:ext cx="529850" cy="1215950"/>
            </a:xfrm>
            <a:custGeom>
              <a:avLst/>
              <a:gdLst/>
              <a:ahLst/>
              <a:cxnLst/>
              <a:rect l="l" t="t" r="r" b="b"/>
              <a:pathLst>
                <a:path w="21194" h="48638" extrusionOk="0">
                  <a:moveTo>
                    <a:pt x="20849" y="0"/>
                  </a:moveTo>
                  <a:cubicBezTo>
                    <a:pt x="20658" y="0"/>
                    <a:pt x="20504" y="155"/>
                    <a:pt x="20504" y="346"/>
                  </a:cubicBezTo>
                  <a:lnTo>
                    <a:pt x="20504" y="39970"/>
                  </a:lnTo>
                  <a:cubicBezTo>
                    <a:pt x="20504" y="44375"/>
                    <a:pt x="16777" y="47959"/>
                    <a:pt x="12193" y="47959"/>
                  </a:cubicBezTo>
                  <a:lnTo>
                    <a:pt x="334" y="47959"/>
                  </a:lnTo>
                  <a:cubicBezTo>
                    <a:pt x="144" y="47959"/>
                    <a:pt x="1" y="48113"/>
                    <a:pt x="1" y="48304"/>
                  </a:cubicBezTo>
                  <a:cubicBezTo>
                    <a:pt x="1" y="48494"/>
                    <a:pt x="144" y="48637"/>
                    <a:pt x="334" y="48637"/>
                  </a:cubicBezTo>
                  <a:lnTo>
                    <a:pt x="12193" y="48637"/>
                  </a:lnTo>
                  <a:cubicBezTo>
                    <a:pt x="17158" y="48637"/>
                    <a:pt x="21194" y="44756"/>
                    <a:pt x="21194" y="39970"/>
                  </a:cubicBezTo>
                  <a:lnTo>
                    <a:pt x="21194" y="346"/>
                  </a:lnTo>
                  <a:cubicBezTo>
                    <a:pt x="21194" y="155"/>
                    <a:pt x="21039" y="0"/>
                    <a:pt x="20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4077025" y="3145913"/>
              <a:ext cx="454525" cy="273825"/>
            </a:xfrm>
            <a:custGeom>
              <a:avLst/>
              <a:gdLst/>
              <a:ahLst/>
              <a:cxnLst/>
              <a:rect l="l" t="t" r="r" b="b"/>
              <a:pathLst>
                <a:path w="18181" h="10953" extrusionOk="0">
                  <a:moveTo>
                    <a:pt x="564" y="0"/>
                  </a:moveTo>
                  <a:cubicBezTo>
                    <a:pt x="444" y="0"/>
                    <a:pt x="324" y="42"/>
                    <a:pt x="226" y="129"/>
                  </a:cubicBezTo>
                  <a:cubicBezTo>
                    <a:pt x="12" y="320"/>
                    <a:pt x="0" y="641"/>
                    <a:pt x="179" y="856"/>
                  </a:cubicBezTo>
                  <a:cubicBezTo>
                    <a:pt x="964" y="1737"/>
                    <a:pt x="1881" y="2499"/>
                    <a:pt x="2905" y="3094"/>
                  </a:cubicBezTo>
                  <a:lnTo>
                    <a:pt x="14430" y="9738"/>
                  </a:lnTo>
                  <a:cubicBezTo>
                    <a:pt x="15383" y="10297"/>
                    <a:pt x="16419" y="10702"/>
                    <a:pt x="17502" y="10940"/>
                  </a:cubicBezTo>
                  <a:cubicBezTo>
                    <a:pt x="17538" y="10940"/>
                    <a:pt x="17574" y="10952"/>
                    <a:pt x="17621" y="10952"/>
                  </a:cubicBezTo>
                  <a:cubicBezTo>
                    <a:pt x="17848" y="10952"/>
                    <a:pt x="18062" y="10785"/>
                    <a:pt x="18121" y="10547"/>
                  </a:cubicBezTo>
                  <a:cubicBezTo>
                    <a:pt x="18181" y="10273"/>
                    <a:pt x="18002" y="10000"/>
                    <a:pt x="17728" y="9940"/>
                  </a:cubicBezTo>
                  <a:cubicBezTo>
                    <a:pt x="16752" y="9714"/>
                    <a:pt x="15812" y="9357"/>
                    <a:pt x="14942" y="8857"/>
                  </a:cubicBezTo>
                  <a:lnTo>
                    <a:pt x="3417" y="2201"/>
                  </a:lnTo>
                  <a:cubicBezTo>
                    <a:pt x="2488" y="1665"/>
                    <a:pt x="1655" y="987"/>
                    <a:pt x="953" y="177"/>
                  </a:cubicBezTo>
                  <a:cubicBezTo>
                    <a:pt x="849" y="60"/>
                    <a:pt x="707" y="0"/>
                    <a:pt x="56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3754050" y="3793488"/>
              <a:ext cx="453350" cy="503500"/>
            </a:xfrm>
            <a:custGeom>
              <a:avLst/>
              <a:gdLst/>
              <a:ahLst/>
              <a:cxnLst/>
              <a:rect l="l" t="t" r="r" b="b"/>
              <a:pathLst>
                <a:path w="18134" h="20140" extrusionOk="0">
                  <a:moveTo>
                    <a:pt x="9067" y="0"/>
                  </a:moveTo>
                  <a:cubicBezTo>
                    <a:pt x="8621" y="0"/>
                    <a:pt x="8174" y="116"/>
                    <a:pt x="7776" y="349"/>
                  </a:cubicBezTo>
                  <a:lnTo>
                    <a:pt x="1299" y="4087"/>
                  </a:lnTo>
                  <a:cubicBezTo>
                    <a:pt x="501" y="4552"/>
                    <a:pt x="1" y="5409"/>
                    <a:pt x="1" y="6326"/>
                  </a:cubicBezTo>
                  <a:lnTo>
                    <a:pt x="1" y="13815"/>
                  </a:lnTo>
                  <a:cubicBezTo>
                    <a:pt x="1" y="14743"/>
                    <a:pt x="501" y="15589"/>
                    <a:pt x="1299" y="16053"/>
                  </a:cubicBezTo>
                  <a:lnTo>
                    <a:pt x="7776" y="19791"/>
                  </a:lnTo>
                  <a:cubicBezTo>
                    <a:pt x="8174" y="20024"/>
                    <a:pt x="8621" y="20140"/>
                    <a:pt x="9067" y="20140"/>
                  </a:cubicBezTo>
                  <a:cubicBezTo>
                    <a:pt x="9514" y="20140"/>
                    <a:pt x="9960" y="20024"/>
                    <a:pt x="10359" y="19791"/>
                  </a:cubicBezTo>
                  <a:lnTo>
                    <a:pt x="16848" y="16053"/>
                  </a:lnTo>
                  <a:cubicBezTo>
                    <a:pt x="17646" y="15589"/>
                    <a:pt x="18134" y="14743"/>
                    <a:pt x="18134" y="13815"/>
                  </a:cubicBezTo>
                  <a:lnTo>
                    <a:pt x="18134" y="6326"/>
                  </a:lnTo>
                  <a:cubicBezTo>
                    <a:pt x="18134" y="5409"/>
                    <a:pt x="17646" y="4552"/>
                    <a:pt x="16848" y="4087"/>
                  </a:cubicBezTo>
                  <a:lnTo>
                    <a:pt x="10359" y="349"/>
                  </a:lnTo>
                  <a:cubicBezTo>
                    <a:pt x="9960" y="116"/>
                    <a:pt x="9514" y="0"/>
                    <a:pt x="906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3784725" y="3827413"/>
              <a:ext cx="394700" cy="435725"/>
            </a:xfrm>
            <a:custGeom>
              <a:avLst/>
              <a:gdLst/>
              <a:ahLst/>
              <a:cxnLst/>
              <a:rect l="l" t="t" r="r" b="b"/>
              <a:pathLst>
                <a:path w="15788" h="17429" extrusionOk="0">
                  <a:moveTo>
                    <a:pt x="7900" y="1"/>
                  </a:moveTo>
                  <a:cubicBezTo>
                    <a:pt x="7453" y="1"/>
                    <a:pt x="7007" y="117"/>
                    <a:pt x="6608" y="349"/>
                  </a:cubicBezTo>
                  <a:lnTo>
                    <a:pt x="1298" y="3409"/>
                  </a:lnTo>
                  <a:cubicBezTo>
                    <a:pt x="500" y="3873"/>
                    <a:pt x="0" y="4730"/>
                    <a:pt x="0" y="5647"/>
                  </a:cubicBezTo>
                  <a:lnTo>
                    <a:pt x="0" y="11779"/>
                  </a:lnTo>
                  <a:cubicBezTo>
                    <a:pt x="0" y="12708"/>
                    <a:pt x="500" y="13553"/>
                    <a:pt x="1298" y="14017"/>
                  </a:cubicBezTo>
                  <a:lnTo>
                    <a:pt x="6608" y="17089"/>
                  </a:lnTo>
                  <a:cubicBezTo>
                    <a:pt x="7007" y="17315"/>
                    <a:pt x="7453" y="17428"/>
                    <a:pt x="7900" y="17428"/>
                  </a:cubicBezTo>
                  <a:cubicBezTo>
                    <a:pt x="8346" y="17428"/>
                    <a:pt x="8793" y="17315"/>
                    <a:pt x="9192" y="17089"/>
                  </a:cubicBezTo>
                  <a:lnTo>
                    <a:pt x="14502" y="14017"/>
                  </a:lnTo>
                  <a:cubicBezTo>
                    <a:pt x="15300" y="13553"/>
                    <a:pt x="15788" y="12708"/>
                    <a:pt x="15788" y="11779"/>
                  </a:cubicBezTo>
                  <a:lnTo>
                    <a:pt x="15788" y="5647"/>
                  </a:lnTo>
                  <a:cubicBezTo>
                    <a:pt x="15788" y="4730"/>
                    <a:pt x="15300" y="3873"/>
                    <a:pt x="14502" y="3409"/>
                  </a:cubicBezTo>
                  <a:lnTo>
                    <a:pt x="9192" y="349"/>
                  </a:lnTo>
                  <a:cubicBezTo>
                    <a:pt x="8793" y="117"/>
                    <a:pt x="8346" y="1"/>
                    <a:pt x="7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1552" name="Google Shape;1552;p37"/>
          <p:cNvGrpSpPr/>
          <p:nvPr/>
        </p:nvGrpSpPr>
        <p:grpSpPr>
          <a:xfrm>
            <a:off x="1689400" y="2446725"/>
            <a:ext cx="2817150" cy="752700"/>
            <a:chOff x="1689400" y="2446725"/>
            <a:chExt cx="2817150" cy="752700"/>
          </a:xfrm>
        </p:grpSpPr>
        <p:sp>
          <p:nvSpPr>
            <p:cNvPr id="1553" name="Google Shape;1553;p37"/>
            <p:cNvSpPr/>
            <p:nvPr/>
          </p:nvSpPr>
          <p:spPr>
            <a:xfrm>
              <a:off x="1689400" y="2446725"/>
              <a:ext cx="1884600" cy="752700"/>
            </a:xfrm>
            <a:prstGeom prst="roundRect">
              <a:avLst>
                <a:gd name="adj" fmla="val 2097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3615650" y="2814438"/>
              <a:ext cx="890900" cy="17275"/>
            </a:xfrm>
            <a:custGeom>
              <a:avLst/>
              <a:gdLst/>
              <a:ahLst/>
              <a:cxnLst/>
              <a:rect l="l" t="t" r="r" b="b"/>
              <a:pathLst>
                <a:path w="35636" h="691" extrusionOk="0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6"/>
                    <a:pt x="155" y="691"/>
                    <a:pt x="346" y="691"/>
                  </a:cubicBezTo>
                  <a:lnTo>
                    <a:pt x="35291" y="691"/>
                  </a:lnTo>
                  <a:cubicBezTo>
                    <a:pt x="35481" y="691"/>
                    <a:pt x="35636" y="536"/>
                    <a:pt x="35636" y="346"/>
                  </a:cubicBezTo>
                  <a:cubicBezTo>
                    <a:pt x="35636" y="155"/>
                    <a:pt x="35481" y="0"/>
                    <a:pt x="35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4014800" y="2556338"/>
              <a:ext cx="44975" cy="533475"/>
            </a:xfrm>
            <a:custGeom>
              <a:avLst/>
              <a:gdLst/>
              <a:ahLst/>
              <a:cxnLst/>
              <a:rect l="l" t="t" r="r" b="b"/>
              <a:pathLst>
                <a:path w="1799" h="21339" extrusionOk="0">
                  <a:moveTo>
                    <a:pt x="1216" y="0"/>
                  </a:moveTo>
                  <a:cubicBezTo>
                    <a:pt x="1013" y="0"/>
                    <a:pt x="821" y="124"/>
                    <a:pt x="739" y="324"/>
                  </a:cubicBezTo>
                  <a:cubicBezTo>
                    <a:pt x="251" y="1586"/>
                    <a:pt x="1" y="2919"/>
                    <a:pt x="1" y="4276"/>
                  </a:cubicBezTo>
                  <a:lnTo>
                    <a:pt x="1" y="17576"/>
                  </a:lnTo>
                  <a:cubicBezTo>
                    <a:pt x="1" y="18743"/>
                    <a:pt x="179" y="19886"/>
                    <a:pt x="548" y="20993"/>
                  </a:cubicBezTo>
                  <a:cubicBezTo>
                    <a:pt x="620" y="21207"/>
                    <a:pt x="822" y="21338"/>
                    <a:pt x="1037" y="21338"/>
                  </a:cubicBezTo>
                  <a:cubicBezTo>
                    <a:pt x="1084" y="21338"/>
                    <a:pt x="1144" y="21338"/>
                    <a:pt x="1203" y="21314"/>
                  </a:cubicBezTo>
                  <a:cubicBezTo>
                    <a:pt x="1465" y="21231"/>
                    <a:pt x="1608" y="20933"/>
                    <a:pt x="1525" y="20671"/>
                  </a:cubicBezTo>
                  <a:cubicBezTo>
                    <a:pt x="1191" y="19671"/>
                    <a:pt x="1025" y="18635"/>
                    <a:pt x="1025" y="17576"/>
                  </a:cubicBezTo>
                  <a:lnTo>
                    <a:pt x="1025" y="4276"/>
                  </a:lnTo>
                  <a:cubicBezTo>
                    <a:pt x="1025" y="3050"/>
                    <a:pt x="1251" y="1848"/>
                    <a:pt x="1691" y="705"/>
                  </a:cubicBezTo>
                  <a:cubicBezTo>
                    <a:pt x="1799" y="443"/>
                    <a:pt x="1668" y="145"/>
                    <a:pt x="1406" y="38"/>
                  </a:cubicBezTo>
                  <a:cubicBezTo>
                    <a:pt x="1343" y="12"/>
                    <a:pt x="1279" y="0"/>
                    <a:pt x="12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3423950" y="2571425"/>
              <a:ext cx="453050" cy="503300"/>
            </a:xfrm>
            <a:custGeom>
              <a:avLst/>
              <a:gdLst/>
              <a:ahLst/>
              <a:cxnLst/>
              <a:rect l="l" t="t" r="r" b="b"/>
              <a:pathLst>
                <a:path w="18122" h="20132" extrusionOk="0">
                  <a:moveTo>
                    <a:pt x="9063" y="1"/>
                  </a:moveTo>
                  <a:cubicBezTo>
                    <a:pt x="8618" y="1"/>
                    <a:pt x="8174" y="114"/>
                    <a:pt x="7776" y="340"/>
                  </a:cubicBezTo>
                  <a:lnTo>
                    <a:pt x="1287" y="4091"/>
                  </a:lnTo>
                  <a:cubicBezTo>
                    <a:pt x="489" y="4543"/>
                    <a:pt x="1" y="5400"/>
                    <a:pt x="1" y="6329"/>
                  </a:cubicBezTo>
                  <a:lnTo>
                    <a:pt x="1" y="13806"/>
                  </a:lnTo>
                  <a:cubicBezTo>
                    <a:pt x="1" y="14735"/>
                    <a:pt x="489" y="15580"/>
                    <a:pt x="1287" y="16045"/>
                  </a:cubicBezTo>
                  <a:lnTo>
                    <a:pt x="7776" y="19783"/>
                  </a:lnTo>
                  <a:cubicBezTo>
                    <a:pt x="8174" y="20015"/>
                    <a:pt x="8618" y="20131"/>
                    <a:pt x="9063" y="20131"/>
                  </a:cubicBezTo>
                  <a:cubicBezTo>
                    <a:pt x="9508" y="20131"/>
                    <a:pt x="9954" y="20015"/>
                    <a:pt x="10359" y="19783"/>
                  </a:cubicBezTo>
                  <a:lnTo>
                    <a:pt x="16836" y="16045"/>
                  </a:lnTo>
                  <a:cubicBezTo>
                    <a:pt x="17634" y="15580"/>
                    <a:pt x="18122" y="14735"/>
                    <a:pt x="18122" y="13806"/>
                  </a:cubicBezTo>
                  <a:lnTo>
                    <a:pt x="18122" y="6329"/>
                  </a:lnTo>
                  <a:cubicBezTo>
                    <a:pt x="18122" y="5400"/>
                    <a:pt x="17634" y="4543"/>
                    <a:pt x="16836" y="4091"/>
                  </a:cubicBezTo>
                  <a:lnTo>
                    <a:pt x="10359" y="340"/>
                  </a:lnTo>
                  <a:cubicBezTo>
                    <a:pt x="9954" y="114"/>
                    <a:pt x="9508" y="1"/>
                    <a:pt x="906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3453125" y="2605213"/>
              <a:ext cx="394725" cy="435725"/>
            </a:xfrm>
            <a:custGeom>
              <a:avLst/>
              <a:gdLst/>
              <a:ahLst/>
              <a:cxnLst/>
              <a:rect l="l" t="t" r="r" b="b"/>
              <a:pathLst>
                <a:path w="15789" h="17429" extrusionOk="0">
                  <a:moveTo>
                    <a:pt x="7896" y="0"/>
                  </a:moveTo>
                  <a:cubicBezTo>
                    <a:pt x="7451" y="0"/>
                    <a:pt x="7007" y="116"/>
                    <a:pt x="6609" y="349"/>
                  </a:cubicBezTo>
                  <a:lnTo>
                    <a:pt x="1298" y="3409"/>
                  </a:lnTo>
                  <a:cubicBezTo>
                    <a:pt x="501" y="3873"/>
                    <a:pt x="1" y="4730"/>
                    <a:pt x="1" y="5647"/>
                  </a:cubicBezTo>
                  <a:lnTo>
                    <a:pt x="1" y="11779"/>
                  </a:lnTo>
                  <a:cubicBezTo>
                    <a:pt x="1" y="12707"/>
                    <a:pt x="501" y="13553"/>
                    <a:pt x="1298" y="14017"/>
                  </a:cubicBezTo>
                  <a:lnTo>
                    <a:pt x="6609" y="17089"/>
                  </a:lnTo>
                  <a:cubicBezTo>
                    <a:pt x="7007" y="17315"/>
                    <a:pt x="7451" y="17428"/>
                    <a:pt x="7896" y="17428"/>
                  </a:cubicBezTo>
                  <a:cubicBezTo>
                    <a:pt x="8341" y="17428"/>
                    <a:pt x="8787" y="17315"/>
                    <a:pt x="9192" y="17089"/>
                  </a:cubicBezTo>
                  <a:lnTo>
                    <a:pt x="14490" y="14017"/>
                  </a:lnTo>
                  <a:cubicBezTo>
                    <a:pt x="15300" y="13553"/>
                    <a:pt x="15788" y="12707"/>
                    <a:pt x="15788" y="11779"/>
                  </a:cubicBezTo>
                  <a:lnTo>
                    <a:pt x="15788" y="5647"/>
                  </a:lnTo>
                  <a:cubicBezTo>
                    <a:pt x="15788" y="4730"/>
                    <a:pt x="15300" y="3873"/>
                    <a:pt x="14490" y="3409"/>
                  </a:cubicBezTo>
                  <a:lnTo>
                    <a:pt x="9192" y="349"/>
                  </a:lnTo>
                  <a:cubicBezTo>
                    <a:pt x="8787" y="116"/>
                    <a:pt x="8341" y="0"/>
                    <a:pt x="7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558" name="Google Shape;1558;p37"/>
          <p:cNvGrpSpPr/>
          <p:nvPr/>
        </p:nvGrpSpPr>
        <p:grpSpPr>
          <a:xfrm>
            <a:off x="2021850" y="1239588"/>
            <a:ext cx="2515075" cy="1615475"/>
            <a:chOff x="2021850" y="1239588"/>
            <a:chExt cx="2515075" cy="1615475"/>
          </a:xfrm>
        </p:grpSpPr>
        <p:sp>
          <p:nvSpPr>
            <p:cNvPr id="1559" name="Google Shape;1559;p37"/>
            <p:cNvSpPr/>
            <p:nvPr/>
          </p:nvSpPr>
          <p:spPr>
            <a:xfrm>
              <a:off x="2021850" y="1239588"/>
              <a:ext cx="1884600" cy="752700"/>
            </a:xfrm>
            <a:prstGeom prst="roundRect">
              <a:avLst>
                <a:gd name="adj" fmla="val 2097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3970450" y="1607288"/>
              <a:ext cx="525675" cy="1247775"/>
            </a:xfrm>
            <a:custGeom>
              <a:avLst/>
              <a:gdLst/>
              <a:ahLst/>
              <a:cxnLst/>
              <a:rect l="l" t="t" r="r" b="b"/>
              <a:pathLst>
                <a:path w="21027" h="49911" extrusionOk="0">
                  <a:moveTo>
                    <a:pt x="346" y="0"/>
                  </a:moveTo>
                  <a:cubicBezTo>
                    <a:pt x="155" y="0"/>
                    <a:pt x="1" y="155"/>
                    <a:pt x="1" y="345"/>
                  </a:cubicBezTo>
                  <a:cubicBezTo>
                    <a:pt x="1" y="536"/>
                    <a:pt x="155" y="691"/>
                    <a:pt x="346" y="691"/>
                  </a:cubicBezTo>
                  <a:lnTo>
                    <a:pt x="12026" y="691"/>
                  </a:lnTo>
                  <a:cubicBezTo>
                    <a:pt x="16610" y="691"/>
                    <a:pt x="20337" y="4274"/>
                    <a:pt x="20337" y="8680"/>
                  </a:cubicBezTo>
                  <a:lnTo>
                    <a:pt x="20337" y="49566"/>
                  </a:lnTo>
                  <a:cubicBezTo>
                    <a:pt x="20337" y="49756"/>
                    <a:pt x="20491" y="49911"/>
                    <a:pt x="20682" y="49911"/>
                  </a:cubicBezTo>
                  <a:cubicBezTo>
                    <a:pt x="20872" y="49911"/>
                    <a:pt x="21027" y="49756"/>
                    <a:pt x="21027" y="49566"/>
                  </a:cubicBezTo>
                  <a:lnTo>
                    <a:pt x="21027" y="8680"/>
                  </a:lnTo>
                  <a:cubicBezTo>
                    <a:pt x="21027" y="3893"/>
                    <a:pt x="16991" y="0"/>
                    <a:pt x="120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4082075" y="2225238"/>
              <a:ext cx="454850" cy="269375"/>
            </a:xfrm>
            <a:custGeom>
              <a:avLst/>
              <a:gdLst/>
              <a:ahLst/>
              <a:cxnLst/>
              <a:rect l="l" t="t" r="r" b="b"/>
              <a:pathLst>
                <a:path w="18194" h="10775" extrusionOk="0">
                  <a:moveTo>
                    <a:pt x="17640" y="0"/>
                  </a:moveTo>
                  <a:cubicBezTo>
                    <a:pt x="17606" y="0"/>
                    <a:pt x="17572" y="4"/>
                    <a:pt x="17538" y="11"/>
                  </a:cubicBezTo>
                  <a:cubicBezTo>
                    <a:pt x="16372" y="238"/>
                    <a:pt x="15252" y="666"/>
                    <a:pt x="14228" y="1261"/>
                  </a:cubicBezTo>
                  <a:lnTo>
                    <a:pt x="2703" y="7905"/>
                  </a:lnTo>
                  <a:cubicBezTo>
                    <a:pt x="1775" y="8453"/>
                    <a:pt x="929" y="9120"/>
                    <a:pt x="191" y="9905"/>
                  </a:cubicBezTo>
                  <a:cubicBezTo>
                    <a:pt x="0" y="10120"/>
                    <a:pt x="12" y="10441"/>
                    <a:pt x="215" y="10632"/>
                  </a:cubicBezTo>
                  <a:cubicBezTo>
                    <a:pt x="322" y="10727"/>
                    <a:pt x="441" y="10775"/>
                    <a:pt x="572" y="10775"/>
                  </a:cubicBezTo>
                  <a:cubicBezTo>
                    <a:pt x="703" y="10775"/>
                    <a:pt x="846" y="10715"/>
                    <a:pt x="941" y="10608"/>
                  </a:cubicBezTo>
                  <a:cubicBezTo>
                    <a:pt x="1608" y="9894"/>
                    <a:pt x="2370" y="9286"/>
                    <a:pt x="3215" y="8798"/>
                  </a:cubicBezTo>
                  <a:lnTo>
                    <a:pt x="14740" y="2143"/>
                  </a:lnTo>
                  <a:cubicBezTo>
                    <a:pt x="15669" y="1607"/>
                    <a:pt x="16681" y="1226"/>
                    <a:pt x="17741" y="1023"/>
                  </a:cubicBezTo>
                  <a:cubicBezTo>
                    <a:pt x="18015" y="964"/>
                    <a:pt x="18193" y="690"/>
                    <a:pt x="18146" y="416"/>
                  </a:cubicBezTo>
                  <a:cubicBezTo>
                    <a:pt x="18093" y="176"/>
                    <a:pt x="17877" y="0"/>
                    <a:pt x="176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3754050" y="1364238"/>
              <a:ext cx="453350" cy="503375"/>
            </a:xfrm>
            <a:custGeom>
              <a:avLst/>
              <a:gdLst/>
              <a:ahLst/>
              <a:cxnLst/>
              <a:rect l="l" t="t" r="r" b="b"/>
              <a:pathLst>
                <a:path w="18134" h="20135" extrusionOk="0">
                  <a:moveTo>
                    <a:pt x="9067" y="1"/>
                  </a:moveTo>
                  <a:cubicBezTo>
                    <a:pt x="8621" y="1"/>
                    <a:pt x="8174" y="114"/>
                    <a:pt x="7776" y="340"/>
                  </a:cubicBezTo>
                  <a:lnTo>
                    <a:pt x="1299" y="4090"/>
                  </a:lnTo>
                  <a:cubicBezTo>
                    <a:pt x="501" y="4555"/>
                    <a:pt x="1" y="5400"/>
                    <a:pt x="1" y="6329"/>
                  </a:cubicBezTo>
                  <a:lnTo>
                    <a:pt x="1" y="13806"/>
                  </a:lnTo>
                  <a:cubicBezTo>
                    <a:pt x="1" y="14735"/>
                    <a:pt x="501" y="15580"/>
                    <a:pt x="1299" y="16044"/>
                  </a:cubicBezTo>
                  <a:lnTo>
                    <a:pt x="7776" y="19795"/>
                  </a:lnTo>
                  <a:cubicBezTo>
                    <a:pt x="8174" y="20021"/>
                    <a:pt x="8621" y="20134"/>
                    <a:pt x="9067" y="20134"/>
                  </a:cubicBezTo>
                  <a:cubicBezTo>
                    <a:pt x="9514" y="20134"/>
                    <a:pt x="9960" y="20021"/>
                    <a:pt x="10359" y="19795"/>
                  </a:cubicBezTo>
                  <a:lnTo>
                    <a:pt x="16848" y="16044"/>
                  </a:lnTo>
                  <a:cubicBezTo>
                    <a:pt x="17646" y="15580"/>
                    <a:pt x="18134" y="14735"/>
                    <a:pt x="18134" y="13806"/>
                  </a:cubicBezTo>
                  <a:lnTo>
                    <a:pt x="18134" y="6329"/>
                  </a:lnTo>
                  <a:cubicBezTo>
                    <a:pt x="18134" y="5400"/>
                    <a:pt x="17646" y="4555"/>
                    <a:pt x="16848" y="4090"/>
                  </a:cubicBezTo>
                  <a:lnTo>
                    <a:pt x="10359" y="340"/>
                  </a:lnTo>
                  <a:cubicBezTo>
                    <a:pt x="9960" y="114"/>
                    <a:pt x="9514" y="1"/>
                    <a:pt x="906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3783525" y="1397963"/>
              <a:ext cx="394725" cy="435925"/>
            </a:xfrm>
            <a:custGeom>
              <a:avLst/>
              <a:gdLst/>
              <a:ahLst/>
              <a:cxnLst/>
              <a:rect l="l" t="t" r="r" b="b"/>
              <a:pathLst>
                <a:path w="15789" h="17437" extrusionOk="0">
                  <a:moveTo>
                    <a:pt x="7888" y="0"/>
                  </a:moveTo>
                  <a:cubicBezTo>
                    <a:pt x="7442" y="0"/>
                    <a:pt x="6995" y="116"/>
                    <a:pt x="6597" y="348"/>
                  </a:cubicBezTo>
                  <a:lnTo>
                    <a:pt x="1286" y="3420"/>
                  </a:lnTo>
                  <a:cubicBezTo>
                    <a:pt x="489" y="3873"/>
                    <a:pt x="1" y="4730"/>
                    <a:pt x="1" y="5658"/>
                  </a:cubicBezTo>
                  <a:lnTo>
                    <a:pt x="1" y="11778"/>
                  </a:lnTo>
                  <a:cubicBezTo>
                    <a:pt x="1" y="12707"/>
                    <a:pt x="489" y="13564"/>
                    <a:pt x="1286" y="14017"/>
                  </a:cubicBezTo>
                  <a:lnTo>
                    <a:pt x="6597" y="17088"/>
                  </a:lnTo>
                  <a:cubicBezTo>
                    <a:pt x="6995" y="17321"/>
                    <a:pt x="7442" y="17437"/>
                    <a:pt x="7888" y="17437"/>
                  </a:cubicBezTo>
                  <a:cubicBezTo>
                    <a:pt x="8335" y="17437"/>
                    <a:pt x="8781" y="17321"/>
                    <a:pt x="9180" y="17088"/>
                  </a:cubicBezTo>
                  <a:lnTo>
                    <a:pt x="14490" y="14017"/>
                  </a:lnTo>
                  <a:cubicBezTo>
                    <a:pt x="15288" y="13564"/>
                    <a:pt x="15788" y="12707"/>
                    <a:pt x="15788" y="11778"/>
                  </a:cubicBezTo>
                  <a:lnTo>
                    <a:pt x="15788" y="5658"/>
                  </a:lnTo>
                  <a:cubicBezTo>
                    <a:pt x="15788" y="4730"/>
                    <a:pt x="15288" y="3873"/>
                    <a:pt x="14490" y="3420"/>
                  </a:cubicBezTo>
                  <a:lnTo>
                    <a:pt x="9180" y="348"/>
                  </a:lnTo>
                  <a:cubicBezTo>
                    <a:pt x="8781" y="116"/>
                    <a:pt x="8335" y="0"/>
                    <a:pt x="7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564" name="Google Shape;1564;p37"/>
          <p:cNvGrpSpPr/>
          <p:nvPr/>
        </p:nvGrpSpPr>
        <p:grpSpPr>
          <a:xfrm>
            <a:off x="4615475" y="1239588"/>
            <a:ext cx="2506725" cy="1615475"/>
            <a:chOff x="4615475" y="1239588"/>
            <a:chExt cx="2506725" cy="1615475"/>
          </a:xfrm>
        </p:grpSpPr>
        <p:sp>
          <p:nvSpPr>
            <p:cNvPr id="1565" name="Google Shape;1565;p37"/>
            <p:cNvSpPr/>
            <p:nvPr/>
          </p:nvSpPr>
          <p:spPr>
            <a:xfrm>
              <a:off x="4652975" y="1607288"/>
              <a:ext cx="526275" cy="1247775"/>
            </a:xfrm>
            <a:custGeom>
              <a:avLst/>
              <a:gdLst/>
              <a:ahLst/>
              <a:cxnLst/>
              <a:rect l="l" t="t" r="r" b="b"/>
              <a:pathLst>
                <a:path w="21051" h="49911" extrusionOk="0">
                  <a:moveTo>
                    <a:pt x="8990" y="0"/>
                  </a:moveTo>
                  <a:cubicBezTo>
                    <a:pt x="4037" y="0"/>
                    <a:pt x="1" y="3893"/>
                    <a:pt x="1" y="8680"/>
                  </a:cubicBezTo>
                  <a:lnTo>
                    <a:pt x="1" y="49566"/>
                  </a:lnTo>
                  <a:cubicBezTo>
                    <a:pt x="1" y="49756"/>
                    <a:pt x="155" y="49911"/>
                    <a:pt x="346" y="49911"/>
                  </a:cubicBezTo>
                  <a:cubicBezTo>
                    <a:pt x="525" y="49911"/>
                    <a:pt x="679" y="49756"/>
                    <a:pt x="679" y="49566"/>
                  </a:cubicBezTo>
                  <a:lnTo>
                    <a:pt x="679" y="8680"/>
                  </a:lnTo>
                  <a:cubicBezTo>
                    <a:pt x="679" y="4274"/>
                    <a:pt x="4406" y="691"/>
                    <a:pt x="8990" y="691"/>
                  </a:cubicBezTo>
                  <a:lnTo>
                    <a:pt x="20706" y="691"/>
                  </a:lnTo>
                  <a:cubicBezTo>
                    <a:pt x="20896" y="691"/>
                    <a:pt x="21051" y="536"/>
                    <a:pt x="21051" y="345"/>
                  </a:cubicBezTo>
                  <a:cubicBezTo>
                    <a:pt x="21051" y="155"/>
                    <a:pt x="20896" y="0"/>
                    <a:pt x="20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4615475" y="2226713"/>
              <a:ext cx="453350" cy="273850"/>
            </a:xfrm>
            <a:custGeom>
              <a:avLst/>
              <a:gdLst/>
              <a:ahLst/>
              <a:cxnLst/>
              <a:rect l="l" t="t" r="r" b="b"/>
              <a:pathLst>
                <a:path w="18134" h="10954" extrusionOk="0">
                  <a:moveTo>
                    <a:pt x="561" y="0"/>
                  </a:moveTo>
                  <a:cubicBezTo>
                    <a:pt x="326" y="0"/>
                    <a:pt x="112" y="167"/>
                    <a:pt x="60" y="405"/>
                  </a:cubicBezTo>
                  <a:cubicBezTo>
                    <a:pt x="0" y="679"/>
                    <a:pt x="167" y="952"/>
                    <a:pt x="441" y="1012"/>
                  </a:cubicBezTo>
                  <a:cubicBezTo>
                    <a:pt x="1405" y="1238"/>
                    <a:pt x="2322" y="1595"/>
                    <a:pt x="3179" y="2084"/>
                  </a:cubicBezTo>
                  <a:lnTo>
                    <a:pt x="14693" y="8739"/>
                  </a:lnTo>
                  <a:cubicBezTo>
                    <a:pt x="15633" y="9275"/>
                    <a:pt x="16467" y="9965"/>
                    <a:pt x="17169" y="10775"/>
                  </a:cubicBezTo>
                  <a:cubicBezTo>
                    <a:pt x="17276" y="10894"/>
                    <a:pt x="17419" y="10954"/>
                    <a:pt x="17562" y="10954"/>
                  </a:cubicBezTo>
                  <a:cubicBezTo>
                    <a:pt x="17681" y="10954"/>
                    <a:pt x="17800" y="10906"/>
                    <a:pt x="17896" y="10823"/>
                  </a:cubicBezTo>
                  <a:cubicBezTo>
                    <a:pt x="18110" y="10632"/>
                    <a:pt x="18134" y="10311"/>
                    <a:pt x="17943" y="10096"/>
                  </a:cubicBezTo>
                  <a:cubicBezTo>
                    <a:pt x="17157" y="9203"/>
                    <a:pt x="16241" y="8441"/>
                    <a:pt x="15217" y="7846"/>
                  </a:cubicBezTo>
                  <a:lnTo>
                    <a:pt x="3691" y="1191"/>
                  </a:lnTo>
                  <a:cubicBezTo>
                    <a:pt x="2751" y="655"/>
                    <a:pt x="1727" y="250"/>
                    <a:pt x="667" y="12"/>
                  </a:cubicBezTo>
                  <a:cubicBezTo>
                    <a:pt x="632" y="4"/>
                    <a:pt x="596" y="0"/>
                    <a:pt x="56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5237600" y="1239588"/>
              <a:ext cx="1884600" cy="752700"/>
            </a:xfrm>
            <a:prstGeom prst="roundRect">
              <a:avLst>
                <a:gd name="adj" fmla="val 2097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936650" y="1362463"/>
              <a:ext cx="453350" cy="503275"/>
            </a:xfrm>
            <a:custGeom>
              <a:avLst/>
              <a:gdLst/>
              <a:ahLst/>
              <a:cxnLst/>
              <a:rect l="l" t="t" r="r" b="b"/>
              <a:pathLst>
                <a:path w="18134" h="20131" extrusionOk="0">
                  <a:moveTo>
                    <a:pt x="9067" y="0"/>
                  </a:moveTo>
                  <a:cubicBezTo>
                    <a:pt x="8620" y="0"/>
                    <a:pt x="8174" y="113"/>
                    <a:pt x="7775" y="340"/>
                  </a:cubicBezTo>
                  <a:lnTo>
                    <a:pt x="1286" y="4090"/>
                  </a:lnTo>
                  <a:cubicBezTo>
                    <a:pt x="488" y="4542"/>
                    <a:pt x="0" y="5400"/>
                    <a:pt x="0" y="6328"/>
                  </a:cubicBezTo>
                  <a:lnTo>
                    <a:pt x="0" y="13806"/>
                  </a:lnTo>
                  <a:cubicBezTo>
                    <a:pt x="0" y="14734"/>
                    <a:pt x="488" y="15580"/>
                    <a:pt x="1286" y="16044"/>
                  </a:cubicBezTo>
                  <a:lnTo>
                    <a:pt x="7775" y="19782"/>
                  </a:lnTo>
                  <a:cubicBezTo>
                    <a:pt x="8174" y="20015"/>
                    <a:pt x="8620" y="20131"/>
                    <a:pt x="9067" y="20131"/>
                  </a:cubicBezTo>
                  <a:cubicBezTo>
                    <a:pt x="9513" y="20131"/>
                    <a:pt x="9960" y="20015"/>
                    <a:pt x="10359" y="19782"/>
                  </a:cubicBezTo>
                  <a:lnTo>
                    <a:pt x="16836" y="16044"/>
                  </a:lnTo>
                  <a:cubicBezTo>
                    <a:pt x="17633" y="15580"/>
                    <a:pt x="18134" y="14734"/>
                    <a:pt x="18134" y="13806"/>
                  </a:cubicBezTo>
                  <a:lnTo>
                    <a:pt x="18134" y="6328"/>
                  </a:lnTo>
                  <a:cubicBezTo>
                    <a:pt x="18134" y="5400"/>
                    <a:pt x="17633" y="4542"/>
                    <a:pt x="16836" y="4090"/>
                  </a:cubicBezTo>
                  <a:lnTo>
                    <a:pt x="10359" y="340"/>
                  </a:lnTo>
                  <a:cubicBezTo>
                    <a:pt x="9960" y="113"/>
                    <a:pt x="9513" y="0"/>
                    <a:pt x="906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965825" y="1396163"/>
              <a:ext cx="394700" cy="435725"/>
            </a:xfrm>
            <a:custGeom>
              <a:avLst/>
              <a:gdLst/>
              <a:ahLst/>
              <a:cxnLst/>
              <a:rect l="l" t="t" r="r" b="b"/>
              <a:pathLst>
                <a:path w="15788" h="17429" extrusionOk="0">
                  <a:moveTo>
                    <a:pt x="7900" y="1"/>
                  </a:moveTo>
                  <a:cubicBezTo>
                    <a:pt x="7453" y="1"/>
                    <a:pt x="7007" y="117"/>
                    <a:pt x="6608" y="349"/>
                  </a:cubicBezTo>
                  <a:lnTo>
                    <a:pt x="1298" y="3409"/>
                  </a:lnTo>
                  <a:cubicBezTo>
                    <a:pt x="500" y="3873"/>
                    <a:pt x="0" y="4730"/>
                    <a:pt x="0" y="5647"/>
                  </a:cubicBezTo>
                  <a:lnTo>
                    <a:pt x="0" y="11779"/>
                  </a:lnTo>
                  <a:cubicBezTo>
                    <a:pt x="0" y="12708"/>
                    <a:pt x="500" y="13553"/>
                    <a:pt x="1298" y="14017"/>
                  </a:cubicBezTo>
                  <a:lnTo>
                    <a:pt x="6608" y="17089"/>
                  </a:lnTo>
                  <a:cubicBezTo>
                    <a:pt x="7007" y="17315"/>
                    <a:pt x="7453" y="17428"/>
                    <a:pt x="7900" y="17428"/>
                  </a:cubicBezTo>
                  <a:cubicBezTo>
                    <a:pt x="8346" y="17428"/>
                    <a:pt x="8793" y="17315"/>
                    <a:pt x="9192" y="17089"/>
                  </a:cubicBezTo>
                  <a:lnTo>
                    <a:pt x="14502" y="14017"/>
                  </a:lnTo>
                  <a:cubicBezTo>
                    <a:pt x="15300" y="13553"/>
                    <a:pt x="15788" y="12708"/>
                    <a:pt x="15788" y="11779"/>
                  </a:cubicBezTo>
                  <a:lnTo>
                    <a:pt x="15788" y="5647"/>
                  </a:lnTo>
                  <a:cubicBezTo>
                    <a:pt x="15788" y="4730"/>
                    <a:pt x="15300" y="3873"/>
                    <a:pt x="14502" y="3409"/>
                  </a:cubicBezTo>
                  <a:lnTo>
                    <a:pt x="9192" y="349"/>
                  </a:lnTo>
                  <a:cubicBezTo>
                    <a:pt x="8793" y="117"/>
                    <a:pt x="8346" y="1"/>
                    <a:pt x="7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570" name="Google Shape;1570;p37"/>
          <p:cNvGrpSpPr/>
          <p:nvPr/>
        </p:nvGrpSpPr>
        <p:grpSpPr>
          <a:xfrm>
            <a:off x="4642275" y="2446725"/>
            <a:ext cx="2802575" cy="752700"/>
            <a:chOff x="4642275" y="2446725"/>
            <a:chExt cx="2802575" cy="752700"/>
          </a:xfrm>
        </p:grpSpPr>
        <p:sp>
          <p:nvSpPr>
            <p:cNvPr id="1571" name="Google Shape;1571;p37"/>
            <p:cNvSpPr/>
            <p:nvPr/>
          </p:nvSpPr>
          <p:spPr>
            <a:xfrm>
              <a:off x="5560250" y="2446725"/>
              <a:ext cx="1884600" cy="752700"/>
            </a:xfrm>
            <a:prstGeom prst="roundRect">
              <a:avLst>
                <a:gd name="adj" fmla="val 2097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4642275" y="2814438"/>
              <a:ext cx="890900" cy="17275"/>
            </a:xfrm>
            <a:custGeom>
              <a:avLst/>
              <a:gdLst/>
              <a:ahLst/>
              <a:cxnLst/>
              <a:rect l="l" t="t" r="r" b="b"/>
              <a:pathLst>
                <a:path w="35636" h="691" extrusionOk="0">
                  <a:moveTo>
                    <a:pt x="345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6"/>
                    <a:pt x="155" y="691"/>
                    <a:pt x="345" y="691"/>
                  </a:cubicBezTo>
                  <a:lnTo>
                    <a:pt x="35302" y="691"/>
                  </a:lnTo>
                  <a:cubicBezTo>
                    <a:pt x="35481" y="691"/>
                    <a:pt x="35635" y="536"/>
                    <a:pt x="35635" y="346"/>
                  </a:cubicBezTo>
                  <a:cubicBezTo>
                    <a:pt x="35635" y="155"/>
                    <a:pt x="35481" y="0"/>
                    <a:pt x="35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5088450" y="2564713"/>
              <a:ext cx="42300" cy="516725"/>
            </a:xfrm>
            <a:custGeom>
              <a:avLst/>
              <a:gdLst/>
              <a:ahLst/>
              <a:cxnLst/>
              <a:rect l="l" t="t" r="r" b="b"/>
              <a:pathLst>
                <a:path w="1692" h="20669" extrusionOk="0">
                  <a:moveTo>
                    <a:pt x="777" y="0"/>
                  </a:moveTo>
                  <a:cubicBezTo>
                    <a:pt x="728" y="0"/>
                    <a:pt x="680" y="8"/>
                    <a:pt x="632" y="23"/>
                  </a:cubicBezTo>
                  <a:cubicBezTo>
                    <a:pt x="358" y="94"/>
                    <a:pt x="203" y="380"/>
                    <a:pt x="274" y="654"/>
                  </a:cubicBezTo>
                  <a:cubicBezTo>
                    <a:pt x="536" y="1535"/>
                    <a:pt x="667" y="2452"/>
                    <a:pt x="667" y="3380"/>
                  </a:cubicBezTo>
                  <a:lnTo>
                    <a:pt x="667" y="16680"/>
                  </a:lnTo>
                  <a:cubicBezTo>
                    <a:pt x="667" y="17811"/>
                    <a:pt x="477" y="18918"/>
                    <a:pt x="96" y="19978"/>
                  </a:cubicBezTo>
                  <a:cubicBezTo>
                    <a:pt x="1" y="20252"/>
                    <a:pt x="131" y="20537"/>
                    <a:pt x="405" y="20633"/>
                  </a:cubicBezTo>
                  <a:cubicBezTo>
                    <a:pt x="453" y="20656"/>
                    <a:pt x="512" y="20668"/>
                    <a:pt x="572" y="20668"/>
                  </a:cubicBezTo>
                  <a:cubicBezTo>
                    <a:pt x="786" y="20668"/>
                    <a:pt x="977" y="20537"/>
                    <a:pt x="1060" y="20323"/>
                  </a:cubicBezTo>
                  <a:cubicBezTo>
                    <a:pt x="1477" y="19156"/>
                    <a:pt x="1691" y="17930"/>
                    <a:pt x="1691" y="16680"/>
                  </a:cubicBezTo>
                  <a:lnTo>
                    <a:pt x="1691" y="3380"/>
                  </a:lnTo>
                  <a:cubicBezTo>
                    <a:pt x="1691" y="2357"/>
                    <a:pt x="1548" y="1344"/>
                    <a:pt x="1263" y="368"/>
                  </a:cubicBezTo>
                  <a:cubicBezTo>
                    <a:pt x="1195" y="145"/>
                    <a:pt x="991" y="0"/>
                    <a:pt x="77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5266750" y="2571425"/>
              <a:ext cx="453350" cy="503300"/>
            </a:xfrm>
            <a:custGeom>
              <a:avLst/>
              <a:gdLst/>
              <a:ahLst/>
              <a:cxnLst/>
              <a:rect l="l" t="t" r="r" b="b"/>
              <a:pathLst>
                <a:path w="18134" h="20132" extrusionOk="0">
                  <a:moveTo>
                    <a:pt x="9071" y="1"/>
                  </a:moveTo>
                  <a:cubicBezTo>
                    <a:pt x="8626" y="1"/>
                    <a:pt x="8180" y="114"/>
                    <a:pt x="7775" y="340"/>
                  </a:cubicBezTo>
                  <a:lnTo>
                    <a:pt x="1298" y="4091"/>
                  </a:lnTo>
                  <a:cubicBezTo>
                    <a:pt x="500" y="4543"/>
                    <a:pt x="0" y="5400"/>
                    <a:pt x="0" y="6329"/>
                  </a:cubicBezTo>
                  <a:lnTo>
                    <a:pt x="0" y="13806"/>
                  </a:lnTo>
                  <a:cubicBezTo>
                    <a:pt x="0" y="14735"/>
                    <a:pt x="500" y="15580"/>
                    <a:pt x="1298" y="16045"/>
                  </a:cubicBezTo>
                  <a:lnTo>
                    <a:pt x="7775" y="19783"/>
                  </a:lnTo>
                  <a:cubicBezTo>
                    <a:pt x="8180" y="20015"/>
                    <a:pt x="8626" y="20131"/>
                    <a:pt x="9071" y="20131"/>
                  </a:cubicBezTo>
                  <a:cubicBezTo>
                    <a:pt x="9516" y="20131"/>
                    <a:pt x="9960" y="20015"/>
                    <a:pt x="10359" y="19783"/>
                  </a:cubicBezTo>
                  <a:lnTo>
                    <a:pt x="16848" y="16045"/>
                  </a:lnTo>
                  <a:cubicBezTo>
                    <a:pt x="17645" y="15580"/>
                    <a:pt x="18134" y="14735"/>
                    <a:pt x="18134" y="13806"/>
                  </a:cubicBezTo>
                  <a:lnTo>
                    <a:pt x="18134" y="6329"/>
                  </a:lnTo>
                  <a:cubicBezTo>
                    <a:pt x="18134" y="5400"/>
                    <a:pt x="17645" y="4543"/>
                    <a:pt x="16848" y="4091"/>
                  </a:cubicBezTo>
                  <a:lnTo>
                    <a:pt x="10359" y="340"/>
                  </a:lnTo>
                  <a:cubicBezTo>
                    <a:pt x="9960" y="114"/>
                    <a:pt x="9516" y="1"/>
                    <a:pt x="907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296225" y="2605213"/>
              <a:ext cx="394700" cy="435725"/>
            </a:xfrm>
            <a:custGeom>
              <a:avLst/>
              <a:gdLst/>
              <a:ahLst/>
              <a:cxnLst/>
              <a:rect l="l" t="t" r="r" b="b"/>
              <a:pathLst>
                <a:path w="15788" h="17429" extrusionOk="0">
                  <a:moveTo>
                    <a:pt x="7892" y="0"/>
                  </a:moveTo>
                  <a:cubicBezTo>
                    <a:pt x="7447" y="0"/>
                    <a:pt x="7001" y="116"/>
                    <a:pt x="6596" y="349"/>
                  </a:cubicBezTo>
                  <a:lnTo>
                    <a:pt x="1286" y="3409"/>
                  </a:lnTo>
                  <a:cubicBezTo>
                    <a:pt x="488" y="3873"/>
                    <a:pt x="0" y="4730"/>
                    <a:pt x="0" y="5647"/>
                  </a:cubicBezTo>
                  <a:lnTo>
                    <a:pt x="0" y="11779"/>
                  </a:lnTo>
                  <a:cubicBezTo>
                    <a:pt x="0" y="12707"/>
                    <a:pt x="488" y="13553"/>
                    <a:pt x="1286" y="14017"/>
                  </a:cubicBezTo>
                  <a:lnTo>
                    <a:pt x="6596" y="17089"/>
                  </a:lnTo>
                  <a:cubicBezTo>
                    <a:pt x="7001" y="17315"/>
                    <a:pt x="7447" y="17428"/>
                    <a:pt x="7892" y="17428"/>
                  </a:cubicBezTo>
                  <a:cubicBezTo>
                    <a:pt x="8337" y="17428"/>
                    <a:pt x="8781" y="17315"/>
                    <a:pt x="9180" y="17089"/>
                  </a:cubicBezTo>
                  <a:lnTo>
                    <a:pt x="14490" y="14017"/>
                  </a:lnTo>
                  <a:cubicBezTo>
                    <a:pt x="15288" y="13553"/>
                    <a:pt x="15788" y="12707"/>
                    <a:pt x="15788" y="11779"/>
                  </a:cubicBezTo>
                  <a:lnTo>
                    <a:pt x="15788" y="5647"/>
                  </a:lnTo>
                  <a:cubicBezTo>
                    <a:pt x="15788" y="4730"/>
                    <a:pt x="15288" y="3873"/>
                    <a:pt x="14490" y="3409"/>
                  </a:cubicBezTo>
                  <a:lnTo>
                    <a:pt x="9180" y="349"/>
                  </a:lnTo>
                  <a:cubicBezTo>
                    <a:pt x="8781" y="116"/>
                    <a:pt x="8337" y="0"/>
                    <a:pt x="7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576" name="Google Shape;1576;p37"/>
          <p:cNvSpPr/>
          <p:nvPr/>
        </p:nvSpPr>
        <p:spPr>
          <a:xfrm>
            <a:off x="4082975" y="2296288"/>
            <a:ext cx="979600" cy="1053575"/>
          </a:xfrm>
          <a:custGeom>
            <a:avLst/>
            <a:gdLst/>
            <a:ahLst/>
            <a:cxnLst/>
            <a:rect l="l" t="t" r="r" b="b"/>
            <a:pathLst>
              <a:path w="39184" h="42143" extrusionOk="0">
                <a:moveTo>
                  <a:pt x="19586" y="0"/>
                </a:moveTo>
                <a:cubicBezTo>
                  <a:pt x="17851" y="0"/>
                  <a:pt x="16115" y="449"/>
                  <a:pt x="14562" y="1348"/>
                </a:cubicBezTo>
                <a:lnTo>
                  <a:pt x="5025" y="6861"/>
                </a:lnTo>
                <a:cubicBezTo>
                  <a:pt x="1917" y="8659"/>
                  <a:pt x="0" y="11969"/>
                  <a:pt x="0" y="15564"/>
                </a:cubicBezTo>
                <a:lnTo>
                  <a:pt x="0" y="26578"/>
                </a:lnTo>
                <a:cubicBezTo>
                  <a:pt x="0" y="30173"/>
                  <a:pt x="1917" y="33483"/>
                  <a:pt x="5025" y="35281"/>
                </a:cubicBezTo>
                <a:lnTo>
                  <a:pt x="14562" y="40794"/>
                </a:lnTo>
                <a:cubicBezTo>
                  <a:pt x="16115" y="41693"/>
                  <a:pt x="17851" y="42142"/>
                  <a:pt x="19586" y="42142"/>
                </a:cubicBezTo>
                <a:cubicBezTo>
                  <a:pt x="21321" y="42142"/>
                  <a:pt x="23057" y="41693"/>
                  <a:pt x="24610" y="40794"/>
                </a:cubicBezTo>
                <a:lnTo>
                  <a:pt x="34159" y="35281"/>
                </a:lnTo>
                <a:cubicBezTo>
                  <a:pt x="37267" y="33483"/>
                  <a:pt x="39184" y="30173"/>
                  <a:pt x="39184" y="26578"/>
                </a:cubicBezTo>
                <a:lnTo>
                  <a:pt x="39184" y="15564"/>
                </a:lnTo>
                <a:cubicBezTo>
                  <a:pt x="39184" y="11969"/>
                  <a:pt x="37267" y="8659"/>
                  <a:pt x="34159" y="6861"/>
                </a:cubicBezTo>
                <a:lnTo>
                  <a:pt x="24610" y="1348"/>
                </a:lnTo>
                <a:cubicBezTo>
                  <a:pt x="23057" y="449"/>
                  <a:pt x="21321" y="0"/>
                  <a:pt x="1958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7" name="Google Shape;1577;p37"/>
          <p:cNvGrpSpPr/>
          <p:nvPr/>
        </p:nvGrpSpPr>
        <p:grpSpPr>
          <a:xfrm>
            <a:off x="4394475" y="2601917"/>
            <a:ext cx="356253" cy="442649"/>
            <a:chOff x="-2310650" y="3525775"/>
            <a:chExt cx="292250" cy="363125"/>
          </a:xfrm>
        </p:grpSpPr>
        <p:sp>
          <p:nvSpPr>
            <p:cNvPr id="1578" name="Google Shape;1578;p37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587" name="Google Shape;1587;p38"/>
          <p:cNvGrpSpPr/>
          <p:nvPr/>
        </p:nvGrpSpPr>
        <p:grpSpPr>
          <a:xfrm>
            <a:off x="6056635" y="1213675"/>
            <a:ext cx="1086331" cy="1813290"/>
            <a:chOff x="6056635" y="1213675"/>
            <a:chExt cx="1086331" cy="1813290"/>
          </a:xfrm>
        </p:grpSpPr>
        <p:sp>
          <p:nvSpPr>
            <p:cNvPr id="1588" name="Google Shape;1588;p38"/>
            <p:cNvSpPr/>
            <p:nvPr/>
          </p:nvSpPr>
          <p:spPr>
            <a:xfrm>
              <a:off x="6590479" y="1913748"/>
              <a:ext cx="18615" cy="269451"/>
            </a:xfrm>
            <a:custGeom>
              <a:avLst/>
              <a:gdLst/>
              <a:ahLst/>
              <a:cxnLst/>
              <a:rect l="l" t="t" r="r" b="b"/>
              <a:pathLst>
                <a:path w="668" h="9669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9335"/>
                  </a:lnTo>
                  <a:cubicBezTo>
                    <a:pt x="1" y="9526"/>
                    <a:pt x="144" y="9669"/>
                    <a:pt x="334" y="9669"/>
                  </a:cubicBezTo>
                  <a:cubicBezTo>
                    <a:pt x="513" y="9669"/>
                    <a:pt x="668" y="9526"/>
                    <a:pt x="668" y="9335"/>
                  </a:cubicBezTo>
                  <a:lnTo>
                    <a:pt x="668" y="334"/>
                  </a:lnTo>
                  <a:cubicBezTo>
                    <a:pt x="668" y="144"/>
                    <a:pt x="525" y="1"/>
                    <a:pt x="3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6536724" y="1806600"/>
              <a:ext cx="126128" cy="125766"/>
            </a:xfrm>
            <a:custGeom>
              <a:avLst/>
              <a:gdLst/>
              <a:ahLst/>
              <a:cxnLst/>
              <a:rect l="l" t="t" r="r" b="b"/>
              <a:pathLst>
                <a:path w="4526" h="4513" extrusionOk="0">
                  <a:moveTo>
                    <a:pt x="2263" y="667"/>
                  </a:moveTo>
                  <a:cubicBezTo>
                    <a:pt x="3144" y="667"/>
                    <a:pt x="3847" y="1381"/>
                    <a:pt x="3847" y="2250"/>
                  </a:cubicBezTo>
                  <a:cubicBezTo>
                    <a:pt x="3847" y="3131"/>
                    <a:pt x="3144" y="3846"/>
                    <a:pt x="2263" y="3846"/>
                  </a:cubicBezTo>
                  <a:cubicBezTo>
                    <a:pt x="1382" y="3846"/>
                    <a:pt x="680" y="3131"/>
                    <a:pt x="680" y="2250"/>
                  </a:cubicBezTo>
                  <a:cubicBezTo>
                    <a:pt x="680" y="1381"/>
                    <a:pt x="1382" y="667"/>
                    <a:pt x="2263" y="667"/>
                  </a:cubicBezTo>
                  <a:close/>
                  <a:moveTo>
                    <a:pt x="2263" y="0"/>
                  </a:moveTo>
                  <a:cubicBezTo>
                    <a:pt x="1013" y="0"/>
                    <a:pt x="1" y="1012"/>
                    <a:pt x="1" y="2250"/>
                  </a:cubicBezTo>
                  <a:cubicBezTo>
                    <a:pt x="1" y="3501"/>
                    <a:pt x="1013" y="4513"/>
                    <a:pt x="2263" y="4513"/>
                  </a:cubicBezTo>
                  <a:cubicBezTo>
                    <a:pt x="3513" y="4513"/>
                    <a:pt x="4525" y="3501"/>
                    <a:pt x="4525" y="2250"/>
                  </a:cubicBezTo>
                  <a:cubicBezTo>
                    <a:pt x="4525" y="1012"/>
                    <a:pt x="3513" y="0"/>
                    <a:pt x="226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6168465" y="2164578"/>
              <a:ext cx="862694" cy="300300"/>
            </a:xfrm>
            <a:custGeom>
              <a:avLst/>
              <a:gdLst/>
              <a:ahLst/>
              <a:cxnLst/>
              <a:rect l="l" t="t" r="r" b="b"/>
              <a:pathLst>
                <a:path w="30957" h="10776" extrusionOk="0">
                  <a:moveTo>
                    <a:pt x="7703" y="1"/>
                  </a:moveTo>
                  <a:cubicBezTo>
                    <a:pt x="6668" y="1"/>
                    <a:pt x="5703" y="560"/>
                    <a:pt x="5191" y="1453"/>
                  </a:cubicBezTo>
                  <a:lnTo>
                    <a:pt x="95" y="10276"/>
                  </a:lnTo>
                  <a:cubicBezTo>
                    <a:pt x="0" y="10431"/>
                    <a:pt x="60" y="10645"/>
                    <a:pt x="214" y="10728"/>
                  </a:cubicBezTo>
                  <a:cubicBezTo>
                    <a:pt x="269" y="10760"/>
                    <a:pt x="328" y="10774"/>
                    <a:pt x="385" y="10774"/>
                  </a:cubicBezTo>
                  <a:cubicBezTo>
                    <a:pt x="502" y="10774"/>
                    <a:pt x="615" y="10713"/>
                    <a:pt x="679" y="10609"/>
                  </a:cubicBezTo>
                  <a:lnTo>
                    <a:pt x="5763" y="1787"/>
                  </a:lnTo>
                  <a:cubicBezTo>
                    <a:pt x="6167" y="1096"/>
                    <a:pt x="6906" y="668"/>
                    <a:pt x="7703" y="668"/>
                  </a:cubicBezTo>
                  <a:lnTo>
                    <a:pt x="23253" y="668"/>
                  </a:lnTo>
                  <a:cubicBezTo>
                    <a:pt x="24051" y="668"/>
                    <a:pt x="24789" y="1096"/>
                    <a:pt x="25194" y="1787"/>
                  </a:cubicBezTo>
                  <a:lnTo>
                    <a:pt x="30278" y="10609"/>
                  </a:lnTo>
                  <a:cubicBezTo>
                    <a:pt x="30349" y="10716"/>
                    <a:pt x="30456" y="10776"/>
                    <a:pt x="30575" y="10776"/>
                  </a:cubicBezTo>
                  <a:cubicBezTo>
                    <a:pt x="30635" y="10776"/>
                    <a:pt x="30682" y="10764"/>
                    <a:pt x="30742" y="10728"/>
                  </a:cubicBezTo>
                  <a:cubicBezTo>
                    <a:pt x="30897" y="10645"/>
                    <a:pt x="30956" y="10431"/>
                    <a:pt x="30861" y="10276"/>
                  </a:cubicBezTo>
                  <a:lnTo>
                    <a:pt x="25765" y="1453"/>
                  </a:lnTo>
                  <a:cubicBezTo>
                    <a:pt x="25253" y="560"/>
                    <a:pt x="24289" y="1"/>
                    <a:pt x="2325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6137923" y="2214348"/>
              <a:ext cx="923752" cy="812616"/>
            </a:xfrm>
            <a:custGeom>
              <a:avLst/>
              <a:gdLst/>
              <a:ahLst/>
              <a:cxnLst/>
              <a:rect l="l" t="t" r="r" b="b"/>
              <a:pathLst>
                <a:path w="33148" h="29160" extrusionOk="0">
                  <a:moveTo>
                    <a:pt x="9514" y="1"/>
                  </a:moveTo>
                  <a:cubicBezTo>
                    <a:pt x="8668" y="1"/>
                    <a:pt x="7894" y="453"/>
                    <a:pt x="7478" y="1180"/>
                  </a:cubicBezTo>
                  <a:lnTo>
                    <a:pt x="417" y="13407"/>
                  </a:lnTo>
                  <a:cubicBezTo>
                    <a:pt x="1" y="14134"/>
                    <a:pt x="1" y="15026"/>
                    <a:pt x="417" y="15753"/>
                  </a:cubicBezTo>
                  <a:lnTo>
                    <a:pt x="7478" y="27992"/>
                  </a:lnTo>
                  <a:cubicBezTo>
                    <a:pt x="7894" y="28719"/>
                    <a:pt x="8668" y="29159"/>
                    <a:pt x="9514" y="29159"/>
                  </a:cubicBezTo>
                  <a:lnTo>
                    <a:pt x="23635" y="29159"/>
                  </a:lnTo>
                  <a:cubicBezTo>
                    <a:pt x="24480" y="29159"/>
                    <a:pt x="25254" y="28719"/>
                    <a:pt x="25671" y="27992"/>
                  </a:cubicBezTo>
                  <a:lnTo>
                    <a:pt x="32731" y="15753"/>
                  </a:lnTo>
                  <a:cubicBezTo>
                    <a:pt x="33148" y="15026"/>
                    <a:pt x="33148" y="14134"/>
                    <a:pt x="32731" y="13407"/>
                  </a:cubicBezTo>
                  <a:lnTo>
                    <a:pt x="25671" y="1180"/>
                  </a:lnTo>
                  <a:cubicBezTo>
                    <a:pt x="25254" y="453"/>
                    <a:pt x="24480" y="1"/>
                    <a:pt x="2363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6186690" y="2260302"/>
              <a:ext cx="826216" cy="720709"/>
            </a:xfrm>
            <a:custGeom>
              <a:avLst/>
              <a:gdLst/>
              <a:ahLst/>
              <a:cxnLst/>
              <a:rect l="l" t="t" r="r" b="b"/>
              <a:pathLst>
                <a:path w="29648" h="25862" extrusionOk="0">
                  <a:moveTo>
                    <a:pt x="7919" y="1"/>
                  </a:moveTo>
                  <a:cubicBezTo>
                    <a:pt x="7573" y="1"/>
                    <a:pt x="7252" y="179"/>
                    <a:pt x="7073" y="489"/>
                  </a:cubicBezTo>
                  <a:lnTo>
                    <a:pt x="179" y="12443"/>
                  </a:lnTo>
                  <a:cubicBezTo>
                    <a:pt x="1" y="12740"/>
                    <a:pt x="1" y="13121"/>
                    <a:pt x="179" y="13419"/>
                  </a:cubicBezTo>
                  <a:lnTo>
                    <a:pt x="7073" y="25373"/>
                  </a:lnTo>
                  <a:cubicBezTo>
                    <a:pt x="7252" y="25671"/>
                    <a:pt x="7573" y="25861"/>
                    <a:pt x="7919" y="25861"/>
                  </a:cubicBezTo>
                  <a:lnTo>
                    <a:pt x="21730" y="25861"/>
                  </a:lnTo>
                  <a:cubicBezTo>
                    <a:pt x="22075" y="25861"/>
                    <a:pt x="22397" y="25671"/>
                    <a:pt x="22575" y="25373"/>
                  </a:cubicBezTo>
                  <a:lnTo>
                    <a:pt x="29469" y="13419"/>
                  </a:lnTo>
                  <a:cubicBezTo>
                    <a:pt x="29647" y="13121"/>
                    <a:pt x="29647" y="12740"/>
                    <a:pt x="29469" y="12443"/>
                  </a:cubicBezTo>
                  <a:lnTo>
                    <a:pt x="22575" y="489"/>
                  </a:lnTo>
                  <a:cubicBezTo>
                    <a:pt x="22397" y="179"/>
                    <a:pt x="22075" y="1"/>
                    <a:pt x="217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6056635" y="1213675"/>
              <a:ext cx="1086331" cy="569389"/>
            </a:xfrm>
            <a:custGeom>
              <a:avLst/>
              <a:gdLst/>
              <a:ahLst/>
              <a:cxnLst/>
              <a:rect l="l" t="t" r="r" b="b"/>
              <a:pathLst>
                <a:path w="38982" h="20432" extrusionOk="0">
                  <a:moveTo>
                    <a:pt x="2287" y="1"/>
                  </a:moveTo>
                  <a:cubicBezTo>
                    <a:pt x="1025" y="1"/>
                    <a:pt x="1" y="1025"/>
                    <a:pt x="1" y="2287"/>
                  </a:cubicBezTo>
                  <a:lnTo>
                    <a:pt x="1" y="16098"/>
                  </a:lnTo>
                  <a:cubicBezTo>
                    <a:pt x="1" y="17360"/>
                    <a:pt x="1025" y="18384"/>
                    <a:pt x="2287" y="18384"/>
                  </a:cubicBezTo>
                  <a:lnTo>
                    <a:pt x="17860" y="18384"/>
                  </a:lnTo>
                  <a:lnTo>
                    <a:pt x="19408" y="20432"/>
                  </a:lnTo>
                  <a:lnTo>
                    <a:pt x="20956" y="18384"/>
                  </a:lnTo>
                  <a:lnTo>
                    <a:pt x="36696" y="18384"/>
                  </a:lnTo>
                  <a:cubicBezTo>
                    <a:pt x="37958" y="18384"/>
                    <a:pt x="38982" y="17360"/>
                    <a:pt x="38982" y="16098"/>
                  </a:cubicBezTo>
                  <a:lnTo>
                    <a:pt x="38982" y="2287"/>
                  </a:lnTo>
                  <a:cubicBezTo>
                    <a:pt x="38982" y="1025"/>
                    <a:pt x="37958" y="1"/>
                    <a:pt x="3669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594" name="Google Shape;1594;p38"/>
          <p:cNvGrpSpPr/>
          <p:nvPr/>
        </p:nvGrpSpPr>
        <p:grpSpPr>
          <a:xfrm>
            <a:off x="6436855" y="2457951"/>
            <a:ext cx="329394" cy="325410"/>
            <a:chOff x="3858100" y="1435075"/>
            <a:chExt cx="487775" cy="481875"/>
          </a:xfrm>
        </p:grpSpPr>
        <p:sp>
          <p:nvSpPr>
            <p:cNvPr id="1595" name="Google Shape;1595;p3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00" name="Google Shape;1600;p38"/>
          <p:cNvGrpSpPr/>
          <p:nvPr/>
        </p:nvGrpSpPr>
        <p:grpSpPr>
          <a:xfrm>
            <a:off x="3016465" y="2620787"/>
            <a:ext cx="1086331" cy="1826549"/>
            <a:chOff x="3016465" y="2620787"/>
            <a:chExt cx="1086331" cy="1826549"/>
          </a:xfrm>
        </p:grpSpPr>
        <p:sp>
          <p:nvSpPr>
            <p:cNvPr id="1601" name="Google Shape;1601;p38"/>
            <p:cNvSpPr/>
            <p:nvPr/>
          </p:nvSpPr>
          <p:spPr>
            <a:xfrm>
              <a:off x="3550309" y="3467524"/>
              <a:ext cx="18615" cy="269451"/>
            </a:xfrm>
            <a:custGeom>
              <a:avLst/>
              <a:gdLst/>
              <a:ahLst/>
              <a:cxnLst/>
              <a:rect l="l" t="t" r="r" b="b"/>
              <a:pathLst>
                <a:path w="668" h="9669" extrusionOk="0">
                  <a:moveTo>
                    <a:pt x="334" y="1"/>
                  </a:moveTo>
                  <a:cubicBezTo>
                    <a:pt x="143" y="1"/>
                    <a:pt x="1" y="155"/>
                    <a:pt x="1" y="334"/>
                  </a:cubicBezTo>
                  <a:lnTo>
                    <a:pt x="1" y="9335"/>
                  </a:lnTo>
                  <a:cubicBezTo>
                    <a:pt x="1" y="9526"/>
                    <a:pt x="143" y="9668"/>
                    <a:pt x="334" y="9668"/>
                  </a:cubicBezTo>
                  <a:cubicBezTo>
                    <a:pt x="513" y="9668"/>
                    <a:pt x="667" y="9526"/>
                    <a:pt x="667" y="9335"/>
                  </a:cubicBezTo>
                  <a:lnTo>
                    <a:pt x="667" y="334"/>
                  </a:lnTo>
                  <a:cubicBezTo>
                    <a:pt x="667" y="155"/>
                    <a:pt x="513" y="1"/>
                    <a:pt x="3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3496554" y="3718354"/>
              <a:ext cx="126128" cy="126128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667"/>
                  </a:moveTo>
                  <a:cubicBezTo>
                    <a:pt x="3144" y="667"/>
                    <a:pt x="3847" y="1382"/>
                    <a:pt x="3847" y="2263"/>
                  </a:cubicBezTo>
                  <a:cubicBezTo>
                    <a:pt x="3847" y="3132"/>
                    <a:pt x="3144" y="3846"/>
                    <a:pt x="2263" y="3846"/>
                  </a:cubicBezTo>
                  <a:cubicBezTo>
                    <a:pt x="1382" y="3846"/>
                    <a:pt x="668" y="3132"/>
                    <a:pt x="668" y="2263"/>
                  </a:cubicBezTo>
                  <a:cubicBezTo>
                    <a:pt x="668" y="1382"/>
                    <a:pt x="1382" y="667"/>
                    <a:pt x="2263" y="667"/>
                  </a:cubicBezTo>
                  <a:close/>
                  <a:moveTo>
                    <a:pt x="2263" y="1"/>
                  </a:moveTo>
                  <a:cubicBezTo>
                    <a:pt x="1013" y="1"/>
                    <a:pt x="1" y="1013"/>
                    <a:pt x="1" y="2263"/>
                  </a:cubicBezTo>
                  <a:cubicBezTo>
                    <a:pt x="1" y="3501"/>
                    <a:pt x="1013" y="4525"/>
                    <a:pt x="2263" y="4525"/>
                  </a:cubicBezTo>
                  <a:cubicBezTo>
                    <a:pt x="3513" y="4525"/>
                    <a:pt x="4525" y="3501"/>
                    <a:pt x="4525" y="2263"/>
                  </a:cubicBezTo>
                  <a:cubicBezTo>
                    <a:pt x="4525" y="1013"/>
                    <a:pt x="3513" y="1"/>
                    <a:pt x="226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3128267" y="3185901"/>
              <a:ext cx="862722" cy="300244"/>
            </a:xfrm>
            <a:custGeom>
              <a:avLst/>
              <a:gdLst/>
              <a:ahLst/>
              <a:cxnLst/>
              <a:rect l="l" t="t" r="r" b="b"/>
              <a:pathLst>
                <a:path w="30958" h="10774" extrusionOk="0">
                  <a:moveTo>
                    <a:pt x="385" y="0"/>
                  </a:moveTo>
                  <a:cubicBezTo>
                    <a:pt x="329" y="0"/>
                    <a:pt x="270" y="15"/>
                    <a:pt x="215" y="46"/>
                  </a:cubicBezTo>
                  <a:cubicBezTo>
                    <a:pt x="60" y="141"/>
                    <a:pt x="1" y="344"/>
                    <a:pt x="96" y="498"/>
                  </a:cubicBezTo>
                  <a:lnTo>
                    <a:pt x="5192" y="9321"/>
                  </a:lnTo>
                  <a:cubicBezTo>
                    <a:pt x="5704" y="10226"/>
                    <a:pt x="6668" y="10773"/>
                    <a:pt x="7704" y="10773"/>
                  </a:cubicBezTo>
                  <a:lnTo>
                    <a:pt x="23254" y="10773"/>
                  </a:lnTo>
                  <a:cubicBezTo>
                    <a:pt x="24290" y="10773"/>
                    <a:pt x="25254" y="10226"/>
                    <a:pt x="25766" y="9321"/>
                  </a:cubicBezTo>
                  <a:lnTo>
                    <a:pt x="30862" y="498"/>
                  </a:lnTo>
                  <a:cubicBezTo>
                    <a:pt x="30957" y="344"/>
                    <a:pt x="30898" y="141"/>
                    <a:pt x="30743" y="46"/>
                  </a:cubicBezTo>
                  <a:cubicBezTo>
                    <a:pt x="30688" y="15"/>
                    <a:pt x="30629" y="0"/>
                    <a:pt x="30572" y="0"/>
                  </a:cubicBezTo>
                  <a:cubicBezTo>
                    <a:pt x="30455" y="0"/>
                    <a:pt x="30342" y="61"/>
                    <a:pt x="30278" y="165"/>
                  </a:cubicBezTo>
                  <a:lnTo>
                    <a:pt x="25194" y="8987"/>
                  </a:lnTo>
                  <a:cubicBezTo>
                    <a:pt x="24790" y="9678"/>
                    <a:pt x="24051" y="10107"/>
                    <a:pt x="23254" y="10107"/>
                  </a:cubicBezTo>
                  <a:lnTo>
                    <a:pt x="7704" y="10107"/>
                  </a:lnTo>
                  <a:cubicBezTo>
                    <a:pt x="6906" y="10107"/>
                    <a:pt x="6168" y="9678"/>
                    <a:pt x="5763" y="8987"/>
                  </a:cubicBezTo>
                  <a:lnTo>
                    <a:pt x="668" y="165"/>
                  </a:lnTo>
                  <a:cubicBezTo>
                    <a:pt x="612" y="61"/>
                    <a:pt x="502" y="0"/>
                    <a:pt x="38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3097753" y="2620787"/>
              <a:ext cx="923752" cy="812616"/>
            </a:xfrm>
            <a:custGeom>
              <a:avLst/>
              <a:gdLst/>
              <a:ahLst/>
              <a:cxnLst/>
              <a:rect l="l" t="t" r="r" b="b"/>
              <a:pathLst>
                <a:path w="33148" h="29160" extrusionOk="0">
                  <a:moveTo>
                    <a:pt x="9514" y="1"/>
                  </a:moveTo>
                  <a:cubicBezTo>
                    <a:pt x="8668" y="1"/>
                    <a:pt x="7894" y="441"/>
                    <a:pt x="7478" y="1168"/>
                  </a:cubicBezTo>
                  <a:lnTo>
                    <a:pt x="417" y="13407"/>
                  </a:lnTo>
                  <a:cubicBezTo>
                    <a:pt x="0" y="14134"/>
                    <a:pt x="0" y="15027"/>
                    <a:pt x="417" y="15753"/>
                  </a:cubicBezTo>
                  <a:lnTo>
                    <a:pt x="7478" y="27981"/>
                  </a:lnTo>
                  <a:cubicBezTo>
                    <a:pt x="7894" y="28707"/>
                    <a:pt x="8668" y="29159"/>
                    <a:pt x="9514" y="29159"/>
                  </a:cubicBezTo>
                  <a:lnTo>
                    <a:pt x="23634" y="29159"/>
                  </a:lnTo>
                  <a:cubicBezTo>
                    <a:pt x="24480" y="29159"/>
                    <a:pt x="25242" y="28707"/>
                    <a:pt x="25670" y="27981"/>
                  </a:cubicBezTo>
                  <a:lnTo>
                    <a:pt x="32731" y="15753"/>
                  </a:lnTo>
                  <a:cubicBezTo>
                    <a:pt x="33147" y="15027"/>
                    <a:pt x="33147" y="14134"/>
                    <a:pt x="32731" y="13407"/>
                  </a:cubicBezTo>
                  <a:lnTo>
                    <a:pt x="25670" y="1168"/>
                  </a:lnTo>
                  <a:cubicBezTo>
                    <a:pt x="25242" y="441"/>
                    <a:pt x="24480" y="1"/>
                    <a:pt x="2363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3146520" y="2666755"/>
              <a:ext cx="826216" cy="720681"/>
            </a:xfrm>
            <a:custGeom>
              <a:avLst/>
              <a:gdLst/>
              <a:ahLst/>
              <a:cxnLst/>
              <a:rect l="l" t="t" r="r" b="b"/>
              <a:pathLst>
                <a:path w="29648" h="25861" extrusionOk="0">
                  <a:moveTo>
                    <a:pt x="7918" y="0"/>
                  </a:moveTo>
                  <a:cubicBezTo>
                    <a:pt x="7573" y="0"/>
                    <a:pt x="7252" y="191"/>
                    <a:pt x="7073" y="488"/>
                  </a:cubicBezTo>
                  <a:lnTo>
                    <a:pt x="167" y="12442"/>
                  </a:lnTo>
                  <a:cubicBezTo>
                    <a:pt x="1" y="12752"/>
                    <a:pt x="1" y="13121"/>
                    <a:pt x="167" y="13418"/>
                  </a:cubicBezTo>
                  <a:lnTo>
                    <a:pt x="7073" y="25372"/>
                  </a:lnTo>
                  <a:cubicBezTo>
                    <a:pt x="7252" y="25682"/>
                    <a:pt x="7573" y="25860"/>
                    <a:pt x="7918" y="25860"/>
                  </a:cubicBezTo>
                  <a:lnTo>
                    <a:pt x="21718" y="25860"/>
                  </a:lnTo>
                  <a:cubicBezTo>
                    <a:pt x="22075" y="25860"/>
                    <a:pt x="22396" y="25682"/>
                    <a:pt x="22575" y="25372"/>
                  </a:cubicBezTo>
                  <a:lnTo>
                    <a:pt x="29469" y="13418"/>
                  </a:lnTo>
                  <a:cubicBezTo>
                    <a:pt x="29647" y="13121"/>
                    <a:pt x="29647" y="12752"/>
                    <a:pt x="29469" y="12442"/>
                  </a:cubicBezTo>
                  <a:lnTo>
                    <a:pt x="22575" y="488"/>
                  </a:lnTo>
                  <a:cubicBezTo>
                    <a:pt x="22396" y="191"/>
                    <a:pt x="22075" y="0"/>
                    <a:pt x="2171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3016465" y="3877948"/>
              <a:ext cx="1086331" cy="569389"/>
            </a:xfrm>
            <a:custGeom>
              <a:avLst/>
              <a:gdLst/>
              <a:ahLst/>
              <a:cxnLst/>
              <a:rect l="l" t="t" r="r" b="b"/>
              <a:pathLst>
                <a:path w="38982" h="20432" extrusionOk="0">
                  <a:moveTo>
                    <a:pt x="19574" y="1"/>
                  </a:moveTo>
                  <a:lnTo>
                    <a:pt x="18027" y="2049"/>
                  </a:lnTo>
                  <a:lnTo>
                    <a:pt x="2286" y="2049"/>
                  </a:lnTo>
                  <a:cubicBezTo>
                    <a:pt x="1024" y="2049"/>
                    <a:pt x="0" y="3061"/>
                    <a:pt x="0" y="4335"/>
                  </a:cubicBezTo>
                  <a:lnTo>
                    <a:pt x="0" y="18146"/>
                  </a:lnTo>
                  <a:cubicBezTo>
                    <a:pt x="0" y="19408"/>
                    <a:pt x="1024" y="20432"/>
                    <a:pt x="2286" y="20432"/>
                  </a:cubicBezTo>
                  <a:lnTo>
                    <a:pt x="36696" y="20432"/>
                  </a:lnTo>
                  <a:cubicBezTo>
                    <a:pt x="37958" y="20432"/>
                    <a:pt x="38982" y="19408"/>
                    <a:pt x="38982" y="18146"/>
                  </a:cubicBezTo>
                  <a:lnTo>
                    <a:pt x="38982" y="4335"/>
                  </a:lnTo>
                  <a:cubicBezTo>
                    <a:pt x="38982" y="3072"/>
                    <a:pt x="37958" y="2049"/>
                    <a:pt x="36696" y="2049"/>
                  </a:cubicBezTo>
                  <a:lnTo>
                    <a:pt x="21122" y="2049"/>
                  </a:lnTo>
                  <a:lnTo>
                    <a:pt x="19574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1371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607" name="Google Shape;1607;p38"/>
          <p:cNvGrpSpPr/>
          <p:nvPr/>
        </p:nvGrpSpPr>
        <p:grpSpPr>
          <a:xfrm>
            <a:off x="3394979" y="2864399"/>
            <a:ext cx="326643" cy="325393"/>
            <a:chOff x="898875" y="4399275"/>
            <a:chExt cx="483700" cy="481850"/>
          </a:xfrm>
        </p:grpSpPr>
        <p:sp>
          <p:nvSpPr>
            <p:cNvPr id="1608" name="Google Shape;1608;p3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6" name="Google Shape;1616;p38"/>
          <p:cNvGrpSpPr/>
          <p:nvPr/>
        </p:nvGrpSpPr>
        <p:grpSpPr>
          <a:xfrm>
            <a:off x="5043905" y="2620787"/>
            <a:ext cx="1086665" cy="1826549"/>
            <a:chOff x="5043905" y="2620787"/>
            <a:chExt cx="1086665" cy="1826549"/>
          </a:xfrm>
        </p:grpSpPr>
        <p:sp>
          <p:nvSpPr>
            <p:cNvPr id="1617" name="Google Shape;1617;p38"/>
            <p:cNvSpPr/>
            <p:nvPr/>
          </p:nvSpPr>
          <p:spPr>
            <a:xfrm>
              <a:off x="5578083" y="3467524"/>
              <a:ext cx="18615" cy="269451"/>
            </a:xfrm>
            <a:custGeom>
              <a:avLst/>
              <a:gdLst/>
              <a:ahLst/>
              <a:cxnLst/>
              <a:rect l="l" t="t" r="r" b="b"/>
              <a:pathLst>
                <a:path w="668" h="9669" extrusionOk="0">
                  <a:moveTo>
                    <a:pt x="334" y="1"/>
                  </a:moveTo>
                  <a:cubicBezTo>
                    <a:pt x="144" y="1"/>
                    <a:pt x="1" y="155"/>
                    <a:pt x="1" y="334"/>
                  </a:cubicBezTo>
                  <a:lnTo>
                    <a:pt x="1" y="9335"/>
                  </a:lnTo>
                  <a:cubicBezTo>
                    <a:pt x="1" y="9526"/>
                    <a:pt x="144" y="9668"/>
                    <a:pt x="334" y="9668"/>
                  </a:cubicBezTo>
                  <a:cubicBezTo>
                    <a:pt x="513" y="9668"/>
                    <a:pt x="668" y="9526"/>
                    <a:pt x="668" y="9335"/>
                  </a:cubicBezTo>
                  <a:lnTo>
                    <a:pt x="668" y="334"/>
                  </a:lnTo>
                  <a:cubicBezTo>
                    <a:pt x="668" y="155"/>
                    <a:pt x="513" y="1"/>
                    <a:pt x="33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5524328" y="3718354"/>
              <a:ext cx="125794" cy="126128"/>
            </a:xfrm>
            <a:custGeom>
              <a:avLst/>
              <a:gdLst/>
              <a:ahLst/>
              <a:cxnLst/>
              <a:rect l="l" t="t" r="r" b="b"/>
              <a:pathLst>
                <a:path w="4514" h="4526" extrusionOk="0">
                  <a:moveTo>
                    <a:pt x="2263" y="667"/>
                  </a:moveTo>
                  <a:cubicBezTo>
                    <a:pt x="3132" y="667"/>
                    <a:pt x="3847" y="1382"/>
                    <a:pt x="3847" y="2263"/>
                  </a:cubicBezTo>
                  <a:cubicBezTo>
                    <a:pt x="3847" y="3132"/>
                    <a:pt x="3132" y="3846"/>
                    <a:pt x="2263" y="3846"/>
                  </a:cubicBezTo>
                  <a:cubicBezTo>
                    <a:pt x="1382" y="3846"/>
                    <a:pt x="668" y="3132"/>
                    <a:pt x="668" y="2263"/>
                  </a:cubicBezTo>
                  <a:cubicBezTo>
                    <a:pt x="668" y="1382"/>
                    <a:pt x="1382" y="667"/>
                    <a:pt x="2263" y="667"/>
                  </a:cubicBezTo>
                  <a:close/>
                  <a:moveTo>
                    <a:pt x="2263" y="1"/>
                  </a:moveTo>
                  <a:cubicBezTo>
                    <a:pt x="1013" y="1"/>
                    <a:pt x="1" y="1013"/>
                    <a:pt x="1" y="2263"/>
                  </a:cubicBezTo>
                  <a:cubicBezTo>
                    <a:pt x="1" y="3501"/>
                    <a:pt x="1013" y="4525"/>
                    <a:pt x="2263" y="4525"/>
                  </a:cubicBezTo>
                  <a:cubicBezTo>
                    <a:pt x="3501" y="4525"/>
                    <a:pt x="4513" y="3501"/>
                    <a:pt x="4513" y="2263"/>
                  </a:cubicBezTo>
                  <a:cubicBezTo>
                    <a:pt x="4513" y="1013"/>
                    <a:pt x="3501" y="1"/>
                    <a:pt x="226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5156069" y="3185901"/>
              <a:ext cx="862694" cy="300244"/>
            </a:xfrm>
            <a:custGeom>
              <a:avLst/>
              <a:gdLst/>
              <a:ahLst/>
              <a:cxnLst/>
              <a:rect l="l" t="t" r="r" b="b"/>
              <a:pathLst>
                <a:path w="30957" h="10774" extrusionOk="0">
                  <a:moveTo>
                    <a:pt x="379" y="0"/>
                  </a:moveTo>
                  <a:cubicBezTo>
                    <a:pt x="322" y="0"/>
                    <a:pt x="265" y="15"/>
                    <a:pt x="214" y="46"/>
                  </a:cubicBezTo>
                  <a:cubicBezTo>
                    <a:pt x="48" y="141"/>
                    <a:pt x="0" y="344"/>
                    <a:pt x="95" y="498"/>
                  </a:cubicBezTo>
                  <a:lnTo>
                    <a:pt x="5179" y="9321"/>
                  </a:lnTo>
                  <a:cubicBezTo>
                    <a:pt x="5703" y="10226"/>
                    <a:pt x="6668" y="10773"/>
                    <a:pt x="7703" y="10773"/>
                  </a:cubicBezTo>
                  <a:lnTo>
                    <a:pt x="23241" y="10773"/>
                  </a:lnTo>
                  <a:cubicBezTo>
                    <a:pt x="24277" y="10773"/>
                    <a:pt x="25253" y="10226"/>
                    <a:pt x="25765" y="9321"/>
                  </a:cubicBezTo>
                  <a:lnTo>
                    <a:pt x="30861" y="498"/>
                  </a:lnTo>
                  <a:cubicBezTo>
                    <a:pt x="30956" y="344"/>
                    <a:pt x="30897" y="141"/>
                    <a:pt x="30742" y="46"/>
                  </a:cubicBezTo>
                  <a:cubicBezTo>
                    <a:pt x="30687" y="15"/>
                    <a:pt x="30629" y="0"/>
                    <a:pt x="30571" y="0"/>
                  </a:cubicBezTo>
                  <a:cubicBezTo>
                    <a:pt x="30454" y="0"/>
                    <a:pt x="30342" y="61"/>
                    <a:pt x="30278" y="165"/>
                  </a:cubicBezTo>
                  <a:lnTo>
                    <a:pt x="25182" y="8987"/>
                  </a:lnTo>
                  <a:cubicBezTo>
                    <a:pt x="24789" y="9678"/>
                    <a:pt x="24039" y="10107"/>
                    <a:pt x="23241" y="10107"/>
                  </a:cubicBezTo>
                  <a:lnTo>
                    <a:pt x="7703" y="10107"/>
                  </a:lnTo>
                  <a:cubicBezTo>
                    <a:pt x="6906" y="10107"/>
                    <a:pt x="6167" y="9678"/>
                    <a:pt x="5763" y="8987"/>
                  </a:cubicBezTo>
                  <a:lnTo>
                    <a:pt x="667" y="165"/>
                  </a:lnTo>
                  <a:cubicBezTo>
                    <a:pt x="611" y="61"/>
                    <a:pt x="496" y="0"/>
                    <a:pt x="37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5125192" y="2620787"/>
              <a:ext cx="924086" cy="812616"/>
            </a:xfrm>
            <a:custGeom>
              <a:avLst/>
              <a:gdLst/>
              <a:ahLst/>
              <a:cxnLst/>
              <a:rect l="l" t="t" r="r" b="b"/>
              <a:pathLst>
                <a:path w="33160" h="29160" extrusionOk="0">
                  <a:moveTo>
                    <a:pt x="9514" y="1"/>
                  </a:moveTo>
                  <a:cubicBezTo>
                    <a:pt x="8680" y="1"/>
                    <a:pt x="7906" y="441"/>
                    <a:pt x="7490" y="1168"/>
                  </a:cubicBezTo>
                  <a:lnTo>
                    <a:pt x="429" y="13407"/>
                  </a:lnTo>
                  <a:cubicBezTo>
                    <a:pt x="1" y="14134"/>
                    <a:pt x="1" y="15027"/>
                    <a:pt x="429" y="15753"/>
                  </a:cubicBezTo>
                  <a:lnTo>
                    <a:pt x="7490" y="27981"/>
                  </a:lnTo>
                  <a:cubicBezTo>
                    <a:pt x="7906" y="28707"/>
                    <a:pt x="8680" y="29159"/>
                    <a:pt x="9514" y="29159"/>
                  </a:cubicBezTo>
                  <a:lnTo>
                    <a:pt x="23647" y="29159"/>
                  </a:lnTo>
                  <a:cubicBezTo>
                    <a:pt x="24480" y="29159"/>
                    <a:pt x="25254" y="28707"/>
                    <a:pt x="25671" y="27981"/>
                  </a:cubicBezTo>
                  <a:lnTo>
                    <a:pt x="32743" y="15753"/>
                  </a:lnTo>
                  <a:cubicBezTo>
                    <a:pt x="33160" y="15027"/>
                    <a:pt x="33160" y="14134"/>
                    <a:pt x="32743" y="13407"/>
                  </a:cubicBezTo>
                  <a:lnTo>
                    <a:pt x="25671" y="1168"/>
                  </a:lnTo>
                  <a:cubicBezTo>
                    <a:pt x="25254" y="441"/>
                    <a:pt x="24480" y="1"/>
                    <a:pt x="2364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5174293" y="2666755"/>
              <a:ext cx="826216" cy="720681"/>
            </a:xfrm>
            <a:custGeom>
              <a:avLst/>
              <a:gdLst/>
              <a:ahLst/>
              <a:cxnLst/>
              <a:rect l="l" t="t" r="r" b="b"/>
              <a:pathLst>
                <a:path w="29648" h="25861" extrusionOk="0">
                  <a:moveTo>
                    <a:pt x="7919" y="0"/>
                  </a:moveTo>
                  <a:cubicBezTo>
                    <a:pt x="7573" y="0"/>
                    <a:pt x="7252" y="191"/>
                    <a:pt x="7073" y="488"/>
                  </a:cubicBezTo>
                  <a:lnTo>
                    <a:pt x="168" y="12442"/>
                  </a:lnTo>
                  <a:cubicBezTo>
                    <a:pt x="1" y="12752"/>
                    <a:pt x="1" y="13121"/>
                    <a:pt x="168" y="13418"/>
                  </a:cubicBezTo>
                  <a:lnTo>
                    <a:pt x="7073" y="25372"/>
                  </a:lnTo>
                  <a:cubicBezTo>
                    <a:pt x="7252" y="25682"/>
                    <a:pt x="7573" y="25860"/>
                    <a:pt x="7919" y="25860"/>
                  </a:cubicBezTo>
                  <a:lnTo>
                    <a:pt x="21718" y="25860"/>
                  </a:lnTo>
                  <a:cubicBezTo>
                    <a:pt x="22075" y="25860"/>
                    <a:pt x="22397" y="25682"/>
                    <a:pt x="22575" y="25372"/>
                  </a:cubicBezTo>
                  <a:lnTo>
                    <a:pt x="29469" y="13418"/>
                  </a:lnTo>
                  <a:cubicBezTo>
                    <a:pt x="29647" y="13121"/>
                    <a:pt x="29647" y="12752"/>
                    <a:pt x="29469" y="12442"/>
                  </a:cubicBezTo>
                  <a:lnTo>
                    <a:pt x="22575" y="488"/>
                  </a:lnTo>
                  <a:cubicBezTo>
                    <a:pt x="22397" y="191"/>
                    <a:pt x="22075" y="0"/>
                    <a:pt x="217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5043905" y="3877948"/>
              <a:ext cx="1086665" cy="569389"/>
            </a:xfrm>
            <a:custGeom>
              <a:avLst/>
              <a:gdLst/>
              <a:ahLst/>
              <a:cxnLst/>
              <a:rect l="l" t="t" r="r" b="b"/>
              <a:pathLst>
                <a:path w="38994" h="20432" extrusionOk="0">
                  <a:moveTo>
                    <a:pt x="19586" y="1"/>
                  </a:moveTo>
                  <a:lnTo>
                    <a:pt x="18039" y="2049"/>
                  </a:lnTo>
                  <a:lnTo>
                    <a:pt x="2287" y="2049"/>
                  </a:lnTo>
                  <a:cubicBezTo>
                    <a:pt x="1025" y="2049"/>
                    <a:pt x="1" y="3061"/>
                    <a:pt x="1" y="4335"/>
                  </a:cubicBezTo>
                  <a:lnTo>
                    <a:pt x="1" y="18146"/>
                  </a:lnTo>
                  <a:cubicBezTo>
                    <a:pt x="1" y="19408"/>
                    <a:pt x="1025" y="20432"/>
                    <a:pt x="2287" y="20432"/>
                  </a:cubicBezTo>
                  <a:lnTo>
                    <a:pt x="36708" y="20432"/>
                  </a:lnTo>
                  <a:cubicBezTo>
                    <a:pt x="37970" y="20432"/>
                    <a:pt x="38994" y="19408"/>
                    <a:pt x="38994" y="18146"/>
                  </a:cubicBezTo>
                  <a:lnTo>
                    <a:pt x="38994" y="4335"/>
                  </a:lnTo>
                  <a:cubicBezTo>
                    <a:pt x="38994" y="3072"/>
                    <a:pt x="37970" y="2049"/>
                    <a:pt x="36708" y="2049"/>
                  </a:cubicBezTo>
                  <a:lnTo>
                    <a:pt x="21134" y="2049"/>
                  </a:lnTo>
                  <a:lnTo>
                    <a:pt x="19586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1371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623" name="Google Shape;1623;p38"/>
          <p:cNvGrpSpPr/>
          <p:nvPr/>
        </p:nvGrpSpPr>
        <p:grpSpPr>
          <a:xfrm>
            <a:off x="5423234" y="2879028"/>
            <a:ext cx="325376" cy="296136"/>
            <a:chOff x="1492675" y="4420975"/>
            <a:chExt cx="481825" cy="438525"/>
          </a:xfrm>
        </p:grpSpPr>
        <p:sp>
          <p:nvSpPr>
            <p:cNvPr id="1624" name="Google Shape;1624;p3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29" name="Google Shape;1629;p38"/>
          <p:cNvGrpSpPr/>
          <p:nvPr/>
        </p:nvGrpSpPr>
        <p:grpSpPr>
          <a:xfrm>
            <a:off x="4028861" y="1213675"/>
            <a:ext cx="1086331" cy="1813290"/>
            <a:chOff x="4028861" y="1213675"/>
            <a:chExt cx="1086331" cy="1813290"/>
          </a:xfrm>
        </p:grpSpPr>
        <p:sp>
          <p:nvSpPr>
            <p:cNvPr id="1630" name="Google Shape;1630;p38"/>
            <p:cNvSpPr/>
            <p:nvPr/>
          </p:nvSpPr>
          <p:spPr>
            <a:xfrm>
              <a:off x="4562705" y="1913748"/>
              <a:ext cx="18615" cy="269451"/>
            </a:xfrm>
            <a:custGeom>
              <a:avLst/>
              <a:gdLst/>
              <a:ahLst/>
              <a:cxnLst/>
              <a:rect l="l" t="t" r="r" b="b"/>
              <a:pathLst>
                <a:path w="668" h="9669" extrusionOk="0">
                  <a:moveTo>
                    <a:pt x="334" y="1"/>
                  </a:moveTo>
                  <a:cubicBezTo>
                    <a:pt x="155" y="1"/>
                    <a:pt x="1" y="144"/>
                    <a:pt x="1" y="334"/>
                  </a:cubicBezTo>
                  <a:lnTo>
                    <a:pt x="1" y="9335"/>
                  </a:lnTo>
                  <a:cubicBezTo>
                    <a:pt x="1" y="9526"/>
                    <a:pt x="155" y="9669"/>
                    <a:pt x="334" y="9669"/>
                  </a:cubicBezTo>
                  <a:cubicBezTo>
                    <a:pt x="524" y="9669"/>
                    <a:pt x="667" y="9526"/>
                    <a:pt x="667" y="9335"/>
                  </a:cubicBezTo>
                  <a:lnTo>
                    <a:pt x="667" y="334"/>
                  </a:lnTo>
                  <a:cubicBezTo>
                    <a:pt x="667" y="144"/>
                    <a:pt x="524" y="1"/>
                    <a:pt x="33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4508950" y="1806600"/>
              <a:ext cx="126128" cy="125766"/>
            </a:xfrm>
            <a:custGeom>
              <a:avLst/>
              <a:gdLst/>
              <a:ahLst/>
              <a:cxnLst/>
              <a:rect l="l" t="t" r="r" b="b"/>
              <a:pathLst>
                <a:path w="4526" h="4513" extrusionOk="0">
                  <a:moveTo>
                    <a:pt x="2263" y="667"/>
                  </a:moveTo>
                  <a:cubicBezTo>
                    <a:pt x="3144" y="667"/>
                    <a:pt x="3858" y="1381"/>
                    <a:pt x="3858" y="2250"/>
                  </a:cubicBezTo>
                  <a:cubicBezTo>
                    <a:pt x="3858" y="3131"/>
                    <a:pt x="3144" y="3846"/>
                    <a:pt x="2263" y="3846"/>
                  </a:cubicBezTo>
                  <a:cubicBezTo>
                    <a:pt x="1394" y="3846"/>
                    <a:pt x="679" y="3131"/>
                    <a:pt x="679" y="2250"/>
                  </a:cubicBezTo>
                  <a:cubicBezTo>
                    <a:pt x="679" y="1381"/>
                    <a:pt x="1394" y="667"/>
                    <a:pt x="2263" y="667"/>
                  </a:cubicBezTo>
                  <a:close/>
                  <a:moveTo>
                    <a:pt x="2263" y="0"/>
                  </a:moveTo>
                  <a:cubicBezTo>
                    <a:pt x="1025" y="0"/>
                    <a:pt x="1" y="1012"/>
                    <a:pt x="1" y="2250"/>
                  </a:cubicBezTo>
                  <a:cubicBezTo>
                    <a:pt x="1" y="3501"/>
                    <a:pt x="1025" y="4513"/>
                    <a:pt x="2263" y="4513"/>
                  </a:cubicBezTo>
                  <a:cubicBezTo>
                    <a:pt x="3513" y="4513"/>
                    <a:pt x="4525" y="3501"/>
                    <a:pt x="4525" y="2250"/>
                  </a:cubicBezTo>
                  <a:cubicBezTo>
                    <a:pt x="4525" y="1012"/>
                    <a:pt x="3513" y="0"/>
                    <a:pt x="226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4140663" y="2164578"/>
              <a:ext cx="862722" cy="300300"/>
            </a:xfrm>
            <a:custGeom>
              <a:avLst/>
              <a:gdLst/>
              <a:ahLst/>
              <a:cxnLst/>
              <a:rect l="l" t="t" r="r" b="b"/>
              <a:pathLst>
                <a:path w="30958" h="10776" extrusionOk="0">
                  <a:moveTo>
                    <a:pt x="7704" y="1"/>
                  </a:moveTo>
                  <a:cubicBezTo>
                    <a:pt x="6668" y="1"/>
                    <a:pt x="5704" y="560"/>
                    <a:pt x="5192" y="1453"/>
                  </a:cubicBezTo>
                  <a:lnTo>
                    <a:pt x="96" y="10276"/>
                  </a:lnTo>
                  <a:cubicBezTo>
                    <a:pt x="1" y="10431"/>
                    <a:pt x="60" y="10645"/>
                    <a:pt x="215" y="10728"/>
                  </a:cubicBezTo>
                  <a:cubicBezTo>
                    <a:pt x="270" y="10760"/>
                    <a:pt x="329" y="10774"/>
                    <a:pt x="386" y="10774"/>
                  </a:cubicBezTo>
                  <a:cubicBezTo>
                    <a:pt x="503" y="10774"/>
                    <a:pt x="616" y="10713"/>
                    <a:pt x="680" y="10609"/>
                  </a:cubicBezTo>
                  <a:lnTo>
                    <a:pt x="5763" y="1787"/>
                  </a:lnTo>
                  <a:cubicBezTo>
                    <a:pt x="6168" y="1096"/>
                    <a:pt x="6906" y="668"/>
                    <a:pt x="7704" y="668"/>
                  </a:cubicBezTo>
                  <a:lnTo>
                    <a:pt x="23254" y="668"/>
                  </a:lnTo>
                  <a:cubicBezTo>
                    <a:pt x="24051" y="668"/>
                    <a:pt x="24790" y="1096"/>
                    <a:pt x="25194" y="1787"/>
                  </a:cubicBezTo>
                  <a:lnTo>
                    <a:pt x="30290" y="10609"/>
                  </a:lnTo>
                  <a:cubicBezTo>
                    <a:pt x="30350" y="10716"/>
                    <a:pt x="30457" y="10776"/>
                    <a:pt x="30576" y="10776"/>
                  </a:cubicBezTo>
                  <a:cubicBezTo>
                    <a:pt x="30636" y="10776"/>
                    <a:pt x="30695" y="10764"/>
                    <a:pt x="30743" y="10728"/>
                  </a:cubicBezTo>
                  <a:cubicBezTo>
                    <a:pt x="30898" y="10645"/>
                    <a:pt x="30957" y="10431"/>
                    <a:pt x="30862" y="10276"/>
                  </a:cubicBezTo>
                  <a:lnTo>
                    <a:pt x="25778" y="1453"/>
                  </a:lnTo>
                  <a:cubicBezTo>
                    <a:pt x="25254" y="560"/>
                    <a:pt x="24290" y="1"/>
                    <a:pt x="232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4110149" y="2214348"/>
              <a:ext cx="923752" cy="812616"/>
            </a:xfrm>
            <a:custGeom>
              <a:avLst/>
              <a:gdLst/>
              <a:ahLst/>
              <a:cxnLst/>
              <a:rect l="l" t="t" r="r" b="b"/>
              <a:pathLst>
                <a:path w="33148" h="29160" extrusionOk="0">
                  <a:moveTo>
                    <a:pt x="9514" y="1"/>
                  </a:moveTo>
                  <a:cubicBezTo>
                    <a:pt x="8680" y="1"/>
                    <a:pt x="7906" y="453"/>
                    <a:pt x="7478" y="1180"/>
                  </a:cubicBezTo>
                  <a:lnTo>
                    <a:pt x="417" y="13407"/>
                  </a:lnTo>
                  <a:cubicBezTo>
                    <a:pt x="0" y="14134"/>
                    <a:pt x="0" y="15026"/>
                    <a:pt x="417" y="15753"/>
                  </a:cubicBezTo>
                  <a:lnTo>
                    <a:pt x="7478" y="27992"/>
                  </a:lnTo>
                  <a:cubicBezTo>
                    <a:pt x="7906" y="28719"/>
                    <a:pt x="8680" y="29159"/>
                    <a:pt x="9514" y="29159"/>
                  </a:cubicBezTo>
                  <a:lnTo>
                    <a:pt x="23646" y="29159"/>
                  </a:lnTo>
                  <a:cubicBezTo>
                    <a:pt x="24480" y="29159"/>
                    <a:pt x="25254" y="28719"/>
                    <a:pt x="25670" y="27992"/>
                  </a:cubicBezTo>
                  <a:lnTo>
                    <a:pt x="32731" y="15753"/>
                  </a:lnTo>
                  <a:cubicBezTo>
                    <a:pt x="33147" y="15026"/>
                    <a:pt x="33147" y="14134"/>
                    <a:pt x="32731" y="13407"/>
                  </a:cubicBezTo>
                  <a:lnTo>
                    <a:pt x="25670" y="1180"/>
                  </a:lnTo>
                  <a:cubicBezTo>
                    <a:pt x="25254" y="453"/>
                    <a:pt x="24480" y="1"/>
                    <a:pt x="2364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4158916" y="2260302"/>
              <a:ext cx="826216" cy="720709"/>
            </a:xfrm>
            <a:custGeom>
              <a:avLst/>
              <a:gdLst/>
              <a:ahLst/>
              <a:cxnLst/>
              <a:rect l="l" t="t" r="r" b="b"/>
              <a:pathLst>
                <a:path w="29648" h="25862" extrusionOk="0">
                  <a:moveTo>
                    <a:pt x="7930" y="1"/>
                  </a:moveTo>
                  <a:cubicBezTo>
                    <a:pt x="7573" y="1"/>
                    <a:pt x="7252" y="179"/>
                    <a:pt x="7073" y="489"/>
                  </a:cubicBezTo>
                  <a:lnTo>
                    <a:pt x="179" y="12443"/>
                  </a:lnTo>
                  <a:cubicBezTo>
                    <a:pt x="1" y="12740"/>
                    <a:pt x="1" y="13121"/>
                    <a:pt x="179" y="13419"/>
                  </a:cubicBezTo>
                  <a:lnTo>
                    <a:pt x="7073" y="25373"/>
                  </a:lnTo>
                  <a:cubicBezTo>
                    <a:pt x="7252" y="25671"/>
                    <a:pt x="7573" y="25861"/>
                    <a:pt x="7930" y="25861"/>
                  </a:cubicBezTo>
                  <a:lnTo>
                    <a:pt x="21730" y="25861"/>
                  </a:lnTo>
                  <a:cubicBezTo>
                    <a:pt x="22075" y="25861"/>
                    <a:pt x="22396" y="25671"/>
                    <a:pt x="22575" y="25373"/>
                  </a:cubicBezTo>
                  <a:lnTo>
                    <a:pt x="29481" y="13419"/>
                  </a:lnTo>
                  <a:cubicBezTo>
                    <a:pt x="29647" y="13121"/>
                    <a:pt x="29647" y="12740"/>
                    <a:pt x="29481" y="12443"/>
                  </a:cubicBezTo>
                  <a:lnTo>
                    <a:pt x="22575" y="489"/>
                  </a:lnTo>
                  <a:cubicBezTo>
                    <a:pt x="22396" y="179"/>
                    <a:pt x="22075" y="1"/>
                    <a:pt x="217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4028861" y="1213675"/>
              <a:ext cx="1086331" cy="569389"/>
            </a:xfrm>
            <a:custGeom>
              <a:avLst/>
              <a:gdLst/>
              <a:ahLst/>
              <a:cxnLst/>
              <a:rect l="l" t="t" r="r" b="b"/>
              <a:pathLst>
                <a:path w="38982" h="20432" extrusionOk="0">
                  <a:moveTo>
                    <a:pt x="2286" y="1"/>
                  </a:moveTo>
                  <a:cubicBezTo>
                    <a:pt x="1024" y="1"/>
                    <a:pt x="0" y="1025"/>
                    <a:pt x="0" y="2287"/>
                  </a:cubicBezTo>
                  <a:lnTo>
                    <a:pt x="0" y="16098"/>
                  </a:lnTo>
                  <a:cubicBezTo>
                    <a:pt x="0" y="17360"/>
                    <a:pt x="1024" y="18384"/>
                    <a:pt x="2286" y="18384"/>
                  </a:cubicBezTo>
                  <a:lnTo>
                    <a:pt x="17860" y="18384"/>
                  </a:lnTo>
                  <a:lnTo>
                    <a:pt x="19408" y="20432"/>
                  </a:lnTo>
                  <a:lnTo>
                    <a:pt x="20955" y="18384"/>
                  </a:lnTo>
                  <a:lnTo>
                    <a:pt x="36696" y="18384"/>
                  </a:lnTo>
                  <a:cubicBezTo>
                    <a:pt x="37958" y="18384"/>
                    <a:pt x="38982" y="17360"/>
                    <a:pt x="38982" y="16098"/>
                  </a:cubicBezTo>
                  <a:lnTo>
                    <a:pt x="38982" y="2287"/>
                  </a:lnTo>
                  <a:cubicBezTo>
                    <a:pt x="38982" y="1025"/>
                    <a:pt x="37969" y="1"/>
                    <a:pt x="3669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636" name="Google Shape;1636;p38"/>
          <p:cNvGrpSpPr/>
          <p:nvPr/>
        </p:nvGrpSpPr>
        <p:grpSpPr>
          <a:xfrm>
            <a:off x="4409063" y="2458610"/>
            <a:ext cx="328567" cy="324093"/>
            <a:chOff x="2084100" y="4400250"/>
            <a:chExt cx="486550" cy="479925"/>
          </a:xfrm>
        </p:grpSpPr>
        <p:sp>
          <p:nvSpPr>
            <p:cNvPr id="1637" name="Google Shape;1637;p3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3" name="Google Shape;1643;p38"/>
          <p:cNvGrpSpPr/>
          <p:nvPr/>
        </p:nvGrpSpPr>
        <p:grpSpPr>
          <a:xfrm>
            <a:off x="2001088" y="1213675"/>
            <a:ext cx="1086665" cy="1813290"/>
            <a:chOff x="2001088" y="1213675"/>
            <a:chExt cx="1086665" cy="1813290"/>
          </a:xfrm>
        </p:grpSpPr>
        <p:sp>
          <p:nvSpPr>
            <p:cNvPr id="1644" name="Google Shape;1644;p38"/>
            <p:cNvSpPr/>
            <p:nvPr/>
          </p:nvSpPr>
          <p:spPr>
            <a:xfrm>
              <a:off x="2534931" y="1913748"/>
              <a:ext cx="18615" cy="269451"/>
            </a:xfrm>
            <a:custGeom>
              <a:avLst/>
              <a:gdLst/>
              <a:ahLst/>
              <a:cxnLst/>
              <a:rect l="l" t="t" r="r" b="b"/>
              <a:pathLst>
                <a:path w="668" h="9669" extrusionOk="0">
                  <a:moveTo>
                    <a:pt x="334" y="1"/>
                  </a:moveTo>
                  <a:cubicBezTo>
                    <a:pt x="155" y="1"/>
                    <a:pt x="0" y="144"/>
                    <a:pt x="0" y="334"/>
                  </a:cubicBezTo>
                  <a:lnTo>
                    <a:pt x="0" y="9335"/>
                  </a:lnTo>
                  <a:cubicBezTo>
                    <a:pt x="0" y="9526"/>
                    <a:pt x="155" y="9669"/>
                    <a:pt x="334" y="9669"/>
                  </a:cubicBezTo>
                  <a:cubicBezTo>
                    <a:pt x="524" y="9669"/>
                    <a:pt x="667" y="9526"/>
                    <a:pt x="667" y="9335"/>
                  </a:cubicBezTo>
                  <a:lnTo>
                    <a:pt x="667" y="334"/>
                  </a:lnTo>
                  <a:cubicBezTo>
                    <a:pt x="667" y="144"/>
                    <a:pt x="524" y="1"/>
                    <a:pt x="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2481510" y="1806600"/>
              <a:ext cx="125766" cy="125766"/>
            </a:xfrm>
            <a:custGeom>
              <a:avLst/>
              <a:gdLst/>
              <a:ahLst/>
              <a:cxnLst/>
              <a:rect l="l" t="t" r="r" b="b"/>
              <a:pathLst>
                <a:path w="4513" h="4513" extrusionOk="0">
                  <a:moveTo>
                    <a:pt x="2251" y="667"/>
                  </a:moveTo>
                  <a:cubicBezTo>
                    <a:pt x="3132" y="667"/>
                    <a:pt x="3846" y="1381"/>
                    <a:pt x="3846" y="2250"/>
                  </a:cubicBezTo>
                  <a:cubicBezTo>
                    <a:pt x="3846" y="3131"/>
                    <a:pt x="3132" y="3846"/>
                    <a:pt x="2251" y="3846"/>
                  </a:cubicBezTo>
                  <a:cubicBezTo>
                    <a:pt x="1382" y="3846"/>
                    <a:pt x="667" y="3131"/>
                    <a:pt x="667" y="2250"/>
                  </a:cubicBezTo>
                  <a:cubicBezTo>
                    <a:pt x="667" y="1381"/>
                    <a:pt x="1382" y="667"/>
                    <a:pt x="2251" y="667"/>
                  </a:cubicBezTo>
                  <a:close/>
                  <a:moveTo>
                    <a:pt x="2251" y="0"/>
                  </a:moveTo>
                  <a:cubicBezTo>
                    <a:pt x="1013" y="0"/>
                    <a:pt x="1" y="1012"/>
                    <a:pt x="1" y="2250"/>
                  </a:cubicBezTo>
                  <a:cubicBezTo>
                    <a:pt x="1" y="3501"/>
                    <a:pt x="1013" y="4513"/>
                    <a:pt x="2251" y="4513"/>
                  </a:cubicBezTo>
                  <a:cubicBezTo>
                    <a:pt x="3501" y="4513"/>
                    <a:pt x="4513" y="3501"/>
                    <a:pt x="4513" y="2250"/>
                  </a:cubicBezTo>
                  <a:cubicBezTo>
                    <a:pt x="4513" y="1012"/>
                    <a:pt x="3501" y="0"/>
                    <a:pt x="22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2112889" y="2164578"/>
              <a:ext cx="862694" cy="300300"/>
            </a:xfrm>
            <a:custGeom>
              <a:avLst/>
              <a:gdLst/>
              <a:ahLst/>
              <a:cxnLst/>
              <a:rect l="l" t="t" r="r" b="b"/>
              <a:pathLst>
                <a:path w="30957" h="10776" extrusionOk="0">
                  <a:moveTo>
                    <a:pt x="7716" y="1"/>
                  </a:moveTo>
                  <a:cubicBezTo>
                    <a:pt x="6680" y="1"/>
                    <a:pt x="5704" y="560"/>
                    <a:pt x="5192" y="1453"/>
                  </a:cubicBezTo>
                  <a:lnTo>
                    <a:pt x="96" y="10276"/>
                  </a:lnTo>
                  <a:cubicBezTo>
                    <a:pt x="1" y="10431"/>
                    <a:pt x="60" y="10645"/>
                    <a:pt x="227" y="10728"/>
                  </a:cubicBezTo>
                  <a:cubicBezTo>
                    <a:pt x="278" y="10760"/>
                    <a:pt x="334" y="10774"/>
                    <a:pt x="389" y="10774"/>
                  </a:cubicBezTo>
                  <a:cubicBezTo>
                    <a:pt x="503" y="10774"/>
                    <a:pt x="615" y="10713"/>
                    <a:pt x="679" y="10609"/>
                  </a:cubicBezTo>
                  <a:lnTo>
                    <a:pt x="5775" y="1787"/>
                  </a:lnTo>
                  <a:cubicBezTo>
                    <a:pt x="6168" y="1096"/>
                    <a:pt x="6918" y="668"/>
                    <a:pt x="7716" y="668"/>
                  </a:cubicBezTo>
                  <a:lnTo>
                    <a:pt x="23254" y="668"/>
                  </a:lnTo>
                  <a:cubicBezTo>
                    <a:pt x="24051" y="668"/>
                    <a:pt x="24801" y="1096"/>
                    <a:pt x="25194" y="1787"/>
                  </a:cubicBezTo>
                  <a:lnTo>
                    <a:pt x="30290" y="10609"/>
                  </a:lnTo>
                  <a:cubicBezTo>
                    <a:pt x="30350" y="10716"/>
                    <a:pt x="30457" y="10776"/>
                    <a:pt x="30576" y="10776"/>
                  </a:cubicBezTo>
                  <a:cubicBezTo>
                    <a:pt x="30635" y="10776"/>
                    <a:pt x="30695" y="10764"/>
                    <a:pt x="30743" y="10728"/>
                  </a:cubicBezTo>
                  <a:cubicBezTo>
                    <a:pt x="30909" y="10645"/>
                    <a:pt x="30957" y="10431"/>
                    <a:pt x="30862" y="10276"/>
                  </a:cubicBezTo>
                  <a:lnTo>
                    <a:pt x="25778" y="1453"/>
                  </a:lnTo>
                  <a:cubicBezTo>
                    <a:pt x="25254" y="560"/>
                    <a:pt x="24289" y="1"/>
                    <a:pt x="232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2001088" y="1213675"/>
              <a:ext cx="1086665" cy="569389"/>
            </a:xfrm>
            <a:custGeom>
              <a:avLst/>
              <a:gdLst/>
              <a:ahLst/>
              <a:cxnLst/>
              <a:rect l="l" t="t" r="r" b="b"/>
              <a:pathLst>
                <a:path w="38994" h="20432" extrusionOk="0">
                  <a:moveTo>
                    <a:pt x="2286" y="1"/>
                  </a:moveTo>
                  <a:cubicBezTo>
                    <a:pt x="1024" y="1"/>
                    <a:pt x="0" y="1025"/>
                    <a:pt x="0" y="2287"/>
                  </a:cubicBezTo>
                  <a:lnTo>
                    <a:pt x="0" y="16098"/>
                  </a:lnTo>
                  <a:cubicBezTo>
                    <a:pt x="0" y="17360"/>
                    <a:pt x="1024" y="18384"/>
                    <a:pt x="2286" y="18384"/>
                  </a:cubicBezTo>
                  <a:lnTo>
                    <a:pt x="17860" y="18384"/>
                  </a:lnTo>
                  <a:lnTo>
                    <a:pt x="19407" y="20432"/>
                  </a:lnTo>
                  <a:lnTo>
                    <a:pt x="20955" y="18384"/>
                  </a:lnTo>
                  <a:lnTo>
                    <a:pt x="36707" y="18384"/>
                  </a:lnTo>
                  <a:cubicBezTo>
                    <a:pt x="37969" y="18384"/>
                    <a:pt x="38993" y="17360"/>
                    <a:pt x="38993" y="16098"/>
                  </a:cubicBezTo>
                  <a:lnTo>
                    <a:pt x="38993" y="2287"/>
                  </a:lnTo>
                  <a:cubicBezTo>
                    <a:pt x="38993" y="1025"/>
                    <a:pt x="37969" y="1"/>
                    <a:pt x="3670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2082375" y="2214348"/>
              <a:ext cx="924086" cy="812616"/>
            </a:xfrm>
            <a:custGeom>
              <a:avLst/>
              <a:gdLst/>
              <a:ahLst/>
              <a:cxnLst/>
              <a:rect l="l" t="t" r="r" b="b"/>
              <a:pathLst>
                <a:path w="33160" h="29160" extrusionOk="0">
                  <a:moveTo>
                    <a:pt x="9513" y="1"/>
                  </a:moveTo>
                  <a:cubicBezTo>
                    <a:pt x="8680" y="1"/>
                    <a:pt x="7906" y="453"/>
                    <a:pt x="7489" y="1180"/>
                  </a:cubicBezTo>
                  <a:lnTo>
                    <a:pt x="417" y="13407"/>
                  </a:lnTo>
                  <a:cubicBezTo>
                    <a:pt x="0" y="14134"/>
                    <a:pt x="0" y="15026"/>
                    <a:pt x="417" y="15753"/>
                  </a:cubicBezTo>
                  <a:lnTo>
                    <a:pt x="7489" y="27992"/>
                  </a:lnTo>
                  <a:cubicBezTo>
                    <a:pt x="7906" y="28719"/>
                    <a:pt x="8680" y="29159"/>
                    <a:pt x="9513" y="29159"/>
                  </a:cubicBezTo>
                  <a:lnTo>
                    <a:pt x="23646" y="29159"/>
                  </a:lnTo>
                  <a:cubicBezTo>
                    <a:pt x="24480" y="29159"/>
                    <a:pt x="25253" y="28719"/>
                    <a:pt x="25670" y="27992"/>
                  </a:cubicBezTo>
                  <a:lnTo>
                    <a:pt x="32731" y="15753"/>
                  </a:lnTo>
                  <a:cubicBezTo>
                    <a:pt x="33159" y="15026"/>
                    <a:pt x="33159" y="14134"/>
                    <a:pt x="32731" y="13407"/>
                  </a:cubicBezTo>
                  <a:lnTo>
                    <a:pt x="25670" y="1180"/>
                  </a:lnTo>
                  <a:cubicBezTo>
                    <a:pt x="25253" y="453"/>
                    <a:pt x="24480" y="1"/>
                    <a:pt x="2364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2131142" y="2260302"/>
              <a:ext cx="826216" cy="720709"/>
            </a:xfrm>
            <a:custGeom>
              <a:avLst/>
              <a:gdLst/>
              <a:ahLst/>
              <a:cxnLst/>
              <a:rect l="l" t="t" r="r" b="b"/>
              <a:pathLst>
                <a:path w="29648" h="25862" extrusionOk="0">
                  <a:moveTo>
                    <a:pt x="7930" y="1"/>
                  </a:moveTo>
                  <a:cubicBezTo>
                    <a:pt x="7573" y="1"/>
                    <a:pt x="7251" y="179"/>
                    <a:pt x="7073" y="489"/>
                  </a:cubicBezTo>
                  <a:lnTo>
                    <a:pt x="179" y="12443"/>
                  </a:lnTo>
                  <a:cubicBezTo>
                    <a:pt x="1" y="12740"/>
                    <a:pt x="1" y="13121"/>
                    <a:pt x="179" y="13419"/>
                  </a:cubicBezTo>
                  <a:lnTo>
                    <a:pt x="7085" y="25373"/>
                  </a:lnTo>
                  <a:cubicBezTo>
                    <a:pt x="7251" y="25671"/>
                    <a:pt x="7573" y="25861"/>
                    <a:pt x="7930" y="25861"/>
                  </a:cubicBezTo>
                  <a:lnTo>
                    <a:pt x="21729" y="25861"/>
                  </a:lnTo>
                  <a:cubicBezTo>
                    <a:pt x="22075" y="25861"/>
                    <a:pt x="22408" y="25671"/>
                    <a:pt x="22575" y="25373"/>
                  </a:cubicBezTo>
                  <a:lnTo>
                    <a:pt x="29480" y="13419"/>
                  </a:lnTo>
                  <a:cubicBezTo>
                    <a:pt x="29647" y="13121"/>
                    <a:pt x="29647" y="12740"/>
                    <a:pt x="29480" y="12443"/>
                  </a:cubicBezTo>
                  <a:lnTo>
                    <a:pt x="22575" y="489"/>
                  </a:lnTo>
                  <a:cubicBezTo>
                    <a:pt x="22408" y="179"/>
                    <a:pt x="22075" y="1"/>
                    <a:pt x="2172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38"/>
          <p:cNvSpPr/>
          <p:nvPr/>
        </p:nvSpPr>
        <p:spPr>
          <a:xfrm>
            <a:off x="2365950" y="2443238"/>
            <a:ext cx="356575" cy="354838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1656" name="Google Shape;1656;p39"/>
          <p:cNvSpPr/>
          <p:nvPr/>
        </p:nvSpPr>
        <p:spPr>
          <a:xfrm>
            <a:off x="1921217" y="3762458"/>
            <a:ext cx="5301113" cy="70000"/>
          </a:xfrm>
          <a:custGeom>
            <a:avLst/>
            <a:gdLst/>
            <a:ahLst/>
            <a:cxnLst/>
            <a:rect l="l" t="t" r="r" b="b"/>
            <a:pathLst>
              <a:path w="190311" h="2513" extrusionOk="0">
                <a:moveTo>
                  <a:pt x="1263" y="1"/>
                </a:moveTo>
                <a:cubicBezTo>
                  <a:pt x="560" y="1"/>
                  <a:pt x="1" y="560"/>
                  <a:pt x="1" y="1263"/>
                </a:cubicBezTo>
                <a:cubicBezTo>
                  <a:pt x="1" y="1953"/>
                  <a:pt x="560" y="2513"/>
                  <a:pt x="1263" y="2513"/>
                </a:cubicBezTo>
                <a:lnTo>
                  <a:pt x="189048" y="2513"/>
                </a:lnTo>
                <a:cubicBezTo>
                  <a:pt x="189739" y="2513"/>
                  <a:pt x="190310" y="1953"/>
                  <a:pt x="190310" y="1263"/>
                </a:cubicBezTo>
                <a:cubicBezTo>
                  <a:pt x="190310" y="560"/>
                  <a:pt x="189739" y="1"/>
                  <a:pt x="18904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39"/>
          <p:cNvGrpSpPr/>
          <p:nvPr/>
        </p:nvGrpSpPr>
        <p:grpSpPr>
          <a:xfrm>
            <a:off x="1534634" y="1370432"/>
            <a:ext cx="1309018" cy="3072518"/>
            <a:chOff x="1845763" y="1628400"/>
            <a:chExt cx="1174850" cy="2757600"/>
          </a:xfrm>
        </p:grpSpPr>
        <p:sp>
          <p:nvSpPr>
            <p:cNvPr id="1658" name="Google Shape;1658;p39"/>
            <p:cNvSpPr/>
            <p:nvPr/>
          </p:nvSpPr>
          <p:spPr>
            <a:xfrm>
              <a:off x="1845763" y="1628400"/>
              <a:ext cx="1174850" cy="1039150"/>
            </a:xfrm>
            <a:custGeom>
              <a:avLst/>
              <a:gdLst/>
              <a:ahLst/>
              <a:cxnLst/>
              <a:rect l="l" t="t" r="r" b="b"/>
              <a:pathLst>
                <a:path w="46994" h="41566" extrusionOk="0">
                  <a:moveTo>
                    <a:pt x="14121" y="1"/>
                  </a:moveTo>
                  <a:cubicBezTo>
                    <a:pt x="12502" y="1"/>
                    <a:pt x="11001" y="858"/>
                    <a:pt x="10192" y="2263"/>
                  </a:cubicBezTo>
                  <a:lnTo>
                    <a:pt x="810" y="18515"/>
                  </a:lnTo>
                  <a:cubicBezTo>
                    <a:pt x="0" y="19920"/>
                    <a:pt x="0" y="21646"/>
                    <a:pt x="810" y="23051"/>
                  </a:cubicBezTo>
                  <a:lnTo>
                    <a:pt x="10192" y="39291"/>
                  </a:lnTo>
                  <a:cubicBezTo>
                    <a:pt x="11001" y="40696"/>
                    <a:pt x="12502" y="41566"/>
                    <a:pt x="14121" y="41566"/>
                  </a:cubicBezTo>
                  <a:lnTo>
                    <a:pt x="32873" y="41566"/>
                  </a:lnTo>
                  <a:cubicBezTo>
                    <a:pt x="34504" y="41566"/>
                    <a:pt x="36005" y="40696"/>
                    <a:pt x="36814" y="39291"/>
                  </a:cubicBezTo>
                  <a:lnTo>
                    <a:pt x="46184" y="23051"/>
                  </a:lnTo>
                  <a:cubicBezTo>
                    <a:pt x="46994" y="21646"/>
                    <a:pt x="46994" y="19920"/>
                    <a:pt x="46184" y="18515"/>
                  </a:cubicBezTo>
                  <a:lnTo>
                    <a:pt x="36814" y="2263"/>
                  </a:lnTo>
                  <a:cubicBezTo>
                    <a:pt x="36005" y="858"/>
                    <a:pt x="34504" y="1"/>
                    <a:pt x="328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1887713" y="1665325"/>
              <a:ext cx="1091250" cy="965325"/>
            </a:xfrm>
            <a:custGeom>
              <a:avLst/>
              <a:gdLst/>
              <a:ahLst/>
              <a:cxnLst/>
              <a:rect l="l" t="t" r="r" b="b"/>
              <a:pathLst>
                <a:path w="43650" h="38613" extrusionOk="0">
                  <a:moveTo>
                    <a:pt x="13110" y="0"/>
                  </a:moveTo>
                  <a:cubicBezTo>
                    <a:pt x="11609" y="0"/>
                    <a:pt x="10216" y="810"/>
                    <a:pt x="9454" y="2108"/>
                  </a:cubicBezTo>
                  <a:lnTo>
                    <a:pt x="751" y="17193"/>
                  </a:lnTo>
                  <a:cubicBezTo>
                    <a:pt x="1" y="18503"/>
                    <a:pt x="1" y="20110"/>
                    <a:pt x="751" y="21408"/>
                  </a:cubicBezTo>
                  <a:lnTo>
                    <a:pt x="9454" y="36505"/>
                  </a:lnTo>
                  <a:cubicBezTo>
                    <a:pt x="10216" y="37803"/>
                    <a:pt x="11609" y="38612"/>
                    <a:pt x="13110" y="38612"/>
                  </a:cubicBezTo>
                  <a:lnTo>
                    <a:pt x="30528" y="38612"/>
                  </a:lnTo>
                  <a:cubicBezTo>
                    <a:pt x="32041" y="38612"/>
                    <a:pt x="33434" y="37803"/>
                    <a:pt x="34184" y="36505"/>
                  </a:cubicBezTo>
                  <a:lnTo>
                    <a:pt x="42899" y="21408"/>
                  </a:lnTo>
                  <a:cubicBezTo>
                    <a:pt x="43649" y="20110"/>
                    <a:pt x="43649" y="18503"/>
                    <a:pt x="42899" y="17193"/>
                  </a:cubicBezTo>
                  <a:lnTo>
                    <a:pt x="34184" y="2108"/>
                  </a:lnTo>
                  <a:cubicBezTo>
                    <a:pt x="33434" y="810"/>
                    <a:pt x="32041" y="0"/>
                    <a:pt x="3052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2002013" y="1770400"/>
              <a:ext cx="862350" cy="755175"/>
            </a:xfrm>
            <a:custGeom>
              <a:avLst/>
              <a:gdLst/>
              <a:ahLst/>
              <a:cxnLst/>
              <a:rect l="l" t="t" r="r" b="b"/>
              <a:pathLst>
                <a:path w="34494" h="30207" extrusionOk="0">
                  <a:moveTo>
                    <a:pt x="9514" y="0"/>
                  </a:moveTo>
                  <a:cubicBezTo>
                    <a:pt x="8895" y="0"/>
                    <a:pt x="8335" y="334"/>
                    <a:pt x="8038" y="857"/>
                  </a:cubicBezTo>
                  <a:lnTo>
                    <a:pt x="310" y="14252"/>
                  </a:lnTo>
                  <a:cubicBezTo>
                    <a:pt x="1" y="14788"/>
                    <a:pt x="1" y="15431"/>
                    <a:pt x="310" y="15966"/>
                  </a:cubicBezTo>
                  <a:lnTo>
                    <a:pt x="8049" y="29349"/>
                  </a:lnTo>
                  <a:cubicBezTo>
                    <a:pt x="8359" y="29885"/>
                    <a:pt x="8919" y="30206"/>
                    <a:pt x="9526" y="30206"/>
                  </a:cubicBezTo>
                  <a:lnTo>
                    <a:pt x="25956" y="30206"/>
                  </a:lnTo>
                  <a:lnTo>
                    <a:pt x="25980" y="30194"/>
                  </a:lnTo>
                  <a:lnTo>
                    <a:pt x="34196" y="15943"/>
                  </a:lnTo>
                  <a:cubicBezTo>
                    <a:pt x="34493" y="15419"/>
                    <a:pt x="34493" y="14764"/>
                    <a:pt x="34196" y="14240"/>
                  </a:cubicBezTo>
                  <a:lnTo>
                    <a:pt x="26457" y="846"/>
                  </a:lnTo>
                  <a:cubicBezTo>
                    <a:pt x="26147" y="322"/>
                    <a:pt x="25587" y="0"/>
                    <a:pt x="24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2359813" y="3733425"/>
              <a:ext cx="147050" cy="146775"/>
            </a:xfrm>
            <a:custGeom>
              <a:avLst/>
              <a:gdLst/>
              <a:ahLst/>
              <a:cxnLst/>
              <a:rect l="l" t="t" r="r" b="b"/>
              <a:pathLst>
                <a:path w="5882" h="5871" extrusionOk="0">
                  <a:moveTo>
                    <a:pt x="2941" y="1"/>
                  </a:moveTo>
                  <a:cubicBezTo>
                    <a:pt x="1310" y="1"/>
                    <a:pt x="0" y="1310"/>
                    <a:pt x="0" y="2942"/>
                  </a:cubicBezTo>
                  <a:cubicBezTo>
                    <a:pt x="0" y="4561"/>
                    <a:pt x="1310" y="5871"/>
                    <a:pt x="2941" y="5871"/>
                  </a:cubicBezTo>
                  <a:cubicBezTo>
                    <a:pt x="4560" y="5871"/>
                    <a:pt x="5882" y="4561"/>
                    <a:pt x="5882" y="2942"/>
                  </a:cubicBezTo>
                  <a:cubicBezTo>
                    <a:pt x="5882" y="1310"/>
                    <a:pt x="4560" y="1"/>
                    <a:pt x="29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2422913" y="2770825"/>
              <a:ext cx="20850" cy="913525"/>
            </a:xfrm>
            <a:custGeom>
              <a:avLst/>
              <a:gdLst/>
              <a:ahLst/>
              <a:cxnLst/>
              <a:rect l="l" t="t" r="r" b="b"/>
              <a:pathLst>
                <a:path w="834" h="36541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cubicBezTo>
                    <a:pt x="0" y="655"/>
                    <a:pt x="179" y="845"/>
                    <a:pt x="417" y="845"/>
                  </a:cubicBezTo>
                  <a:cubicBezTo>
                    <a:pt x="643" y="845"/>
                    <a:pt x="834" y="655"/>
                    <a:pt x="834" y="417"/>
                  </a:cubicBezTo>
                  <a:cubicBezTo>
                    <a:pt x="834" y="191"/>
                    <a:pt x="643" y="0"/>
                    <a:pt x="417" y="0"/>
                  </a:cubicBezTo>
                  <a:close/>
                  <a:moveTo>
                    <a:pt x="417" y="2096"/>
                  </a:moveTo>
                  <a:cubicBezTo>
                    <a:pt x="179" y="2096"/>
                    <a:pt x="0" y="2286"/>
                    <a:pt x="0" y="2524"/>
                  </a:cubicBezTo>
                  <a:cubicBezTo>
                    <a:pt x="0" y="2750"/>
                    <a:pt x="179" y="2941"/>
                    <a:pt x="417" y="2941"/>
                  </a:cubicBezTo>
                  <a:cubicBezTo>
                    <a:pt x="643" y="2941"/>
                    <a:pt x="834" y="2750"/>
                    <a:pt x="834" y="2524"/>
                  </a:cubicBezTo>
                  <a:cubicBezTo>
                    <a:pt x="834" y="2286"/>
                    <a:pt x="643" y="2096"/>
                    <a:pt x="417" y="2096"/>
                  </a:cubicBezTo>
                  <a:close/>
                  <a:moveTo>
                    <a:pt x="417" y="4203"/>
                  </a:moveTo>
                  <a:cubicBezTo>
                    <a:pt x="179" y="4203"/>
                    <a:pt x="0" y="4393"/>
                    <a:pt x="0" y="4620"/>
                  </a:cubicBezTo>
                  <a:cubicBezTo>
                    <a:pt x="0" y="4846"/>
                    <a:pt x="179" y="5036"/>
                    <a:pt x="417" y="5036"/>
                  </a:cubicBezTo>
                  <a:cubicBezTo>
                    <a:pt x="643" y="5036"/>
                    <a:pt x="834" y="4858"/>
                    <a:pt x="834" y="4620"/>
                  </a:cubicBezTo>
                  <a:cubicBezTo>
                    <a:pt x="834" y="4393"/>
                    <a:pt x="643" y="4203"/>
                    <a:pt x="417" y="4203"/>
                  </a:cubicBezTo>
                  <a:close/>
                  <a:moveTo>
                    <a:pt x="417" y="6298"/>
                  </a:moveTo>
                  <a:cubicBezTo>
                    <a:pt x="179" y="6298"/>
                    <a:pt x="0" y="6489"/>
                    <a:pt x="0" y="6727"/>
                  </a:cubicBezTo>
                  <a:cubicBezTo>
                    <a:pt x="0" y="6953"/>
                    <a:pt x="179" y="7144"/>
                    <a:pt x="417" y="7144"/>
                  </a:cubicBezTo>
                  <a:cubicBezTo>
                    <a:pt x="643" y="7144"/>
                    <a:pt x="834" y="6953"/>
                    <a:pt x="834" y="6727"/>
                  </a:cubicBezTo>
                  <a:cubicBezTo>
                    <a:pt x="834" y="6489"/>
                    <a:pt x="643" y="6298"/>
                    <a:pt x="417" y="6298"/>
                  </a:cubicBezTo>
                  <a:close/>
                  <a:moveTo>
                    <a:pt x="417" y="8394"/>
                  </a:moveTo>
                  <a:cubicBezTo>
                    <a:pt x="179" y="8394"/>
                    <a:pt x="0" y="8584"/>
                    <a:pt x="0" y="8823"/>
                  </a:cubicBezTo>
                  <a:cubicBezTo>
                    <a:pt x="0" y="9049"/>
                    <a:pt x="179" y="9239"/>
                    <a:pt x="417" y="9239"/>
                  </a:cubicBezTo>
                  <a:cubicBezTo>
                    <a:pt x="643" y="9239"/>
                    <a:pt x="834" y="9049"/>
                    <a:pt x="834" y="8823"/>
                  </a:cubicBezTo>
                  <a:cubicBezTo>
                    <a:pt x="834" y="8584"/>
                    <a:pt x="643" y="8394"/>
                    <a:pt x="417" y="8394"/>
                  </a:cubicBezTo>
                  <a:close/>
                  <a:moveTo>
                    <a:pt x="417" y="10501"/>
                  </a:moveTo>
                  <a:cubicBezTo>
                    <a:pt x="179" y="10501"/>
                    <a:pt x="0" y="10692"/>
                    <a:pt x="0" y="10918"/>
                  </a:cubicBezTo>
                  <a:cubicBezTo>
                    <a:pt x="0" y="11156"/>
                    <a:pt x="179" y="11347"/>
                    <a:pt x="417" y="11347"/>
                  </a:cubicBezTo>
                  <a:cubicBezTo>
                    <a:pt x="643" y="11347"/>
                    <a:pt x="834" y="11156"/>
                    <a:pt x="834" y="10918"/>
                  </a:cubicBezTo>
                  <a:cubicBezTo>
                    <a:pt x="834" y="10692"/>
                    <a:pt x="643" y="10501"/>
                    <a:pt x="417" y="10501"/>
                  </a:cubicBezTo>
                  <a:close/>
                  <a:moveTo>
                    <a:pt x="417" y="12597"/>
                  </a:moveTo>
                  <a:cubicBezTo>
                    <a:pt x="179" y="12597"/>
                    <a:pt x="0" y="12787"/>
                    <a:pt x="0" y="13025"/>
                  </a:cubicBezTo>
                  <a:cubicBezTo>
                    <a:pt x="0" y="13252"/>
                    <a:pt x="179" y="13442"/>
                    <a:pt x="417" y="13442"/>
                  </a:cubicBezTo>
                  <a:cubicBezTo>
                    <a:pt x="643" y="13442"/>
                    <a:pt x="834" y="13252"/>
                    <a:pt x="834" y="13025"/>
                  </a:cubicBezTo>
                  <a:cubicBezTo>
                    <a:pt x="834" y="12787"/>
                    <a:pt x="643" y="12597"/>
                    <a:pt x="417" y="12597"/>
                  </a:cubicBezTo>
                  <a:close/>
                  <a:moveTo>
                    <a:pt x="417" y="14704"/>
                  </a:moveTo>
                  <a:cubicBezTo>
                    <a:pt x="179" y="14704"/>
                    <a:pt x="0" y="14883"/>
                    <a:pt x="0" y="15121"/>
                  </a:cubicBezTo>
                  <a:cubicBezTo>
                    <a:pt x="0" y="15347"/>
                    <a:pt x="179" y="15538"/>
                    <a:pt x="417" y="15538"/>
                  </a:cubicBezTo>
                  <a:cubicBezTo>
                    <a:pt x="643" y="15538"/>
                    <a:pt x="834" y="15347"/>
                    <a:pt x="834" y="15121"/>
                  </a:cubicBezTo>
                  <a:cubicBezTo>
                    <a:pt x="834" y="14895"/>
                    <a:pt x="643" y="14704"/>
                    <a:pt x="417" y="14704"/>
                  </a:cubicBezTo>
                  <a:close/>
                  <a:moveTo>
                    <a:pt x="417" y="16800"/>
                  </a:moveTo>
                  <a:cubicBezTo>
                    <a:pt x="179" y="16800"/>
                    <a:pt x="0" y="16990"/>
                    <a:pt x="0" y="17216"/>
                  </a:cubicBezTo>
                  <a:cubicBezTo>
                    <a:pt x="0" y="17455"/>
                    <a:pt x="179" y="17645"/>
                    <a:pt x="417" y="17645"/>
                  </a:cubicBezTo>
                  <a:cubicBezTo>
                    <a:pt x="643" y="17645"/>
                    <a:pt x="834" y="17455"/>
                    <a:pt x="834" y="17216"/>
                  </a:cubicBezTo>
                  <a:cubicBezTo>
                    <a:pt x="834" y="16990"/>
                    <a:pt x="643" y="16800"/>
                    <a:pt x="417" y="16800"/>
                  </a:cubicBezTo>
                  <a:close/>
                  <a:moveTo>
                    <a:pt x="417" y="18895"/>
                  </a:moveTo>
                  <a:cubicBezTo>
                    <a:pt x="179" y="18895"/>
                    <a:pt x="0" y="19086"/>
                    <a:pt x="0" y="19324"/>
                  </a:cubicBezTo>
                  <a:cubicBezTo>
                    <a:pt x="0" y="19550"/>
                    <a:pt x="179" y="19741"/>
                    <a:pt x="417" y="19741"/>
                  </a:cubicBezTo>
                  <a:cubicBezTo>
                    <a:pt x="643" y="19741"/>
                    <a:pt x="834" y="19550"/>
                    <a:pt x="834" y="19324"/>
                  </a:cubicBezTo>
                  <a:cubicBezTo>
                    <a:pt x="834" y="19086"/>
                    <a:pt x="643" y="18895"/>
                    <a:pt x="417" y="18895"/>
                  </a:cubicBezTo>
                  <a:close/>
                  <a:moveTo>
                    <a:pt x="417" y="21003"/>
                  </a:moveTo>
                  <a:cubicBezTo>
                    <a:pt x="179" y="21003"/>
                    <a:pt x="0" y="21193"/>
                    <a:pt x="0" y="21419"/>
                  </a:cubicBezTo>
                  <a:cubicBezTo>
                    <a:pt x="0" y="21646"/>
                    <a:pt x="179" y="21836"/>
                    <a:pt x="417" y="21836"/>
                  </a:cubicBezTo>
                  <a:cubicBezTo>
                    <a:pt x="643" y="21836"/>
                    <a:pt x="834" y="21657"/>
                    <a:pt x="834" y="21419"/>
                  </a:cubicBezTo>
                  <a:cubicBezTo>
                    <a:pt x="834" y="21193"/>
                    <a:pt x="643" y="21003"/>
                    <a:pt x="417" y="21003"/>
                  </a:cubicBezTo>
                  <a:close/>
                  <a:moveTo>
                    <a:pt x="417" y="23098"/>
                  </a:moveTo>
                  <a:cubicBezTo>
                    <a:pt x="179" y="23098"/>
                    <a:pt x="0" y="23289"/>
                    <a:pt x="0" y="23527"/>
                  </a:cubicBezTo>
                  <a:cubicBezTo>
                    <a:pt x="0" y="23753"/>
                    <a:pt x="179" y="23943"/>
                    <a:pt x="417" y="23943"/>
                  </a:cubicBezTo>
                  <a:cubicBezTo>
                    <a:pt x="643" y="23943"/>
                    <a:pt x="834" y="23753"/>
                    <a:pt x="834" y="23527"/>
                  </a:cubicBezTo>
                  <a:cubicBezTo>
                    <a:pt x="834" y="23289"/>
                    <a:pt x="643" y="23098"/>
                    <a:pt x="417" y="23098"/>
                  </a:cubicBezTo>
                  <a:close/>
                  <a:moveTo>
                    <a:pt x="417" y="25206"/>
                  </a:moveTo>
                  <a:cubicBezTo>
                    <a:pt x="179" y="25206"/>
                    <a:pt x="0" y="25384"/>
                    <a:pt x="0" y="25622"/>
                  </a:cubicBezTo>
                  <a:cubicBezTo>
                    <a:pt x="0" y="25848"/>
                    <a:pt x="179" y="26039"/>
                    <a:pt x="417" y="26039"/>
                  </a:cubicBezTo>
                  <a:cubicBezTo>
                    <a:pt x="643" y="26039"/>
                    <a:pt x="834" y="25848"/>
                    <a:pt x="834" y="25622"/>
                  </a:cubicBezTo>
                  <a:cubicBezTo>
                    <a:pt x="834" y="25384"/>
                    <a:pt x="643" y="25206"/>
                    <a:pt x="417" y="25206"/>
                  </a:cubicBezTo>
                  <a:close/>
                  <a:moveTo>
                    <a:pt x="417" y="27301"/>
                  </a:moveTo>
                  <a:cubicBezTo>
                    <a:pt x="179" y="27301"/>
                    <a:pt x="0" y="27492"/>
                    <a:pt x="0" y="27718"/>
                  </a:cubicBezTo>
                  <a:cubicBezTo>
                    <a:pt x="0" y="27956"/>
                    <a:pt x="179" y="28146"/>
                    <a:pt x="417" y="28146"/>
                  </a:cubicBezTo>
                  <a:cubicBezTo>
                    <a:pt x="643" y="28146"/>
                    <a:pt x="834" y="27956"/>
                    <a:pt x="834" y="27718"/>
                  </a:cubicBezTo>
                  <a:cubicBezTo>
                    <a:pt x="834" y="27492"/>
                    <a:pt x="643" y="27301"/>
                    <a:pt x="417" y="27301"/>
                  </a:cubicBezTo>
                  <a:close/>
                  <a:moveTo>
                    <a:pt x="417" y="29397"/>
                  </a:moveTo>
                  <a:cubicBezTo>
                    <a:pt x="179" y="29397"/>
                    <a:pt x="0" y="29587"/>
                    <a:pt x="0" y="29825"/>
                  </a:cubicBezTo>
                  <a:cubicBezTo>
                    <a:pt x="0" y="30051"/>
                    <a:pt x="179" y="30242"/>
                    <a:pt x="417" y="30242"/>
                  </a:cubicBezTo>
                  <a:cubicBezTo>
                    <a:pt x="643" y="30242"/>
                    <a:pt x="834" y="30051"/>
                    <a:pt x="834" y="29825"/>
                  </a:cubicBezTo>
                  <a:cubicBezTo>
                    <a:pt x="834" y="29587"/>
                    <a:pt x="643" y="29397"/>
                    <a:pt x="417" y="29397"/>
                  </a:cubicBezTo>
                  <a:close/>
                  <a:moveTo>
                    <a:pt x="417" y="31504"/>
                  </a:moveTo>
                  <a:cubicBezTo>
                    <a:pt x="179" y="31504"/>
                    <a:pt x="0" y="31683"/>
                    <a:pt x="0" y="31921"/>
                  </a:cubicBezTo>
                  <a:cubicBezTo>
                    <a:pt x="0" y="32147"/>
                    <a:pt x="179" y="32337"/>
                    <a:pt x="417" y="32337"/>
                  </a:cubicBezTo>
                  <a:cubicBezTo>
                    <a:pt x="643" y="32337"/>
                    <a:pt x="834" y="32147"/>
                    <a:pt x="834" y="31921"/>
                  </a:cubicBezTo>
                  <a:cubicBezTo>
                    <a:pt x="834" y="31694"/>
                    <a:pt x="643" y="31504"/>
                    <a:pt x="417" y="31504"/>
                  </a:cubicBezTo>
                  <a:close/>
                  <a:moveTo>
                    <a:pt x="417" y="33599"/>
                  </a:moveTo>
                  <a:cubicBezTo>
                    <a:pt x="179" y="33599"/>
                    <a:pt x="0" y="33790"/>
                    <a:pt x="0" y="34016"/>
                  </a:cubicBezTo>
                  <a:cubicBezTo>
                    <a:pt x="0" y="34254"/>
                    <a:pt x="179" y="34445"/>
                    <a:pt x="417" y="34445"/>
                  </a:cubicBezTo>
                  <a:cubicBezTo>
                    <a:pt x="643" y="34445"/>
                    <a:pt x="834" y="34254"/>
                    <a:pt x="834" y="34016"/>
                  </a:cubicBezTo>
                  <a:cubicBezTo>
                    <a:pt x="834" y="33790"/>
                    <a:pt x="643" y="33599"/>
                    <a:pt x="417" y="33599"/>
                  </a:cubicBezTo>
                  <a:close/>
                  <a:moveTo>
                    <a:pt x="417" y="35707"/>
                  </a:moveTo>
                  <a:cubicBezTo>
                    <a:pt x="179" y="35707"/>
                    <a:pt x="0" y="35885"/>
                    <a:pt x="0" y="36124"/>
                  </a:cubicBezTo>
                  <a:cubicBezTo>
                    <a:pt x="0" y="36350"/>
                    <a:pt x="179" y="36540"/>
                    <a:pt x="417" y="36540"/>
                  </a:cubicBezTo>
                  <a:cubicBezTo>
                    <a:pt x="643" y="36540"/>
                    <a:pt x="834" y="36350"/>
                    <a:pt x="834" y="36124"/>
                  </a:cubicBezTo>
                  <a:cubicBezTo>
                    <a:pt x="834" y="35885"/>
                    <a:pt x="643" y="35707"/>
                    <a:pt x="417" y="35707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2208288" y="2710975"/>
              <a:ext cx="760250" cy="444725"/>
            </a:xfrm>
            <a:custGeom>
              <a:avLst/>
              <a:gdLst/>
              <a:ahLst/>
              <a:cxnLst/>
              <a:rect l="l" t="t" r="r" b="b"/>
              <a:pathLst>
                <a:path w="30410" h="17789" extrusionOk="0">
                  <a:moveTo>
                    <a:pt x="287" y="1"/>
                  </a:moveTo>
                  <a:cubicBezTo>
                    <a:pt x="132" y="1"/>
                    <a:pt x="1" y="144"/>
                    <a:pt x="1" y="299"/>
                  </a:cubicBezTo>
                  <a:cubicBezTo>
                    <a:pt x="1" y="465"/>
                    <a:pt x="132" y="596"/>
                    <a:pt x="287" y="596"/>
                  </a:cubicBezTo>
                  <a:lnTo>
                    <a:pt x="17705" y="596"/>
                  </a:lnTo>
                  <a:cubicBezTo>
                    <a:pt x="19110" y="596"/>
                    <a:pt x="20408" y="1346"/>
                    <a:pt x="21111" y="2561"/>
                  </a:cubicBezTo>
                  <a:lnTo>
                    <a:pt x="29814" y="17646"/>
                  </a:lnTo>
                  <a:cubicBezTo>
                    <a:pt x="29874" y="17741"/>
                    <a:pt x="29969" y="17789"/>
                    <a:pt x="30076" y="17789"/>
                  </a:cubicBezTo>
                  <a:cubicBezTo>
                    <a:pt x="30124" y="17789"/>
                    <a:pt x="30171" y="17777"/>
                    <a:pt x="30219" y="17753"/>
                  </a:cubicBezTo>
                  <a:cubicBezTo>
                    <a:pt x="30362" y="17670"/>
                    <a:pt x="30409" y="17491"/>
                    <a:pt x="30326" y="17348"/>
                  </a:cubicBezTo>
                  <a:lnTo>
                    <a:pt x="21623" y="2263"/>
                  </a:lnTo>
                  <a:cubicBezTo>
                    <a:pt x="20813" y="870"/>
                    <a:pt x="19313" y="1"/>
                    <a:pt x="1770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9"/>
            <p:cNvSpPr txBox="1"/>
            <p:nvPr/>
          </p:nvSpPr>
          <p:spPr>
            <a:xfrm>
              <a:off x="2077400" y="3956400"/>
              <a:ext cx="71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65" name="Google Shape;1665;p39"/>
          <p:cNvGrpSpPr/>
          <p:nvPr/>
        </p:nvGrpSpPr>
        <p:grpSpPr>
          <a:xfrm>
            <a:off x="2726243" y="1421045"/>
            <a:ext cx="1309046" cy="3021905"/>
            <a:chOff x="2915238" y="1673825"/>
            <a:chExt cx="1174875" cy="2712175"/>
          </a:xfrm>
        </p:grpSpPr>
        <p:sp>
          <p:nvSpPr>
            <p:cNvPr id="1666" name="Google Shape;1666;p39"/>
            <p:cNvSpPr/>
            <p:nvPr/>
          </p:nvSpPr>
          <p:spPr>
            <a:xfrm>
              <a:off x="3429288" y="3733425"/>
              <a:ext cx="146750" cy="146775"/>
            </a:xfrm>
            <a:custGeom>
              <a:avLst/>
              <a:gdLst/>
              <a:ahLst/>
              <a:cxnLst/>
              <a:rect l="l" t="t" r="r" b="b"/>
              <a:pathLst>
                <a:path w="5870" h="5871" extrusionOk="0">
                  <a:moveTo>
                    <a:pt x="2941" y="1"/>
                  </a:moveTo>
                  <a:cubicBezTo>
                    <a:pt x="1310" y="1"/>
                    <a:pt x="0" y="1310"/>
                    <a:pt x="0" y="2942"/>
                  </a:cubicBezTo>
                  <a:cubicBezTo>
                    <a:pt x="0" y="4561"/>
                    <a:pt x="1310" y="5871"/>
                    <a:pt x="2941" y="5871"/>
                  </a:cubicBezTo>
                  <a:cubicBezTo>
                    <a:pt x="4560" y="5871"/>
                    <a:pt x="5870" y="4561"/>
                    <a:pt x="5870" y="2942"/>
                  </a:cubicBezTo>
                  <a:cubicBezTo>
                    <a:pt x="5870" y="1310"/>
                    <a:pt x="4560" y="1"/>
                    <a:pt x="294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3491788" y="3243200"/>
              <a:ext cx="21150" cy="441150"/>
            </a:xfrm>
            <a:custGeom>
              <a:avLst/>
              <a:gdLst/>
              <a:ahLst/>
              <a:cxnLst/>
              <a:rect l="l" t="t" r="r" b="b"/>
              <a:pathLst>
                <a:path w="846" h="17646" extrusionOk="0">
                  <a:moveTo>
                    <a:pt x="429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55"/>
                    <a:pt x="191" y="846"/>
                    <a:pt x="429" y="846"/>
                  </a:cubicBezTo>
                  <a:cubicBezTo>
                    <a:pt x="655" y="846"/>
                    <a:pt x="846" y="655"/>
                    <a:pt x="846" y="429"/>
                  </a:cubicBezTo>
                  <a:cubicBezTo>
                    <a:pt x="846" y="191"/>
                    <a:pt x="655" y="0"/>
                    <a:pt x="429" y="0"/>
                  </a:cubicBezTo>
                  <a:close/>
                  <a:moveTo>
                    <a:pt x="429" y="2108"/>
                  </a:moveTo>
                  <a:cubicBezTo>
                    <a:pt x="191" y="2108"/>
                    <a:pt x="1" y="2298"/>
                    <a:pt x="1" y="2524"/>
                  </a:cubicBezTo>
                  <a:cubicBezTo>
                    <a:pt x="1" y="2751"/>
                    <a:pt x="191" y="2941"/>
                    <a:pt x="429" y="2941"/>
                  </a:cubicBezTo>
                  <a:cubicBezTo>
                    <a:pt x="655" y="2941"/>
                    <a:pt x="846" y="2762"/>
                    <a:pt x="846" y="2524"/>
                  </a:cubicBezTo>
                  <a:cubicBezTo>
                    <a:pt x="846" y="2298"/>
                    <a:pt x="655" y="2108"/>
                    <a:pt x="429" y="2108"/>
                  </a:cubicBezTo>
                  <a:close/>
                  <a:moveTo>
                    <a:pt x="429" y="4203"/>
                  </a:moveTo>
                  <a:cubicBezTo>
                    <a:pt x="191" y="4203"/>
                    <a:pt x="1" y="4394"/>
                    <a:pt x="1" y="4632"/>
                  </a:cubicBezTo>
                  <a:cubicBezTo>
                    <a:pt x="1" y="4858"/>
                    <a:pt x="191" y="5048"/>
                    <a:pt x="429" y="5048"/>
                  </a:cubicBezTo>
                  <a:cubicBezTo>
                    <a:pt x="655" y="5048"/>
                    <a:pt x="846" y="4858"/>
                    <a:pt x="846" y="4632"/>
                  </a:cubicBezTo>
                  <a:cubicBezTo>
                    <a:pt x="846" y="4394"/>
                    <a:pt x="655" y="4203"/>
                    <a:pt x="429" y="4203"/>
                  </a:cubicBezTo>
                  <a:close/>
                  <a:moveTo>
                    <a:pt x="429" y="6311"/>
                  </a:moveTo>
                  <a:cubicBezTo>
                    <a:pt x="191" y="6311"/>
                    <a:pt x="1" y="6489"/>
                    <a:pt x="1" y="6727"/>
                  </a:cubicBezTo>
                  <a:cubicBezTo>
                    <a:pt x="1" y="6953"/>
                    <a:pt x="191" y="7144"/>
                    <a:pt x="429" y="7144"/>
                  </a:cubicBezTo>
                  <a:cubicBezTo>
                    <a:pt x="655" y="7144"/>
                    <a:pt x="846" y="6953"/>
                    <a:pt x="846" y="6727"/>
                  </a:cubicBezTo>
                  <a:cubicBezTo>
                    <a:pt x="846" y="6489"/>
                    <a:pt x="655" y="6311"/>
                    <a:pt x="429" y="6311"/>
                  </a:cubicBezTo>
                  <a:close/>
                  <a:moveTo>
                    <a:pt x="429" y="8406"/>
                  </a:moveTo>
                  <a:cubicBezTo>
                    <a:pt x="191" y="8406"/>
                    <a:pt x="1" y="8597"/>
                    <a:pt x="1" y="8823"/>
                  </a:cubicBezTo>
                  <a:cubicBezTo>
                    <a:pt x="1" y="9061"/>
                    <a:pt x="191" y="9251"/>
                    <a:pt x="429" y="9251"/>
                  </a:cubicBezTo>
                  <a:cubicBezTo>
                    <a:pt x="655" y="9251"/>
                    <a:pt x="846" y="9061"/>
                    <a:pt x="846" y="8823"/>
                  </a:cubicBezTo>
                  <a:cubicBezTo>
                    <a:pt x="846" y="8597"/>
                    <a:pt x="655" y="8406"/>
                    <a:pt x="429" y="8406"/>
                  </a:cubicBezTo>
                  <a:close/>
                  <a:moveTo>
                    <a:pt x="429" y="10502"/>
                  </a:moveTo>
                  <a:cubicBezTo>
                    <a:pt x="191" y="10502"/>
                    <a:pt x="1" y="10692"/>
                    <a:pt x="1" y="10930"/>
                  </a:cubicBezTo>
                  <a:cubicBezTo>
                    <a:pt x="1" y="11156"/>
                    <a:pt x="191" y="11347"/>
                    <a:pt x="429" y="11347"/>
                  </a:cubicBezTo>
                  <a:cubicBezTo>
                    <a:pt x="655" y="11347"/>
                    <a:pt x="846" y="11156"/>
                    <a:pt x="846" y="10930"/>
                  </a:cubicBezTo>
                  <a:cubicBezTo>
                    <a:pt x="846" y="10692"/>
                    <a:pt x="655" y="10502"/>
                    <a:pt x="429" y="10502"/>
                  </a:cubicBezTo>
                  <a:close/>
                  <a:moveTo>
                    <a:pt x="429" y="12609"/>
                  </a:moveTo>
                  <a:cubicBezTo>
                    <a:pt x="191" y="12609"/>
                    <a:pt x="1" y="12788"/>
                    <a:pt x="1" y="13026"/>
                  </a:cubicBezTo>
                  <a:cubicBezTo>
                    <a:pt x="1" y="13252"/>
                    <a:pt x="191" y="13442"/>
                    <a:pt x="429" y="13442"/>
                  </a:cubicBezTo>
                  <a:cubicBezTo>
                    <a:pt x="655" y="13442"/>
                    <a:pt x="846" y="13252"/>
                    <a:pt x="846" y="13026"/>
                  </a:cubicBezTo>
                  <a:cubicBezTo>
                    <a:pt x="846" y="12799"/>
                    <a:pt x="655" y="12609"/>
                    <a:pt x="429" y="12609"/>
                  </a:cubicBezTo>
                  <a:close/>
                  <a:moveTo>
                    <a:pt x="429" y="14704"/>
                  </a:moveTo>
                  <a:cubicBezTo>
                    <a:pt x="191" y="14704"/>
                    <a:pt x="1" y="14895"/>
                    <a:pt x="1" y="15121"/>
                  </a:cubicBezTo>
                  <a:cubicBezTo>
                    <a:pt x="1" y="15359"/>
                    <a:pt x="191" y="15550"/>
                    <a:pt x="429" y="15550"/>
                  </a:cubicBezTo>
                  <a:cubicBezTo>
                    <a:pt x="655" y="15550"/>
                    <a:pt x="846" y="15359"/>
                    <a:pt x="846" y="15121"/>
                  </a:cubicBezTo>
                  <a:cubicBezTo>
                    <a:pt x="846" y="14895"/>
                    <a:pt x="655" y="14704"/>
                    <a:pt x="429" y="14704"/>
                  </a:cubicBezTo>
                  <a:close/>
                  <a:moveTo>
                    <a:pt x="429" y="16812"/>
                  </a:moveTo>
                  <a:cubicBezTo>
                    <a:pt x="191" y="16812"/>
                    <a:pt x="1" y="16990"/>
                    <a:pt x="1" y="17229"/>
                  </a:cubicBezTo>
                  <a:cubicBezTo>
                    <a:pt x="1" y="17455"/>
                    <a:pt x="191" y="17645"/>
                    <a:pt x="429" y="17645"/>
                  </a:cubicBezTo>
                  <a:cubicBezTo>
                    <a:pt x="655" y="17645"/>
                    <a:pt x="846" y="17455"/>
                    <a:pt x="846" y="17229"/>
                  </a:cubicBezTo>
                  <a:cubicBezTo>
                    <a:pt x="846" y="16990"/>
                    <a:pt x="655" y="16812"/>
                    <a:pt x="429" y="16812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2915238" y="2146025"/>
              <a:ext cx="1174875" cy="1039450"/>
            </a:xfrm>
            <a:custGeom>
              <a:avLst/>
              <a:gdLst/>
              <a:ahLst/>
              <a:cxnLst/>
              <a:rect l="l" t="t" r="r" b="b"/>
              <a:pathLst>
                <a:path w="46995" h="41578" extrusionOk="0">
                  <a:moveTo>
                    <a:pt x="14121" y="1"/>
                  </a:moveTo>
                  <a:cubicBezTo>
                    <a:pt x="12502" y="1"/>
                    <a:pt x="11002" y="870"/>
                    <a:pt x="10192" y="2275"/>
                  </a:cubicBezTo>
                  <a:lnTo>
                    <a:pt x="810" y="18515"/>
                  </a:lnTo>
                  <a:cubicBezTo>
                    <a:pt x="0" y="19920"/>
                    <a:pt x="0" y="21658"/>
                    <a:pt x="810" y="23063"/>
                  </a:cubicBezTo>
                  <a:lnTo>
                    <a:pt x="10192" y="39303"/>
                  </a:lnTo>
                  <a:cubicBezTo>
                    <a:pt x="11002" y="40708"/>
                    <a:pt x="12502" y="41577"/>
                    <a:pt x="14121" y="41577"/>
                  </a:cubicBezTo>
                  <a:lnTo>
                    <a:pt x="32873" y="41577"/>
                  </a:lnTo>
                  <a:cubicBezTo>
                    <a:pt x="34493" y="41577"/>
                    <a:pt x="35993" y="40708"/>
                    <a:pt x="36802" y="39303"/>
                  </a:cubicBezTo>
                  <a:lnTo>
                    <a:pt x="46185" y="23063"/>
                  </a:lnTo>
                  <a:cubicBezTo>
                    <a:pt x="46994" y="21658"/>
                    <a:pt x="46994" y="19920"/>
                    <a:pt x="46185" y="18515"/>
                  </a:cubicBezTo>
                  <a:lnTo>
                    <a:pt x="36802" y="2275"/>
                  </a:lnTo>
                  <a:cubicBezTo>
                    <a:pt x="35993" y="870"/>
                    <a:pt x="34493" y="1"/>
                    <a:pt x="328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2956913" y="2183250"/>
              <a:ext cx="1091525" cy="965025"/>
            </a:xfrm>
            <a:custGeom>
              <a:avLst/>
              <a:gdLst/>
              <a:ahLst/>
              <a:cxnLst/>
              <a:rect l="l" t="t" r="r" b="b"/>
              <a:pathLst>
                <a:path w="43661" h="38601" extrusionOk="0">
                  <a:moveTo>
                    <a:pt x="13121" y="0"/>
                  </a:moveTo>
                  <a:cubicBezTo>
                    <a:pt x="11609" y="0"/>
                    <a:pt x="10216" y="798"/>
                    <a:pt x="9466" y="2108"/>
                  </a:cubicBezTo>
                  <a:lnTo>
                    <a:pt x="762" y="17193"/>
                  </a:lnTo>
                  <a:cubicBezTo>
                    <a:pt x="0" y="18491"/>
                    <a:pt x="0" y="20110"/>
                    <a:pt x="762" y="21408"/>
                  </a:cubicBezTo>
                  <a:lnTo>
                    <a:pt x="9466" y="36493"/>
                  </a:lnTo>
                  <a:cubicBezTo>
                    <a:pt x="10216" y="37802"/>
                    <a:pt x="11609" y="38600"/>
                    <a:pt x="13121" y="38600"/>
                  </a:cubicBezTo>
                  <a:lnTo>
                    <a:pt x="30540" y="38600"/>
                  </a:lnTo>
                  <a:cubicBezTo>
                    <a:pt x="32052" y="38600"/>
                    <a:pt x="33445" y="37802"/>
                    <a:pt x="34195" y="36493"/>
                  </a:cubicBezTo>
                  <a:lnTo>
                    <a:pt x="42898" y="21408"/>
                  </a:lnTo>
                  <a:cubicBezTo>
                    <a:pt x="43660" y="20110"/>
                    <a:pt x="43660" y="18491"/>
                    <a:pt x="42898" y="17193"/>
                  </a:cubicBezTo>
                  <a:lnTo>
                    <a:pt x="34195" y="2108"/>
                  </a:lnTo>
                  <a:cubicBezTo>
                    <a:pt x="33445" y="798"/>
                    <a:pt x="32052" y="0"/>
                    <a:pt x="3054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071488" y="2288025"/>
              <a:ext cx="862350" cy="755475"/>
            </a:xfrm>
            <a:custGeom>
              <a:avLst/>
              <a:gdLst/>
              <a:ahLst/>
              <a:cxnLst/>
              <a:rect l="l" t="t" r="r" b="b"/>
              <a:pathLst>
                <a:path w="34494" h="30219" extrusionOk="0">
                  <a:moveTo>
                    <a:pt x="24968" y="0"/>
                  </a:moveTo>
                  <a:lnTo>
                    <a:pt x="9502" y="12"/>
                  </a:lnTo>
                  <a:cubicBezTo>
                    <a:pt x="8895" y="12"/>
                    <a:pt x="8335" y="345"/>
                    <a:pt x="8026" y="869"/>
                  </a:cubicBezTo>
                  <a:lnTo>
                    <a:pt x="299" y="14264"/>
                  </a:lnTo>
                  <a:cubicBezTo>
                    <a:pt x="1" y="14788"/>
                    <a:pt x="1" y="15443"/>
                    <a:pt x="311" y="15966"/>
                  </a:cubicBezTo>
                  <a:lnTo>
                    <a:pt x="8050" y="29361"/>
                  </a:lnTo>
                  <a:cubicBezTo>
                    <a:pt x="8347" y="29885"/>
                    <a:pt x="8919" y="30218"/>
                    <a:pt x="9526" y="30218"/>
                  </a:cubicBezTo>
                  <a:lnTo>
                    <a:pt x="25957" y="30218"/>
                  </a:lnTo>
                  <a:lnTo>
                    <a:pt x="25969" y="30206"/>
                  </a:lnTo>
                  <a:lnTo>
                    <a:pt x="34196" y="15954"/>
                  </a:lnTo>
                  <a:cubicBezTo>
                    <a:pt x="34493" y="15431"/>
                    <a:pt x="34493" y="14776"/>
                    <a:pt x="34196" y="14252"/>
                  </a:cubicBezTo>
                  <a:lnTo>
                    <a:pt x="26445" y="857"/>
                  </a:lnTo>
                  <a:cubicBezTo>
                    <a:pt x="26147" y="334"/>
                    <a:pt x="25588" y="0"/>
                    <a:pt x="2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2967313" y="1673825"/>
              <a:ext cx="1070700" cy="444550"/>
            </a:xfrm>
            <a:custGeom>
              <a:avLst/>
              <a:gdLst/>
              <a:ahLst/>
              <a:cxnLst/>
              <a:rect l="l" t="t" r="r" b="b"/>
              <a:pathLst>
                <a:path w="42828" h="17782" extrusionOk="0">
                  <a:moveTo>
                    <a:pt x="341" y="0"/>
                  </a:moveTo>
                  <a:cubicBezTo>
                    <a:pt x="291" y="0"/>
                    <a:pt x="239" y="14"/>
                    <a:pt x="191" y="41"/>
                  </a:cubicBezTo>
                  <a:cubicBezTo>
                    <a:pt x="60" y="113"/>
                    <a:pt x="1" y="291"/>
                    <a:pt x="84" y="434"/>
                  </a:cubicBezTo>
                  <a:lnTo>
                    <a:pt x="8800" y="15519"/>
                  </a:lnTo>
                  <a:cubicBezTo>
                    <a:pt x="9597" y="16912"/>
                    <a:pt x="11097" y="17782"/>
                    <a:pt x="12705" y="17782"/>
                  </a:cubicBezTo>
                  <a:lnTo>
                    <a:pt x="30124" y="17782"/>
                  </a:lnTo>
                  <a:cubicBezTo>
                    <a:pt x="31731" y="17782"/>
                    <a:pt x="33231" y="16912"/>
                    <a:pt x="34029" y="15519"/>
                  </a:cubicBezTo>
                  <a:lnTo>
                    <a:pt x="42744" y="434"/>
                  </a:lnTo>
                  <a:cubicBezTo>
                    <a:pt x="42828" y="291"/>
                    <a:pt x="42780" y="113"/>
                    <a:pt x="42637" y="41"/>
                  </a:cubicBezTo>
                  <a:cubicBezTo>
                    <a:pt x="42589" y="14"/>
                    <a:pt x="42538" y="0"/>
                    <a:pt x="42487" y="0"/>
                  </a:cubicBezTo>
                  <a:cubicBezTo>
                    <a:pt x="42386" y="0"/>
                    <a:pt x="42288" y="53"/>
                    <a:pt x="42232" y="148"/>
                  </a:cubicBezTo>
                  <a:lnTo>
                    <a:pt x="33529" y="15234"/>
                  </a:lnTo>
                  <a:cubicBezTo>
                    <a:pt x="32826" y="16436"/>
                    <a:pt x="31517" y="17186"/>
                    <a:pt x="30124" y="17186"/>
                  </a:cubicBezTo>
                  <a:lnTo>
                    <a:pt x="12705" y="17186"/>
                  </a:lnTo>
                  <a:cubicBezTo>
                    <a:pt x="11312" y="17186"/>
                    <a:pt x="10002" y="16436"/>
                    <a:pt x="9311" y="15234"/>
                  </a:cubicBezTo>
                  <a:lnTo>
                    <a:pt x="596" y="148"/>
                  </a:lnTo>
                  <a:cubicBezTo>
                    <a:pt x="541" y="53"/>
                    <a:pt x="443" y="0"/>
                    <a:pt x="34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9"/>
            <p:cNvSpPr txBox="1"/>
            <p:nvPr/>
          </p:nvSpPr>
          <p:spPr>
            <a:xfrm>
              <a:off x="3146575" y="3956400"/>
              <a:ext cx="71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73" name="Google Shape;1673;p39"/>
          <p:cNvGrpSpPr/>
          <p:nvPr/>
        </p:nvGrpSpPr>
        <p:grpSpPr>
          <a:xfrm>
            <a:off x="3917852" y="1370432"/>
            <a:ext cx="1309046" cy="3072518"/>
            <a:chOff x="3984713" y="1628400"/>
            <a:chExt cx="1174875" cy="2757600"/>
          </a:xfrm>
        </p:grpSpPr>
        <p:sp>
          <p:nvSpPr>
            <p:cNvPr id="1674" name="Google Shape;1674;p39"/>
            <p:cNvSpPr/>
            <p:nvPr/>
          </p:nvSpPr>
          <p:spPr>
            <a:xfrm>
              <a:off x="4498463" y="3733425"/>
              <a:ext cx="147075" cy="146775"/>
            </a:xfrm>
            <a:custGeom>
              <a:avLst/>
              <a:gdLst/>
              <a:ahLst/>
              <a:cxnLst/>
              <a:rect l="l" t="t" r="r" b="b"/>
              <a:pathLst>
                <a:path w="5883" h="5871" extrusionOk="0">
                  <a:moveTo>
                    <a:pt x="2941" y="1"/>
                  </a:moveTo>
                  <a:cubicBezTo>
                    <a:pt x="1322" y="1"/>
                    <a:pt x="1" y="1310"/>
                    <a:pt x="1" y="2942"/>
                  </a:cubicBezTo>
                  <a:cubicBezTo>
                    <a:pt x="1" y="4561"/>
                    <a:pt x="1322" y="5871"/>
                    <a:pt x="2941" y="5871"/>
                  </a:cubicBezTo>
                  <a:cubicBezTo>
                    <a:pt x="4573" y="5871"/>
                    <a:pt x="5882" y="4561"/>
                    <a:pt x="5882" y="2942"/>
                  </a:cubicBezTo>
                  <a:cubicBezTo>
                    <a:pt x="5882" y="1310"/>
                    <a:pt x="4573" y="1"/>
                    <a:pt x="294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4560963" y="2770825"/>
              <a:ext cx="21175" cy="913525"/>
            </a:xfrm>
            <a:custGeom>
              <a:avLst/>
              <a:gdLst/>
              <a:ahLst/>
              <a:cxnLst/>
              <a:rect l="l" t="t" r="r" b="b"/>
              <a:pathLst>
                <a:path w="847" h="36541" extrusionOk="0">
                  <a:moveTo>
                    <a:pt x="429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45"/>
                    <a:pt x="429" y="845"/>
                  </a:cubicBezTo>
                  <a:cubicBezTo>
                    <a:pt x="656" y="845"/>
                    <a:pt x="846" y="655"/>
                    <a:pt x="846" y="417"/>
                  </a:cubicBezTo>
                  <a:cubicBezTo>
                    <a:pt x="846" y="191"/>
                    <a:pt x="656" y="0"/>
                    <a:pt x="429" y="0"/>
                  </a:cubicBezTo>
                  <a:close/>
                  <a:moveTo>
                    <a:pt x="429" y="2096"/>
                  </a:moveTo>
                  <a:cubicBezTo>
                    <a:pt x="191" y="2096"/>
                    <a:pt x="1" y="2286"/>
                    <a:pt x="1" y="2524"/>
                  </a:cubicBezTo>
                  <a:cubicBezTo>
                    <a:pt x="1" y="2750"/>
                    <a:pt x="191" y="2941"/>
                    <a:pt x="429" y="2941"/>
                  </a:cubicBezTo>
                  <a:cubicBezTo>
                    <a:pt x="656" y="2941"/>
                    <a:pt x="846" y="2750"/>
                    <a:pt x="846" y="2524"/>
                  </a:cubicBezTo>
                  <a:cubicBezTo>
                    <a:pt x="846" y="2286"/>
                    <a:pt x="656" y="2096"/>
                    <a:pt x="429" y="2096"/>
                  </a:cubicBezTo>
                  <a:close/>
                  <a:moveTo>
                    <a:pt x="429" y="4203"/>
                  </a:moveTo>
                  <a:cubicBezTo>
                    <a:pt x="191" y="4203"/>
                    <a:pt x="1" y="4393"/>
                    <a:pt x="1" y="4620"/>
                  </a:cubicBezTo>
                  <a:cubicBezTo>
                    <a:pt x="1" y="4846"/>
                    <a:pt x="191" y="5036"/>
                    <a:pt x="429" y="5036"/>
                  </a:cubicBezTo>
                  <a:cubicBezTo>
                    <a:pt x="656" y="5036"/>
                    <a:pt x="846" y="4858"/>
                    <a:pt x="846" y="4620"/>
                  </a:cubicBezTo>
                  <a:cubicBezTo>
                    <a:pt x="846" y="4393"/>
                    <a:pt x="656" y="4203"/>
                    <a:pt x="429" y="4203"/>
                  </a:cubicBezTo>
                  <a:close/>
                  <a:moveTo>
                    <a:pt x="429" y="6298"/>
                  </a:moveTo>
                  <a:cubicBezTo>
                    <a:pt x="191" y="6298"/>
                    <a:pt x="1" y="6489"/>
                    <a:pt x="1" y="6727"/>
                  </a:cubicBezTo>
                  <a:cubicBezTo>
                    <a:pt x="1" y="6953"/>
                    <a:pt x="191" y="7144"/>
                    <a:pt x="429" y="7144"/>
                  </a:cubicBezTo>
                  <a:cubicBezTo>
                    <a:pt x="656" y="7144"/>
                    <a:pt x="846" y="6953"/>
                    <a:pt x="846" y="6727"/>
                  </a:cubicBezTo>
                  <a:cubicBezTo>
                    <a:pt x="846" y="6489"/>
                    <a:pt x="656" y="6298"/>
                    <a:pt x="429" y="6298"/>
                  </a:cubicBezTo>
                  <a:close/>
                  <a:moveTo>
                    <a:pt x="429" y="8394"/>
                  </a:moveTo>
                  <a:cubicBezTo>
                    <a:pt x="191" y="8394"/>
                    <a:pt x="1" y="8584"/>
                    <a:pt x="1" y="8823"/>
                  </a:cubicBezTo>
                  <a:cubicBezTo>
                    <a:pt x="1" y="9049"/>
                    <a:pt x="191" y="9239"/>
                    <a:pt x="429" y="9239"/>
                  </a:cubicBezTo>
                  <a:cubicBezTo>
                    <a:pt x="656" y="9239"/>
                    <a:pt x="846" y="9049"/>
                    <a:pt x="846" y="8823"/>
                  </a:cubicBezTo>
                  <a:cubicBezTo>
                    <a:pt x="846" y="8584"/>
                    <a:pt x="656" y="8394"/>
                    <a:pt x="429" y="8394"/>
                  </a:cubicBezTo>
                  <a:close/>
                  <a:moveTo>
                    <a:pt x="429" y="10501"/>
                  </a:moveTo>
                  <a:cubicBezTo>
                    <a:pt x="191" y="10501"/>
                    <a:pt x="1" y="10692"/>
                    <a:pt x="1" y="10918"/>
                  </a:cubicBezTo>
                  <a:cubicBezTo>
                    <a:pt x="1" y="11156"/>
                    <a:pt x="191" y="11347"/>
                    <a:pt x="429" y="11347"/>
                  </a:cubicBezTo>
                  <a:cubicBezTo>
                    <a:pt x="656" y="11347"/>
                    <a:pt x="846" y="11156"/>
                    <a:pt x="846" y="10918"/>
                  </a:cubicBezTo>
                  <a:cubicBezTo>
                    <a:pt x="846" y="10692"/>
                    <a:pt x="656" y="10501"/>
                    <a:pt x="429" y="10501"/>
                  </a:cubicBezTo>
                  <a:close/>
                  <a:moveTo>
                    <a:pt x="429" y="12597"/>
                  </a:moveTo>
                  <a:cubicBezTo>
                    <a:pt x="191" y="12597"/>
                    <a:pt x="1" y="12787"/>
                    <a:pt x="1" y="13025"/>
                  </a:cubicBezTo>
                  <a:cubicBezTo>
                    <a:pt x="1" y="13252"/>
                    <a:pt x="191" y="13442"/>
                    <a:pt x="429" y="13442"/>
                  </a:cubicBezTo>
                  <a:cubicBezTo>
                    <a:pt x="656" y="13442"/>
                    <a:pt x="846" y="13252"/>
                    <a:pt x="846" y="13025"/>
                  </a:cubicBezTo>
                  <a:cubicBezTo>
                    <a:pt x="846" y="12787"/>
                    <a:pt x="656" y="12597"/>
                    <a:pt x="429" y="12597"/>
                  </a:cubicBezTo>
                  <a:close/>
                  <a:moveTo>
                    <a:pt x="429" y="14704"/>
                  </a:moveTo>
                  <a:cubicBezTo>
                    <a:pt x="191" y="14704"/>
                    <a:pt x="1" y="14883"/>
                    <a:pt x="1" y="15121"/>
                  </a:cubicBezTo>
                  <a:cubicBezTo>
                    <a:pt x="1" y="15347"/>
                    <a:pt x="191" y="15538"/>
                    <a:pt x="429" y="15538"/>
                  </a:cubicBezTo>
                  <a:cubicBezTo>
                    <a:pt x="656" y="15538"/>
                    <a:pt x="846" y="15347"/>
                    <a:pt x="846" y="15121"/>
                  </a:cubicBezTo>
                  <a:cubicBezTo>
                    <a:pt x="846" y="14895"/>
                    <a:pt x="656" y="14704"/>
                    <a:pt x="429" y="14704"/>
                  </a:cubicBezTo>
                  <a:close/>
                  <a:moveTo>
                    <a:pt x="429" y="16800"/>
                  </a:moveTo>
                  <a:cubicBezTo>
                    <a:pt x="191" y="16800"/>
                    <a:pt x="1" y="16990"/>
                    <a:pt x="1" y="17216"/>
                  </a:cubicBezTo>
                  <a:cubicBezTo>
                    <a:pt x="1" y="17455"/>
                    <a:pt x="191" y="17645"/>
                    <a:pt x="429" y="17645"/>
                  </a:cubicBezTo>
                  <a:cubicBezTo>
                    <a:pt x="656" y="17645"/>
                    <a:pt x="846" y="17455"/>
                    <a:pt x="846" y="17216"/>
                  </a:cubicBezTo>
                  <a:cubicBezTo>
                    <a:pt x="846" y="16990"/>
                    <a:pt x="656" y="16800"/>
                    <a:pt x="429" y="16800"/>
                  </a:cubicBezTo>
                  <a:close/>
                  <a:moveTo>
                    <a:pt x="429" y="18895"/>
                  </a:moveTo>
                  <a:cubicBezTo>
                    <a:pt x="191" y="18895"/>
                    <a:pt x="1" y="19086"/>
                    <a:pt x="1" y="19324"/>
                  </a:cubicBezTo>
                  <a:cubicBezTo>
                    <a:pt x="1" y="19550"/>
                    <a:pt x="191" y="19741"/>
                    <a:pt x="429" y="19741"/>
                  </a:cubicBezTo>
                  <a:cubicBezTo>
                    <a:pt x="656" y="19741"/>
                    <a:pt x="846" y="19550"/>
                    <a:pt x="846" y="19324"/>
                  </a:cubicBezTo>
                  <a:cubicBezTo>
                    <a:pt x="846" y="19086"/>
                    <a:pt x="656" y="18895"/>
                    <a:pt x="429" y="18895"/>
                  </a:cubicBezTo>
                  <a:close/>
                  <a:moveTo>
                    <a:pt x="429" y="21003"/>
                  </a:moveTo>
                  <a:cubicBezTo>
                    <a:pt x="191" y="21003"/>
                    <a:pt x="1" y="21193"/>
                    <a:pt x="1" y="21419"/>
                  </a:cubicBezTo>
                  <a:cubicBezTo>
                    <a:pt x="1" y="21646"/>
                    <a:pt x="191" y="21836"/>
                    <a:pt x="429" y="21836"/>
                  </a:cubicBezTo>
                  <a:cubicBezTo>
                    <a:pt x="656" y="21836"/>
                    <a:pt x="846" y="21657"/>
                    <a:pt x="846" y="21419"/>
                  </a:cubicBezTo>
                  <a:cubicBezTo>
                    <a:pt x="846" y="21193"/>
                    <a:pt x="656" y="21003"/>
                    <a:pt x="429" y="21003"/>
                  </a:cubicBezTo>
                  <a:close/>
                  <a:moveTo>
                    <a:pt x="429" y="23098"/>
                  </a:moveTo>
                  <a:cubicBezTo>
                    <a:pt x="191" y="23098"/>
                    <a:pt x="1" y="23289"/>
                    <a:pt x="1" y="23527"/>
                  </a:cubicBezTo>
                  <a:cubicBezTo>
                    <a:pt x="1" y="23753"/>
                    <a:pt x="191" y="23943"/>
                    <a:pt x="429" y="23943"/>
                  </a:cubicBezTo>
                  <a:cubicBezTo>
                    <a:pt x="656" y="23943"/>
                    <a:pt x="846" y="23753"/>
                    <a:pt x="846" y="23527"/>
                  </a:cubicBezTo>
                  <a:cubicBezTo>
                    <a:pt x="846" y="23289"/>
                    <a:pt x="656" y="23098"/>
                    <a:pt x="429" y="23098"/>
                  </a:cubicBezTo>
                  <a:close/>
                  <a:moveTo>
                    <a:pt x="429" y="25206"/>
                  </a:moveTo>
                  <a:cubicBezTo>
                    <a:pt x="191" y="25206"/>
                    <a:pt x="1" y="25384"/>
                    <a:pt x="1" y="25622"/>
                  </a:cubicBezTo>
                  <a:cubicBezTo>
                    <a:pt x="1" y="25848"/>
                    <a:pt x="191" y="26039"/>
                    <a:pt x="429" y="26039"/>
                  </a:cubicBezTo>
                  <a:cubicBezTo>
                    <a:pt x="656" y="26039"/>
                    <a:pt x="846" y="25848"/>
                    <a:pt x="846" y="25622"/>
                  </a:cubicBezTo>
                  <a:cubicBezTo>
                    <a:pt x="846" y="25384"/>
                    <a:pt x="656" y="25206"/>
                    <a:pt x="429" y="25206"/>
                  </a:cubicBezTo>
                  <a:close/>
                  <a:moveTo>
                    <a:pt x="429" y="27301"/>
                  </a:moveTo>
                  <a:cubicBezTo>
                    <a:pt x="191" y="27301"/>
                    <a:pt x="1" y="27492"/>
                    <a:pt x="1" y="27718"/>
                  </a:cubicBezTo>
                  <a:cubicBezTo>
                    <a:pt x="1" y="27956"/>
                    <a:pt x="191" y="28146"/>
                    <a:pt x="429" y="28146"/>
                  </a:cubicBezTo>
                  <a:cubicBezTo>
                    <a:pt x="656" y="28146"/>
                    <a:pt x="846" y="27956"/>
                    <a:pt x="846" y="27718"/>
                  </a:cubicBezTo>
                  <a:cubicBezTo>
                    <a:pt x="846" y="27492"/>
                    <a:pt x="656" y="27301"/>
                    <a:pt x="429" y="27301"/>
                  </a:cubicBezTo>
                  <a:close/>
                  <a:moveTo>
                    <a:pt x="429" y="29397"/>
                  </a:moveTo>
                  <a:cubicBezTo>
                    <a:pt x="191" y="29397"/>
                    <a:pt x="1" y="29587"/>
                    <a:pt x="1" y="29825"/>
                  </a:cubicBezTo>
                  <a:cubicBezTo>
                    <a:pt x="1" y="30051"/>
                    <a:pt x="191" y="30242"/>
                    <a:pt x="429" y="30242"/>
                  </a:cubicBezTo>
                  <a:cubicBezTo>
                    <a:pt x="656" y="30242"/>
                    <a:pt x="846" y="30051"/>
                    <a:pt x="846" y="29825"/>
                  </a:cubicBezTo>
                  <a:cubicBezTo>
                    <a:pt x="846" y="29587"/>
                    <a:pt x="656" y="29397"/>
                    <a:pt x="429" y="29397"/>
                  </a:cubicBezTo>
                  <a:close/>
                  <a:moveTo>
                    <a:pt x="429" y="31504"/>
                  </a:moveTo>
                  <a:cubicBezTo>
                    <a:pt x="191" y="31504"/>
                    <a:pt x="1" y="31683"/>
                    <a:pt x="1" y="31921"/>
                  </a:cubicBezTo>
                  <a:cubicBezTo>
                    <a:pt x="1" y="32147"/>
                    <a:pt x="191" y="32337"/>
                    <a:pt x="429" y="32337"/>
                  </a:cubicBezTo>
                  <a:cubicBezTo>
                    <a:pt x="656" y="32337"/>
                    <a:pt x="846" y="32147"/>
                    <a:pt x="846" y="31921"/>
                  </a:cubicBezTo>
                  <a:cubicBezTo>
                    <a:pt x="846" y="31694"/>
                    <a:pt x="656" y="31504"/>
                    <a:pt x="429" y="31504"/>
                  </a:cubicBezTo>
                  <a:close/>
                  <a:moveTo>
                    <a:pt x="429" y="33599"/>
                  </a:moveTo>
                  <a:cubicBezTo>
                    <a:pt x="191" y="33599"/>
                    <a:pt x="1" y="33790"/>
                    <a:pt x="1" y="34016"/>
                  </a:cubicBezTo>
                  <a:cubicBezTo>
                    <a:pt x="1" y="34254"/>
                    <a:pt x="191" y="34445"/>
                    <a:pt x="429" y="34445"/>
                  </a:cubicBezTo>
                  <a:cubicBezTo>
                    <a:pt x="656" y="34445"/>
                    <a:pt x="846" y="34254"/>
                    <a:pt x="846" y="34016"/>
                  </a:cubicBezTo>
                  <a:cubicBezTo>
                    <a:pt x="846" y="33790"/>
                    <a:pt x="656" y="33599"/>
                    <a:pt x="429" y="33599"/>
                  </a:cubicBezTo>
                  <a:close/>
                  <a:moveTo>
                    <a:pt x="429" y="35707"/>
                  </a:moveTo>
                  <a:cubicBezTo>
                    <a:pt x="191" y="35707"/>
                    <a:pt x="1" y="35885"/>
                    <a:pt x="1" y="36124"/>
                  </a:cubicBezTo>
                  <a:cubicBezTo>
                    <a:pt x="1" y="36350"/>
                    <a:pt x="191" y="36540"/>
                    <a:pt x="429" y="36540"/>
                  </a:cubicBezTo>
                  <a:cubicBezTo>
                    <a:pt x="656" y="36540"/>
                    <a:pt x="846" y="36350"/>
                    <a:pt x="846" y="36124"/>
                  </a:cubicBezTo>
                  <a:cubicBezTo>
                    <a:pt x="846" y="35885"/>
                    <a:pt x="656" y="35707"/>
                    <a:pt x="429" y="35707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4036513" y="2711275"/>
              <a:ext cx="1070375" cy="444575"/>
            </a:xfrm>
            <a:custGeom>
              <a:avLst/>
              <a:gdLst/>
              <a:ahLst/>
              <a:cxnLst/>
              <a:rect l="l" t="t" r="r" b="b"/>
              <a:pathLst>
                <a:path w="42815" h="17783" extrusionOk="0">
                  <a:moveTo>
                    <a:pt x="12692" y="1"/>
                  </a:moveTo>
                  <a:cubicBezTo>
                    <a:pt x="11085" y="1"/>
                    <a:pt x="9585" y="858"/>
                    <a:pt x="8787" y="2251"/>
                  </a:cubicBezTo>
                  <a:lnTo>
                    <a:pt x="71" y="17336"/>
                  </a:lnTo>
                  <a:cubicBezTo>
                    <a:pt x="0" y="17479"/>
                    <a:pt x="48" y="17658"/>
                    <a:pt x="179" y="17741"/>
                  </a:cubicBezTo>
                  <a:cubicBezTo>
                    <a:pt x="226" y="17769"/>
                    <a:pt x="278" y="17782"/>
                    <a:pt x="329" y="17782"/>
                  </a:cubicBezTo>
                  <a:cubicBezTo>
                    <a:pt x="430" y="17782"/>
                    <a:pt x="528" y="17729"/>
                    <a:pt x="583" y="17634"/>
                  </a:cubicBezTo>
                  <a:lnTo>
                    <a:pt x="9299" y="2549"/>
                  </a:lnTo>
                  <a:cubicBezTo>
                    <a:pt x="9989" y="1334"/>
                    <a:pt x="11299" y="584"/>
                    <a:pt x="12692" y="584"/>
                  </a:cubicBezTo>
                  <a:lnTo>
                    <a:pt x="30111" y="584"/>
                  </a:lnTo>
                  <a:cubicBezTo>
                    <a:pt x="31516" y="584"/>
                    <a:pt x="32814" y="1334"/>
                    <a:pt x="33516" y="2549"/>
                  </a:cubicBezTo>
                  <a:lnTo>
                    <a:pt x="42220" y="17634"/>
                  </a:lnTo>
                  <a:cubicBezTo>
                    <a:pt x="42279" y="17729"/>
                    <a:pt x="42374" y="17777"/>
                    <a:pt x="42482" y="17777"/>
                  </a:cubicBezTo>
                  <a:cubicBezTo>
                    <a:pt x="42529" y="17777"/>
                    <a:pt x="42577" y="17765"/>
                    <a:pt x="42624" y="17741"/>
                  </a:cubicBezTo>
                  <a:cubicBezTo>
                    <a:pt x="42767" y="17658"/>
                    <a:pt x="42815" y="17479"/>
                    <a:pt x="42732" y="17336"/>
                  </a:cubicBezTo>
                  <a:lnTo>
                    <a:pt x="34016" y="2251"/>
                  </a:lnTo>
                  <a:cubicBezTo>
                    <a:pt x="33218" y="858"/>
                    <a:pt x="31718" y="1"/>
                    <a:pt x="3011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3984713" y="1628400"/>
              <a:ext cx="1174875" cy="1039150"/>
            </a:xfrm>
            <a:custGeom>
              <a:avLst/>
              <a:gdLst/>
              <a:ahLst/>
              <a:cxnLst/>
              <a:rect l="l" t="t" r="r" b="b"/>
              <a:pathLst>
                <a:path w="46995" h="41566" extrusionOk="0">
                  <a:moveTo>
                    <a:pt x="14121" y="1"/>
                  </a:moveTo>
                  <a:cubicBezTo>
                    <a:pt x="12490" y="1"/>
                    <a:pt x="10990" y="858"/>
                    <a:pt x="10180" y="2263"/>
                  </a:cubicBezTo>
                  <a:lnTo>
                    <a:pt x="810" y="18515"/>
                  </a:lnTo>
                  <a:cubicBezTo>
                    <a:pt x="0" y="19920"/>
                    <a:pt x="0" y="21646"/>
                    <a:pt x="810" y="23051"/>
                  </a:cubicBezTo>
                  <a:lnTo>
                    <a:pt x="10180" y="39291"/>
                  </a:lnTo>
                  <a:cubicBezTo>
                    <a:pt x="10990" y="40696"/>
                    <a:pt x="12490" y="41566"/>
                    <a:pt x="14121" y="41566"/>
                  </a:cubicBezTo>
                  <a:lnTo>
                    <a:pt x="32874" y="41566"/>
                  </a:lnTo>
                  <a:cubicBezTo>
                    <a:pt x="34493" y="41566"/>
                    <a:pt x="35993" y="40696"/>
                    <a:pt x="36803" y="39291"/>
                  </a:cubicBezTo>
                  <a:lnTo>
                    <a:pt x="46185" y="23051"/>
                  </a:lnTo>
                  <a:cubicBezTo>
                    <a:pt x="46994" y="21646"/>
                    <a:pt x="46994" y="19920"/>
                    <a:pt x="46185" y="18515"/>
                  </a:cubicBezTo>
                  <a:lnTo>
                    <a:pt x="36803" y="2263"/>
                  </a:lnTo>
                  <a:cubicBezTo>
                    <a:pt x="35993" y="858"/>
                    <a:pt x="34493" y="1"/>
                    <a:pt x="3287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4026388" y="1665325"/>
              <a:ext cx="1091225" cy="965325"/>
            </a:xfrm>
            <a:custGeom>
              <a:avLst/>
              <a:gdLst/>
              <a:ahLst/>
              <a:cxnLst/>
              <a:rect l="l" t="t" r="r" b="b"/>
              <a:pathLst>
                <a:path w="43649" h="38613" extrusionOk="0">
                  <a:moveTo>
                    <a:pt x="13121" y="0"/>
                  </a:moveTo>
                  <a:cubicBezTo>
                    <a:pt x="11609" y="0"/>
                    <a:pt x="10216" y="810"/>
                    <a:pt x="9466" y="2108"/>
                  </a:cubicBezTo>
                  <a:lnTo>
                    <a:pt x="750" y="17193"/>
                  </a:lnTo>
                  <a:cubicBezTo>
                    <a:pt x="0" y="18503"/>
                    <a:pt x="0" y="20110"/>
                    <a:pt x="750" y="21408"/>
                  </a:cubicBezTo>
                  <a:lnTo>
                    <a:pt x="9466" y="36505"/>
                  </a:lnTo>
                  <a:cubicBezTo>
                    <a:pt x="10216" y="37803"/>
                    <a:pt x="11609" y="38612"/>
                    <a:pt x="13121" y="38612"/>
                  </a:cubicBezTo>
                  <a:lnTo>
                    <a:pt x="30540" y="38612"/>
                  </a:lnTo>
                  <a:cubicBezTo>
                    <a:pt x="32040" y="38612"/>
                    <a:pt x="33433" y="37803"/>
                    <a:pt x="34195" y="36505"/>
                  </a:cubicBezTo>
                  <a:lnTo>
                    <a:pt x="42898" y="21408"/>
                  </a:lnTo>
                  <a:cubicBezTo>
                    <a:pt x="43649" y="20110"/>
                    <a:pt x="43649" y="18503"/>
                    <a:pt x="42898" y="17193"/>
                  </a:cubicBezTo>
                  <a:lnTo>
                    <a:pt x="34195" y="2108"/>
                  </a:lnTo>
                  <a:cubicBezTo>
                    <a:pt x="33433" y="810"/>
                    <a:pt x="32040" y="0"/>
                    <a:pt x="3054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4140988" y="1770400"/>
              <a:ext cx="862325" cy="755175"/>
            </a:xfrm>
            <a:custGeom>
              <a:avLst/>
              <a:gdLst/>
              <a:ahLst/>
              <a:cxnLst/>
              <a:rect l="l" t="t" r="r" b="b"/>
              <a:pathLst>
                <a:path w="34493" h="30207" extrusionOk="0">
                  <a:moveTo>
                    <a:pt x="9501" y="0"/>
                  </a:moveTo>
                  <a:cubicBezTo>
                    <a:pt x="8894" y="0"/>
                    <a:pt x="8335" y="334"/>
                    <a:pt x="8025" y="857"/>
                  </a:cubicBezTo>
                  <a:lnTo>
                    <a:pt x="298" y="14252"/>
                  </a:lnTo>
                  <a:cubicBezTo>
                    <a:pt x="0" y="14788"/>
                    <a:pt x="0" y="15431"/>
                    <a:pt x="298" y="15966"/>
                  </a:cubicBezTo>
                  <a:lnTo>
                    <a:pt x="8037" y="29349"/>
                  </a:lnTo>
                  <a:cubicBezTo>
                    <a:pt x="8346" y="29885"/>
                    <a:pt x="8906" y="30206"/>
                    <a:pt x="9513" y="30206"/>
                  </a:cubicBezTo>
                  <a:lnTo>
                    <a:pt x="25956" y="30206"/>
                  </a:lnTo>
                  <a:lnTo>
                    <a:pt x="25968" y="30194"/>
                  </a:lnTo>
                  <a:lnTo>
                    <a:pt x="34183" y="15943"/>
                  </a:lnTo>
                  <a:cubicBezTo>
                    <a:pt x="34493" y="15419"/>
                    <a:pt x="34493" y="14764"/>
                    <a:pt x="34183" y="14240"/>
                  </a:cubicBezTo>
                  <a:lnTo>
                    <a:pt x="26444" y="846"/>
                  </a:lnTo>
                  <a:cubicBezTo>
                    <a:pt x="26146" y="322"/>
                    <a:pt x="25575" y="0"/>
                    <a:pt x="2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/>
            </a:p>
          </p:txBody>
        </p:sp>
        <p:sp>
          <p:nvSpPr>
            <p:cNvPr id="1680" name="Google Shape;1680;p39"/>
            <p:cNvSpPr txBox="1"/>
            <p:nvPr/>
          </p:nvSpPr>
          <p:spPr>
            <a:xfrm>
              <a:off x="4215750" y="3956400"/>
              <a:ext cx="71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81" name="Google Shape;1681;p39"/>
          <p:cNvGrpSpPr/>
          <p:nvPr/>
        </p:nvGrpSpPr>
        <p:grpSpPr>
          <a:xfrm>
            <a:off x="5109127" y="1421045"/>
            <a:ext cx="1309380" cy="3021905"/>
            <a:chOff x="5053888" y="1673825"/>
            <a:chExt cx="1175175" cy="2712175"/>
          </a:xfrm>
        </p:grpSpPr>
        <p:sp>
          <p:nvSpPr>
            <p:cNvPr id="1682" name="Google Shape;1682;p39"/>
            <p:cNvSpPr/>
            <p:nvPr/>
          </p:nvSpPr>
          <p:spPr>
            <a:xfrm>
              <a:off x="5567938" y="3733425"/>
              <a:ext cx="147075" cy="146775"/>
            </a:xfrm>
            <a:custGeom>
              <a:avLst/>
              <a:gdLst/>
              <a:ahLst/>
              <a:cxnLst/>
              <a:rect l="l" t="t" r="r" b="b"/>
              <a:pathLst>
                <a:path w="5883" h="5871" extrusionOk="0">
                  <a:moveTo>
                    <a:pt x="2942" y="1"/>
                  </a:moveTo>
                  <a:cubicBezTo>
                    <a:pt x="1322" y="1"/>
                    <a:pt x="1" y="1310"/>
                    <a:pt x="1" y="2942"/>
                  </a:cubicBezTo>
                  <a:cubicBezTo>
                    <a:pt x="1" y="4561"/>
                    <a:pt x="1322" y="5871"/>
                    <a:pt x="2942" y="5871"/>
                  </a:cubicBezTo>
                  <a:cubicBezTo>
                    <a:pt x="4561" y="5871"/>
                    <a:pt x="5882" y="4561"/>
                    <a:pt x="5882" y="2942"/>
                  </a:cubicBezTo>
                  <a:cubicBezTo>
                    <a:pt x="5882" y="1310"/>
                    <a:pt x="4561" y="1"/>
                    <a:pt x="294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5631038" y="3243200"/>
              <a:ext cx="20875" cy="441150"/>
            </a:xfrm>
            <a:custGeom>
              <a:avLst/>
              <a:gdLst/>
              <a:ahLst/>
              <a:cxnLst/>
              <a:rect l="l" t="t" r="r" b="b"/>
              <a:pathLst>
                <a:path w="835" h="17646" extrusionOk="0">
                  <a:moveTo>
                    <a:pt x="418" y="0"/>
                  </a:moveTo>
                  <a:cubicBezTo>
                    <a:pt x="179" y="0"/>
                    <a:pt x="1" y="191"/>
                    <a:pt x="1" y="429"/>
                  </a:cubicBezTo>
                  <a:cubicBezTo>
                    <a:pt x="1" y="655"/>
                    <a:pt x="179" y="846"/>
                    <a:pt x="418" y="846"/>
                  </a:cubicBezTo>
                  <a:cubicBezTo>
                    <a:pt x="644" y="846"/>
                    <a:pt x="834" y="655"/>
                    <a:pt x="834" y="429"/>
                  </a:cubicBezTo>
                  <a:cubicBezTo>
                    <a:pt x="834" y="191"/>
                    <a:pt x="644" y="0"/>
                    <a:pt x="418" y="0"/>
                  </a:cubicBezTo>
                  <a:close/>
                  <a:moveTo>
                    <a:pt x="418" y="2108"/>
                  </a:moveTo>
                  <a:cubicBezTo>
                    <a:pt x="179" y="2108"/>
                    <a:pt x="1" y="2298"/>
                    <a:pt x="1" y="2524"/>
                  </a:cubicBezTo>
                  <a:cubicBezTo>
                    <a:pt x="1" y="2751"/>
                    <a:pt x="179" y="2941"/>
                    <a:pt x="418" y="2941"/>
                  </a:cubicBezTo>
                  <a:cubicBezTo>
                    <a:pt x="644" y="2941"/>
                    <a:pt x="834" y="2762"/>
                    <a:pt x="834" y="2524"/>
                  </a:cubicBezTo>
                  <a:cubicBezTo>
                    <a:pt x="834" y="2298"/>
                    <a:pt x="644" y="2108"/>
                    <a:pt x="418" y="2108"/>
                  </a:cubicBezTo>
                  <a:close/>
                  <a:moveTo>
                    <a:pt x="418" y="4203"/>
                  </a:moveTo>
                  <a:cubicBezTo>
                    <a:pt x="179" y="4203"/>
                    <a:pt x="1" y="4394"/>
                    <a:pt x="1" y="4632"/>
                  </a:cubicBezTo>
                  <a:cubicBezTo>
                    <a:pt x="1" y="4858"/>
                    <a:pt x="179" y="5048"/>
                    <a:pt x="418" y="5048"/>
                  </a:cubicBezTo>
                  <a:cubicBezTo>
                    <a:pt x="644" y="5048"/>
                    <a:pt x="834" y="4858"/>
                    <a:pt x="834" y="4632"/>
                  </a:cubicBezTo>
                  <a:cubicBezTo>
                    <a:pt x="834" y="4394"/>
                    <a:pt x="644" y="4203"/>
                    <a:pt x="418" y="4203"/>
                  </a:cubicBezTo>
                  <a:close/>
                  <a:moveTo>
                    <a:pt x="418" y="6311"/>
                  </a:moveTo>
                  <a:cubicBezTo>
                    <a:pt x="179" y="6311"/>
                    <a:pt x="1" y="6489"/>
                    <a:pt x="1" y="6727"/>
                  </a:cubicBezTo>
                  <a:cubicBezTo>
                    <a:pt x="1" y="6953"/>
                    <a:pt x="179" y="7144"/>
                    <a:pt x="418" y="7144"/>
                  </a:cubicBezTo>
                  <a:cubicBezTo>
                    <a:pt x="644" y="7144"/>
                    <a:pt x="834" y="6953"/>
                    <a:pt x="834" y="6727"/>
                  </a:cubicBezTo>
                  <a:cubicBezTo>
                    <a:pt x="834" y="6489"/>
                    <a:pt x="644" y="6311"/>
                    <a:pt x="418" y="6311"/>
                  </a:cubicBezTo>
                  <a:close/>
                  <a:moveTo>
                    <a:pt x="418" y="8406"/>
                  </a:moveTo>
                  <a:cubicBezTo>
                    <a:pt x="179" y="8406"/>
                    <a:pt x="1" y="8597"/>
                    <a:pt x="1" y="8823"/>
                  </a:cubicBezTo>
                  <a:cubicBezTo>
                    <a:pt x="1" y="9061"/>
                    <a:pt x="179" y="9251"/>
                    <a:pt x="418" y="9251"/>
                  </a:cubicBezTo>
                  <a:cubicBezTo>
                    <a:pt x="644" y="9251"/>
                    <a:pt x="834" y="9061"/>
                    <a:pt x="834" y="8823"/>
                  </a:cubicBezTo>
                  <a:cubicBezTo>
                    <a:pt x="834" y="8597"/>
                    <a:pt x="644" y="8406"/>
                    <a:pt x="418" y="8406"/>
                  </a:cubicBezTo>
                  <a:close/>
                  <a:moveTo>
                    <a:pt x="418" y="10502"/>
                  </a:moveTo>
                  <a:cubicBezTo>
                    <a:pt x="179" y="10502"/>
                    <a:pt x="1" y="10692"/>
                    <a:pt x="1" y="10930"/>
                  </a:cubicBezTo>
                  <a:cubicBezTo>
                    <a:pt x="1" y="11156"/>
                    <a:pt x="179" y="11347"/>
                    <a:pt x="418" y="11347"/>
                  </a:cubicBezTo>
                  <a:cubicBezTo>
                    <a:pt x="644" y="11347"/>
                    <a:pt x="834" y="11156"/>
                    <a:pt x="834" y="10930"/>
                  </a:cubicBezTo>
                  <a:cubicBezTo>
                    <a:pt x="834" y="10692"/>
                    <a:pt x="644" y="10502"/>
                    <a:pt x="418" y="10502"/>
                  </a:cubicBezTo>
                  <a:close/>
                  <a:moveTo>
                    <a:pt x="418" y="12609"/>
                  </a:moveTo>
                  <a:cubicBezTo>
                    <a:pt x="179" y="12609"/>
                    <a:pt x="1" y="12788"/>
                    <a:pt x="1" y="13026"/>
                  </a:cubicBezTo>
                  <a:cubicBezTo>
                    <a:pt x="1" y="13252"/>
                    <a:pt x="179" y="13442"/>
                    <a:pt x="418" y="13442"/>
                  </a:cubicBezTo>
                  <a:cubicBezTo>
                    <a:pt x="644" y="13442"/>
                    <a:pt x="834" y="13252"/>
                    <a:pt x="834" y="13026"/>
                  </a:cubicBezTo>
                  <a:cubicBezTo>
                    <a:pt x="834" y="12799"/>
                    <a:pt x="644" y="12609"/>
                    <a:pt x="418" y="12609"/>
                  </a:cubicBezTo>
                  <a:close/>
                  <a:moveTo>
                    <a:pt x="418" y="14704"/>
                  </a:moveTo>
                  <a:cubicBezTo>
                    <a:pt x="179" y="14704"/>
                    <a:pt x="1" y="14895"/>
                    <a:pt x="1" y="15121"/>
                  </a:cubicBezTo>
                  <a:cubicBezTo>
                    <a:pt x="1" y="15359"/>
                    <a:pt x="179" y="15550"/>
                    <a:pt x="418" y="15550"/>
                  </a:cubicBezTo>
                  <a:cubicBezTo>
                    <a:pt x="644" y="15550"/>
                    <a:pt x="834" y="15359"/>
                    <a:pt x="834" y="15121"/>
                  </a:cubicBezTo>
                  <a:cubicBezTo>
                    <a:pt x="834" y="14895"/>
                    <a:pt x="644" y="14704"/>
                    <a:pt x="418" y="14704"/>
                  </a:cubicBezTo>
                  <a:close/>
                  <a:moveTo>
                    <a:pt x="418" y="16812"/>
                  </a:moveTo>
                  <a:cubicBezTo>
                    <a:pt x="179" y="16812"/>
                    <a:pt x="1" y="16990"/>
                    <a:pt x="1" y="17229"/>
                  </a:cubicBezTo>
                  <a:cubicBezTo>
                    <a:pt x="1" y="17455"/>
                    <a:pt x="179" y="17645"/>
                    <a:pt x="418" y="17645"/>
                  </a:cubicBezTo>
                  <a:cubicBezTo>
                    <a:pt x="644" y="17645"/>
                    <a:pt x="834" y="17455"/>
                    <a:pt x="834" y="17229"/>
                  </a:cubicBezTo>
                  <a:cubicBezTo>
                    <a:pt x="834" y="16990"/>
                    <a:pt x="644" y="16812"/>
                    <a:pt x="418" y="16812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053888" y="2146025"/>
              <a:ext cx="1175175" cy="1039450"/>
            </a:xfrm>
            <a:custGeom>
              <a:avLst/>
              <a:gdLst/>
              <a:ahLst/>
              <a:cxnLst/>
              <a:rect l="l" t="t" r="r" b="b"/>
              <a:pathLst>
                <a:path w="47007" h="41578" extrusionOk="0">
                  <a:moveTo>
                    <a:pt x="14121" y="1"/>
                  </a:moveTo>
                  <a:cubicBezTo>
                    <a:pt x="12502" y="1"/>
                    <a:pt x="11002" y="870"/>
                    <a:pt x="10192" y="2275"/>
                  </a:cubicBezTo>
                  <a:lnTo>
                    <a:pt x="810" y="18515"/>
                  </a:lnTo>
                  <a:cubicBezTo>
                    <a:pt x="1" y="19920"/>
                    <a:pt x="1" y="21658"/>
                    <a:pt x="810" y="23063"/>
                  </a:cubicBezTo>
                  <a:lnTo>
                    <a:pt x="10192" y="39303"/>
                  </a:lnTo>
                  <a:cubicBezTo>
                    <a:pt x="11002" y="40708"/>
                    <a:pt x="12502" y="41577"/>
                    <a:pt x="14121" y="41577"/>
                  </a:cubicBezTo>
                  <a:lnTo>
                    <a:pt x="32886" y="41577"/>
                  </a:lnTo>
                  <a:cubicBezTo>
                    <a:pt x="34505" y="41577"/>
                    <a:pt x="36005" y="40708"/>
                    <a:pt x="36815" y="39303"/>
                  </a:cubicBezTo>
                  <a:lnTo>
                    <a:pt x="46185" y="23063"/>
                  </a:lnTo>
                  <a:cubicBezTo>
                    <a:pt x="47006" y="21658"/>
                    <a:pt x="47006" y="19920"/>
                    <a:pt x="46185" y="18515"/>
                  </a:cubicBezTo>
                  <a:lnTo>
                    <a:pt x="36815" y="2275"/>
                  </a:lnTo>
                  <a:cubicBezTo>
                    <a:pt x="36005" y="870"/>
                    <a:pt x="34505" y="1"/>
                    <a:pt x="3288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5095863" y="2183250"/>
              <a:ext cx="1091225" cy="965025"/>
            </a:xfrm>
            <a:custGeom>
              <a:avLst/>
              <a:gdLst/>
              <a:ahLst/>
              <a:cxnLst/>
              <a:rect l="l" t="t" r="r" b="b"/>
              <a:pathLst>
                <a:path w="43649" h="38601" extrusionOk="0">
                  <a:moveTo>
                    <a:pt x="13109" y="0"/>
                  </a:moveTo>
                  <a:cubicBezTo>
                    <a:pt x="11609" y="0"/>
                    <a:pt x="10216" y="798"/>
                    <a:pt x="9466" y="2108"/>
                  </a:cubicBezTo>
                  <a:lnTo>
                    <a:pt x="750" y="17193"/>
                  </a:lnTo>
                  <a:cubicBezTo>
                    <a:pt x="0" y="18491"/>
                    <a:pt x="0" y="20110"/>
                    <a:pt x="750" y="21408"/>
                  </a:cubicBezTo>
                  <a:lnTo>
                    <a:pt x="9466" y="36493"/>
                  </a:lnTo>
                  <a:cubicBezTo>
                    <a:pt x="10216" y="37802"/>
                    <a:pt x="11609" y="38600"/>
                    <a:pt x="13109" y="38600"/>
                  </a:cubicBezTo>
                  <a:lnTo>
                    <a:pt x="30528" y="38600"/>
                  </a:lnTo>
                  <a:cubicBezTo>
                    <a:pt x="32040" y="38600"/>
                    <a:pt x="33433" y="37802"/>
                    <a:pt x="34183" y="36493"/>
                  </a:cubicBezTo>
                  <a:lnTo>
                    <a:pt x="42899" y="21408"/>
                  </a:lnTo>
                  <a:cubicBezTo>
                    <a:pt x="43649" y="20110"/>
                    <a:pt x="43649" y="18491"/>
                    <a:pt x="42899" y="17193"/>
                  </a:cubicBezTo>
                  <a:lnTo>
                    <a:pt x="34183" y="2108"/>
                  </a:lnTo>
                  <a:cubicBezTo>
                    <a:pt x="33433" y="798"/>
                    <a:pt x="32040" y="0"/>
                    <a:pt x="3052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5210163" y="2288025"/>
              <a:ext cx="862625" cy="755475"/>
            </a:xfrm>
            <a:custGeom>
              <a:avLst/>
              <a:gdLst/>
              <a:ahLst/>
              <a:cxnLst/>
              <a:rect l="l" t="t" r="r" b="b"/>
              <a:pathLst>
                <a:path w="34505" h="30219" extrusionOk="0">
                  <a:moveTo>
                    <a:pt x="24980" y="0"/>
                  </a:moveTo>
                  <a:lnTo>
                    <a:pt x="9513" y="12"/>
                  </a:lnTo>
                  <a:cubicBezTo>
                    <a:pt x="8906" y="12"/>
                    <a:pt x="8335" y="345"/>
                    <a:pt x="8037" y="869"/>
                  </a:cubicBezTo>
                  <a:lnTo>
                    <a:pt x="310" y="14264"/>
                  </a:lnTo>
                  <a:cubicBezTo>
                    <a:pt x="0" y="14788"/>
                    <a:pt x="0" y="15443"/>
                    <a:pt x="310" y="15966"/>
                  </a:cubicBezTo>
                  <a:lnTo>
                    <a:pt x="8049" y="29361"/>
                  </a:lnTo>
                  <a:cubicBezTo>
                    <a:pt x="8359" y="29885"/>
                    <a:pt x="8918" y="30218"/>
                    <a:pt x="9525" y="30218"/>
                  </a:cubicBezTo>
                  <a:lnTo>
                    <a:pt x="25956" y="30218"/>
                  </a:lnTo>
                  <a:lnTo>
                    <a:pt x="25980" y="30206"/>
                  </a:lnTo>
                  <a:lnTo>
                    <a:pt x="34195" y="15954"/>
                  </a:lnTo>
                  <a:cubicBezTo>
                    <a:pt x="34505" y="15431"/>
                    <a:pt x="34505" y="14776"/>
                    <a:pt x="34195" y="14252"/>
                  </a:cubicBezTo>
                  <a:lnTo>
                    <a:pt x="26456" y="857"/>
                  </a:lnTo>
                  <a:cubicBezTo>
                    <a:pt x="26147" y="334"/>
                    <a:pt x="25587" y="0"/>
                    <a:pt x="24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5106288" y="1673825"/>
              <a:ext cx="1070375" cy="444550"/>
            </a:xfrm>
            <a:custGeom>
              <a:avLst/>
              <a:gdLst/>
              <a:ahLst/>
              <a:cxnLst/>
              <a:rect l="l" t="t" r="r" b="b"/>
              <a:pathLst>
                <a:path w="42815" h="17782" extrusionOk="0">
                  <a:moveTo>
                    <a:pt x="340" y="0"/>
                  </a:moveTo>
                  <a:cubicBezTo>
                    <a:pt x="290" y="0"/>
                    <a:pt x="238" y="14"/>
                    <a:pt x="191" y="41"/>
                  </a:cubicBezTo>
                  <a:cubicBezTo>
                    <a:pt x="48" y="113"/>
                    <a:pt x="0" y="291"/>
                    <a:pt x="83" y="434"/>
                  </a:cubicBezTo>
                  <a:lnTo>
                    <a:pt x="8787" y="15519"/>
                  </a:lnTo>
                  <a:cubicBezTo>
                    <a:pt x="9597" y="16912"/>
                    <a:pt x="11085" y="17782"/>
                    <a:pt x="12692" y="17782"/>
                  </a:cubicBezTo>
                  <a:lnTo>
                    <a:pt x="30123" y="17782"/>
                  </a:lnTo>
                  <a:cubicBezTo>
                    <a:pt x="31718" y="17782"/>
                    <a:pt x="33219" y="16912"/>
                    <a:pt x="34028" y="15519"/>
                  </a:cubicBezTo>
                  <a:lnTo>
                    <a:pt x="42732" y="434"/>
                  </a:lnTo>
                  <a:cubicBezTo>
                    <a:pt x="42815" y="291"/>
                    <a:pt x="42767" y="113"/>
                    <a:pt x="42624" y="41"/>
                  </a:cubicBezTo>
                  <a:cubicBezTo>
                    <a:pt x="42577" y="14"/>
                    <a:pt x="42525" y="0"/>
                    <a:pt x="42475" y="0"/>
                  </a:cubicBezTo>
                  <a:cubicBezTo>
                    <a:pt x="42374" y="0"/>
                    <a:pt x="42279" y="53"/>
                    <a:pt x="42232" y="148"/>
                  </a:cubicBezTo>
                  <a:lnTo>
                    <a:pt x="33516" y="15234"/>
                  </a:lnTo>
                  <a:cubicBezTo>
                    <a:pt x="32814" y="16436"/>
                    <a:pt x="31516" y="17186"/>
                    <a:pt x="30123" y="17186"/>
                  </a:cubicBezTo>
                  <a:lnTo>
                    <a:pt x="12692" y="17186"/>
                  </a:lnTo>
                  <a:cubicBezTo>
                    <a:pt x="11299" y="17186"/>
                    <a:pt x="10001" y="16436"/>
                    <a:pt x="9299" y="15234"/>
                  </a:cubicBezTo>
                  <a:lnTo>
                    <a:pt x="584" y="148"/>
                  </a:lnTo>
                  <a:cubicBezTo>
                    <a:pt x="536" y="53"/>
                    <a:pt x="441" y="0"/>
                    <a:pt x="34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 txBox="1"/>
            <p:nvPr/>
          </p:nvSpPr>
          <p:spPr>
            <a:xfrm>
              <a:off x="5284925" y="3956400"/>
              <a:ext cx="71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89" name="Google Shape;1689;p39"/>
          <p:cNvGrpSpPr/>
          <p:nvPr/>
        </p:nvGrpSpPr>
        <p:grpSpPr>
          <a:xfrm>
            <a:off x="6300736" y="1370432"/>
            <a:ext cx="1309046" cy="3072518"/>
            <a:chOff x="6123363" y="1628400"/>
            <a:chExt cx="1174875" cy="2757600"/>
          </a:xfrm>
        </p:grpSpPr>
        <p:sp>
          <p:nvSpPr>
            <p:cNvPr id="1690" name="Google Shape;1690;p39"/>
            <p:cNvSpPr/>
            <p:nvPr/>
          </p:nvSpPr>
          <p:spPr>
            <a:xfrm>
              <a:off x="6637413" y="3733425"/>
              <a:ext cx="147075" cy="146775"/>
            </a:xfrm>
            <a:custGeom>
              <a:avLst/>
              <a:gdLst/>
              <a:ahLst/>
              <a:cxnLst/>
              <a:rect l="l" t="t" r="r" b="b"/>
              <a:pathLst>
                <a:path w="5883" h="5871" extrusionOk="0">
                  <a:moveTo>
                    <a:pt x="2942" y="1"/>
                  </a:moveTo>
                  <a:cubicBezTo>
                    <a:pt x="1311" y="1"/>
                    <a:pt x="1" y="1310"/>
                    <a:pt x="1" y="2942"/>
                  </a:cubicBezTo>
                  <a:cubicBezTo>
                    <a:pt x="1" y="4561"/>
                    <a:pt x="1311" y="5871"/>
                    <a:pt x="2942" y="5871"/>
                  </a:cubicBezTo>
                  <a:cubicBezTo>
                    <a:pt x="4561" y="5871"/>
                    <a:pt x="5883" y="4561"/>
                    <a:pt x="5883" y="2942"/>
                  </a:cubicBezTo>
                  <a:cubicBezTo>
                    <a:pt x="5883" y="1310"/>
                    <a:pt x="4561" y="1"/>
                    <a:pt x="29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6699338" y="2770825"/>
              <a:ext cx="21150" cy="913525"/>
            </a:xfrm>
            <a:custGeom>
              <a:avLst/>
              <a:gdLst/>
              <a:ahLst/>
              <a:cxnLst/>
              <a:rect l="l" t="t" r="r" b="b"/>
              <a:pathLst>
                <a:path w="846" h="36541" extrusionOk="0">
                  <a:moveTo>
                    <a:pt x="429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5"/>
                    <a:pt x="429" y="845"/>
                  </a:cubicBezTo>
                  <a:cubicBezTo>
                    <a:pt x="655" y="845"/>
                    <a:pt x="846" y="655"/>
                    <a:pt x="846" y="417"/>
                  </a:cubicBezTo>
                  <a:cubicBezTo>
                    <a:pt x="846" y="191"/>
                    <a:pt x="655" y="0"/>
                    <a:pt x="429" y="0"/>
                  </a:cubicBezTo>
                  <a:close/>
                  <a:moveTo>
                    <a:pt x="429" y="2096"/>
                  </a:moveTo>
                  <a:cubicBezTo>
                    <a:pt x="191" y="2096"/>
                    <a:pt x="0" y="2286"/>
                    <a:pt x="0" y="2524"/>
                  </a:cubicBezTo>
                  <a:cubicBezTo>
                    <a:pt x="0" y="2750"/>
                    <a:pt x="191" y="2941"/>
                    <a:pt x="429" y="2941"/>
                  </a:cubicBezTo>
                  <a:cubicBezTo>
                    <a:pt x="655" y="2941"/>
                    <a:pt x="846" y="2750"/>
                    <a:pt x="846" y="2524"/>
                  </a:cubicBezTo>
                  <a:cubicBezTo>
                    <a:pt x="846" y="2286"/>
                    <a:pt x="655" y="2096"/>
                    <a:pt x="429" y="2096"/>
                  </a:cubicBezTo>
                  <a:close/>
                  <a:moveTo>
                    <a:pt x="429" y="4203"/>
                  </a:moveTo>
                  <a:cubicBezTo>
                    <a:pt x="191" y="4203"/>
                    <a:pt x="0" y="4393"/>
                    <a:pt x="0" y="4620"/>
                  </a:cubicBezTo>
                  <a:cubicBezTo>
                    <a:pt x="0" y="4846"/>
                    <a:pt x="191" y="5036"/>
                    <a:pt x="429" y="5036"/>
                  </a:cubicBezTo>
                  <a:cubicBezTo>
                    <a:pt x="655" y="5036"/>
                    <a:pt x="846" y="4858"/>
                    <a:pt x="846" y="4620"/>
                  </a:cubicBezTo>
                  <a:cubicBezTo>
                    <a:pt x="846" y="4393"/>
                    <a:pt x="655" y="4203"/>
                    <a:pt x="429" y="4203"/>
                  </a:cubicBezTo>
                  <a:close/>
                  <a:moveTo>
                    <a:pt x="429" y="6298"/>
                  </a:moveTo>
                  <a:cubicBezTo>
                    <a:pt x="191" y="6298"/>
                    <a:pt x="0" y="6489"/>
                    <a:pt x="0" y="6727"/>
                  </a:cubicBezTo>
                  <a:cubicBezTo>
                    <a:pt x="0" y="6953"/>
                    <a:pt x="191" y="7144"/>
                    <a:pt x="429" y="7144"/>
                  </a:cubicBezTo>
                  <a:cubicBezTo>
                    <a:pt x="655" y="7144"/>
                    <a:pt x="846" y="6953"/>
                    <a:pt x="846" y="6727"/>
                  </a:cubicBezTo>
                  <a:cubicBezTo>
                    <a:pt x="846" y="6489"/>
                    <a:pt x="655" y="6298"/>
                    <a:pt x="429" y="6298"/>
                  </a:cubicBezTo>
                  <a:close/>
                  <a:moveTo>
                    <a:pt x="429" y="8394"/>
                  </a:moveTo>
                  <a:cubicBezTo>
                    <a:pt x="191" y="8394"/>
                    <a:pt x="0" y="8584"/>
                    <a:pt x="0" y="8823"/>
                  </a:cubicBezTo>
                  <a:cubicBezTo>
                    <a:pt x="0" y="9049"/>
                    <a:pt x="191" y="9239"/>
                    <a:pt x="429" y="9239"/>
                  </a:cubicBezTo>
                  <a:cubicBezTo>
                    <a:pt x="655" y="9239"/>
                    <a:pt x="846" y="9049"/>
                    <a:pt x="846" y="8823"/>
                  </a:cubicBezTo>
                  <a:cubicBezTo>
                    <a:pt x="846" y="8584"/>
                    <a:pt x="655" y="8394"/>
                    <a:pt x="429" y="8394"/>
                  </a:cubicBezTo>
                  <a:close/>
                  <a:moveTo>
                    <a:pt x="429" y="10501"/>
                  </a:moveTo>
                  <a:cubicBezTo>
                    <a:pt x="191" y="10501"/>
                    <a:pt x="0" y="10692"/>
                    <a:pt x="0" y="10918"/>
                  </a:cubicBezTo>
                  <a:cubicBezTo>
                    <a:pt x="0" y="11156"/>
                    <a:pt x="191" y="11347"/>
                    <a:pt x="429" y="11347"/>
                  </a:cubicBezTo>
                  <a:cubicBezTo>
                    <a:pt x="655" y="11347"/>
                    <a:pt x="846" y="11156"/>
                    <a:pt x="846" y="10918"/>
                  </a:cubicBezTo>
                  <a:cubicBezTo>
                    <a:pt x="846" y="10692"/>
                    <a:pt x="655" y="10501"/>
                    <a:pt x="429" y="10501"/>
                  </a:cubicBezTo>
                  <a:close/>
                  <a:moveTo>
                    <a:pt x="429" y="12597"/>
                  </a:moveTo>
                  <a:cubicBezTo>
                    <a:pt x="191" y="12597"/>
                    <a:pt x="0" y="12787"/>
                    <a:pt x="0" y="13025"/>
                  </a:cubicBezTo>
                  <a:cubicBezTo>
                    <a:pt x="0" y="13252"/>
                    <a:pt x="191" y="13442"/>
                    <a:pt x="429" y="13442"/>
                  </a:cubicBezTo>
                  <a:cubicBezTo>
                    <a:pt x="655" y="13442"/>
                    <a:pt x="846" y="13252"/>
                    <a:pt x="846" y="13025"/>
                  </a:cubicBezTo>
                  <a:cubicBezTo>
                    <a:pt x="846" y="12787"/>
                    <a:pt x="655" y="12597"/>
                    <a:pt x="429" y="12597"/>
                  </a:cubicBezTo>
                  <a:close/>
                  <a:moveTo>
                    <a:pt x="429" y="14704"/>
                  </a:moveTo>
                  <a:cubicBezTo>
                    <a:pt x="191" y="14704"/>
                    <a:pt x="0" y="14883"/>
                    <a:pt x="0" y="15121"/>
                  </a:cubicBezTo>
                  <a:cubicBezTo>
                    <a:pt x="0" y="15347"/>
                    <a:pt x="191" y="15538"/>
                    <a:pt x="429" y="15538"/>
                  </a:cubicBezTo>
                  <a:cubicBezTo>
                    <a:pt x="655" y="15538"/>
                    <a:pt x="846" y="15347"/>
                    <a:pt x="846" y="15121"/>
                  </a:cubicBezTo>
                  <a:cubicBezTo>
                    <a:pt x="846" y="14895"/>
                    <a:pt x="655" y="14704"/>
                    <a:pt x="429" y="14704"/>
                  </a:cubicBezTo>
                  <a:close/>
                  <a:moveTo>
                    <a:pt x="429" y="16800"/>
                  </a:moveTo>
                  <a:cubicBezTo>
                    <a:pt x="191" y="16800"/>
                    <a:pt x="0" y="16990"/>
                    <a:pt x="0" y="17216"/>
                  </a:cubicBezTo>
                  <a:cubicBezTo>
                    <a:pt x="0" y="17455"/>
                    <a:pt x="191" y="17645"/>
                    <a:pt x="429" y="17645"/>
                  </a:cubicBezTo>
                  <a:cubicBezTo>
                    <a:pt x="655" y="17645"/>
                    <a:pt x="846" y="17455"/>
                    <a:pt x="846" y="17216"/>
                  </a:cubicBezTo>
                  <a:cubicBezTo>
                    <a:pt x="846" y="16990"/>
                    <a:pt x="655" y="16800"/>
                    <a:pt x="429" y="16800"/>
                  </a:cubicBezTo>
                  <a:close/>
                  <a:moveTo>
                    <a:pt x="429" y="18895"/>
                  </a:moveTo>
                  <a:cubicBezTo>
                    <a:pt x="191" y="18895"/>
                    <a:pt x="0" y="19086"/>
                    <a:pt x="0" y="19324"/>
                  </a:cubicBezTo>
                  <a:cubicBezTo>
                    <a:pt x="0" y="19550"/>
                    <a:pt x="191" y="19741"/>
                    <a:pt x="429" y="19741"/>
                  </a:cubicBezTo>
                  <a:cubicBezTo>
                    <a:pt x="655" y="19741"/>
                    <a:pt x="846" y="19550"/>
                    <a:pt x="846" y="19324"/>
                  </a:cubicBezTo>
                  <a:cubicBezTo>
                    <a:pt x="846" y="19086"/>
                    <a:pt x="655" y="18895"/>
                    <a:pt x="429" y="18895"/>
                  </a:cubicBezTo>
                  <a:close/>
                  <a:moveTo>
                    <a:pt x="429" y="21003"/>
                  </a:moveTo>
                  <a:cubicBezTo>
                    <a:pt x="191" y="21003"/>
                    <a:pt x="0" y="21193"/>
                    <a:pt x="0" y="21419"/>
                  </a:cubicBezTo>
                  <a:cubicBezTo>
                    <a:pt x="0" y="21646"/>
                    <a:pt x="191" y="21836"/>
                    <a:pt x="429" y="21836"/>
                  </a:cubicBezTo>
                  <a:cubicBezTo>
                    <a:pt x="655" y="21836"/>
                    <a:pt x="846" y="21657"/>
                    <a:pt x="846" y="21419"/>
                  </a:cubicBezTo>
                  <a:cubicBezTo>
                    <a:pt x="846" y="21193"/>
                    <a:pt x="655" y="21003"/>
                    <a:pt x="429" y="21003"/>
                  </a:cubicBezTo>
                  <a:close/>
                  <a:moveTo>
                    <a:pt x="429" y="23098"/>
                  </a:moveTo>
                  <a:cubicBezTo>
                    <a:pt x="191" y="23098"/>
                    <a:pt x="0" y="23289"/>
                    <a:pt x="0" y="23527"/>
                  </a:cubicBezTo>
                  <a:cubicBezTo>
                    <a:pt x="0" y="23753"/>
                    <a:pt x="191" y="23943"/>
                    <a:pt x="429" y="23943"/>
                  </a:cubicBezTo>
                  <a:cubicBezTo>
                    <a:pt x="655" y="23943"/>
                    <a:pt x="846" y="23753"/>
                    <a:pt x="846" y="23527"/>
                  </a:cubicBezTo>
                  <a:cubicBezTo>
                    <a:pt x="846" y="23289"/>
                    <a:pt x="655" y="23098"/>
                    <a:pt x="429" y="23098"/>
                  </a:cubicBezTo>
                  <a:close/>
                  <a:moveTo>
                    <a:pt x="429" y="25206"/>
                  </a:moveTo>
                  <a:cubicBezTo>
                    <a:pt x="191" y="25206"/>
                    <a:pt x="0" y="25384"/>
                    <a:pt x="0" y="25622"/>
                  </a:cubicBezTo>
                  <a:cubicBezTo>
                    <a:pt x="0" y="25848"/>
                    <a:pt x="191" y="26039"/>
                    <a:pt x="429" y="26039"/>
                  </a:cubicBezTo>
                  <a:cubicBezTo>
                    <a:pt x="655" y="26039"/>
                    <a:pt x="846" y="25848"/>
                    <a:pt x="846" y="25622"/>
                  </a:cubicBezTo>
                  <a:cubicBezTo>
                    <a:pt x="846" y="25384"/>
                    <a:pt x="655" y="25206"/>
                    <a:pt x="429" y="25206"/>
                  </a:cubicBezTo>
                  <a:close/>
                  <a:moveTo>
                    <a:pt x="429" y="27301"/>
                  </a:moveTo>
                  <a:cubicBezTo>
                    <a:pt x="191" y="27301"/>
                    <a:pt x="0" y="27492"/>
                    <a:pt x="0" y="27718"/>
                  </a:cubicBezTo>
                  <a:cubicBezTo>
                    <a:pt x="0" y="27956"/>
                    <a:pt x="191" y="28146"/>
                    <a:pt x="429" y="28146"/>
                  </a:cubicBezTo>
                  <a:cubicBezTo>
                    <a:pt x="655" y="28146"/>
                    <a:pt x="846" y="27956"/>
                    <a:pt x="846" y="27718"/>
                  </a:cubicBezTo>
                  <a:cubicBezTo>
                    <a:pt x="846" y="27492"/>
                    <a:pt x="655" y="27301"/>
                    <a:pt x="429" y="27301"/>
                  </a:cubicBezTo>
                  <a:close/>
                  <a:moveTo>
                    <a:pt x="429" y="29397"/>
                  </a:moveTo>
                  <a:cubicBezTo>
                    <a:pt x="191" y="29397"/>
                    <a:pt x="0" y="29587"/>
                    <a:pt x="0" y="29825"/>
                  </a:cubicBezTo>
                  <a:cubicBezTo>
                    <a:pt x="0" y="30051"/>
                    <a:pt x="191" y="30242"/>
                    <a:pt x="429" y="30242"/>
                  </a:cubicBezTo>
                  <a:cubicBezTo>
                    <a:pt x="655" y="30242"/>
                    <a:pt x="846" y="30051"/>
                    <a:pt x="846" y="29825"/>
                  </a:cubicBezTo>
                  <a:cubicBezTo>
                    <a:pt x="846" y="29587"/>
                    <a:pt x="655" y="29397"/>
                    <a:pt x="429" y="29397"/>
                  </a:cubicBezTo>
                  <a:close/>
                  <a:moveTo>
                    <a:pt x="429" y="31504"/>
                  </a:moveTo>
                  <a:cubicBezTo>
                    <a:pt x="191" y="31504"/>
                    <a:pt x="0" y="31683"/>
                    <a:pt x="0" y="31921"/>
                  </a:cubicBezTo>
                  <a:cubicBezTo>
                    <a:pt x="0" y="32147"/>
                    <a:pt x="191" y="32337"/>
                    <a:pt x="429" y="32337"/>
                  </a:cubicBezTo>
                  <a:cubicBezTo>
                    <a:pt x="655" y="32337"/>
                    <a:pt x="846" y="32147"/>
                    <a:pt x="846" y="31921"/>
                  </a:cubicBezTo>
                  <a:cubicBezTo>
                    <a:pt x="846" y="31694"/>
                    <a:pt x="655" y="31504"/>
                    <a:pt x="429" y="31504"/>
                  </a:cubicBezTo>
                  <a:close/>
                  <a:moveTo>
                    <a:pt x="429" y="33599"/>
                  </a:moveTo>
                  <a:cubicBezTo>
                    <a:pt x="191" y="33599"/>
                    <a:pt x="0" y="33790"/>
                    <a:pt x="0" y="34016"/>
                  </a:cubicBezTo>
                  <a:cubicBezTo>
                    <a:pt x="0" y="34254"/>
                    <a:pt x="191" y="34445"/>
                    <a:pt x="429" y="34445"/>
                  </a:cubicBezTo>
                  <a:cubicBezTo>
                    <a:pt x="655" y="34445"/>
                    <a:pt x="846" y="34254"/>
                    <a:pt x="846" y="34016"/>
                  </a:cubicBezTo>
                  <a:cubicBezTo>
                    <a:pt x="846" y="33790"/>
                    <a:pt x="655" y="33599"/>
                    <a:pt x="429" y="33599"/>
                  </a:cubicBezTo>
                  <a:close/>
                  <a:moveTo>
                    <a:pt x="429" y="35707"/>
                  </a:moveTo>
                  <a:cubicBezTo>
                    <a:pt x="191" y="35707"/>
                    <a:pt x="0" y="35885"/>
                    <a:pt x="0" y="36124"/>
                  </a:cubicBezTo>
                  <a:cubicBezTo>
                    <a:pt x="0" y="36350"/>
                    <a:pt x="191" y="36540"/>
                    <a:pt x="429" y="36540"/>
                  </a:cubicBezTo>
                  <a:cubicBezTo>
                    <a:pt x="655" y="36540"/>
                    <a:pt x="846" y="36350"/>
                    <a:pt x="846" y="36124"/>
                  </a:cubicBezTo>
                  <a:cubicBezTo>
                    <a:pt x="846" y="35885"/>
                    <a:pt x="655" y="35707"/>
                    <a:pt x="429" y="35707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6174863" y="2710975"/>
              <a:ext cx="760250" cy="444725"/>
            </a:xfrm>
            <a:custGeom>
              <a:avLst/>
              <a:gdLst/>
              <a:ahLst/>
              <a:cxnLst/>
              <a:rect l="l" t="t" r="r" b="b"/>
              <a:pathLst>
                <a:path w="30410" h="17789" extrusionOk="0">
                  <a:moveTo>
                    <a:pt x="12693" y="1"/>
                  </a:moveTo>
                  <a:cubicBezTo>
                    <a:pt x="11085" y="1"/>
                    <a:pt x="9585" y="870"/>
                    <a:pt x="8787" y="2263"/>
                  </a:cubicBezTo>
                  <a:lnTo>
                    <a:pt x="72" y="17348"/>
                  </a:lnTo>
                  <a:cubicBezTo>
                    <a:pt x="1" y="17491"/>
                    <a:pt x="48" y="17670"/>
                    <a:pt x="179" y="17753"/>
                  </a:cubicBezTo>
                  <a:cubicBezTo>
                    <a:pt x="227" y="17777"/>
                    <a:pt x="286" y="17789"/>
                    <a:pt x="334" y="17789"/>
                  </a:cubicBezTo>
                  <a:cubicBezTo>
                    <a:pt x="429" y="17789"/>
                    <a:pt x="536" y="17741"/>
                    <a:pt x="584" y="17646"/>
                  </a:cubicBezTo>
                  <a:lnTo>
                    <a:pt x="9299" y="2561"/>
                  </a:lnTo>
                  <a:cubicBezTo>
                    <a:pt x="9990" y="1346"/>
                    <a:pt x="11300" y="596"/>
                    <a:pt x="12693" y="596"/>
                  </a:cubicBezTo>
                  <a:lnTo>
                    <a:pt x="30111" y="596"/>
                  </a:lnTo>
                  <a:cubicBezTo>
                    <a:pt x="30278" y="596"/>
                    <a:pt x="30409" y="465"/>
                    <a:pt x="30409" y="299"/>
                  </a:cubicBezTo>
                  <a:cubicBezTo>
                    <a:pt x="30409" y="144"/>
                    <a:pt x="30278" y="1"/>
                    <a:pt x="3011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6123363" y="1628400"/>
              <a:ext cx="1174875" cy="1039150"/>
            </a:xfrm>
            <a:custGeom>
              <a:avLst/>
              <a:gdLst/>
              <a:ahLst/>
              <a:cxnLst/>
              <a:rect l="l" t="t" r="r" b="b"/>
              <a:pathLst>
                <a:path w="46995" h="41566" extrusionOk="0">
                  <a:moveTo>
                    <a:pt x="14122" y="1"/>
                  </a:moveTo>
                  <a:cubicBezTo>
                    <a:pt x="12502" y="1"/>
                    <a:pt x="11002" y="858"/>
                    <a:pt x="10193" y="2263"/>
                  </a:cubicBezTo>
                  <a:lnTo>
                    <a:pt x="810" y="18515"/>
                  </a:lnTo>
                  <a:cubicBezTo>
                    <a:pt x="1" y="19920"/>
                    <a:pt x="1" y="21646"/>
                    <a:pt x="810" y="23051"/>
                  </a:cubicBezTo>
                  <a:lnTo>
                    <a:pt x="10193" y="39291"/>
                  </a:lnTo>
                  <a:cubicBezTo>
                    <a:pt x="11002" y="40696"/>
                    <a:pt x="12502" y="41566"/>
                    <a:pt x="14122" y="41566"/>
                  </a:cubicBezTo>
                  <a:lnTo>
                    <a:pt x="32874" y="41566"/>
                  </a:lnTo>
                  <a:cubicBezTo>
                    <a:pt x="34505" y="41566"/>
                    <a:pt x="35993" y="40696"/>
                    <a:pt x="36815" y="39291"/>
                  </a:cubicBezTo>
                  <a:lnTo>
                    <a:pt x="46185" y="23051"/>
                  </a:lnTo>
                  <a:cubicBezTo>
                    <a:pt x="46995" y="21646"/>
                    <a:pt x="46995" y="19920"/>
                    <a:pt x="46185" y="18515"/>
                  </a:cubicBezTo>
                  <a:lnTo>
                    <a:pt x="36815" y="2263"/>
                  </a:lnTo>
                  <a:cubicBezTo>
                    <a:pt x="35993" y="858"/>
                    <a:pt x="34505" y="1"/>
                    <a:pt x="3287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6165038" y="1665325"/>
              <a:ext cx="1091525" cy="965325"/>
            </a:xfrm>
            <a:custGeom>
              <a:avLst/>
              <a:gdLst/>
              <a:ahLst/>
              <a:cxnLst/>
              <a:rect l="l" t="t" r="r" b="b"/>
              <a:pathLst>
                <a:path w="43661" h="38613" extrusionOk="0">
                  <a:moveTo>
                    <a:pt x="13121" y="0"/>
                  </a:moveTo>
                  <a:cubicBezTo>
                    <a:pt x="11621" y="0"/>
                    <a:pt x="10228" y="810"/>
                    <a:pt x="9466" y="2108"/>
                  </a:cubicBezTo>
                  <a:lnTo>
                    <a:pt x="763" y="17193"/>
                  </a:lnTo>
                  <a:cubicBezTo>
                    <a:pt x="1" y="18503"/>
                    <a:pt x="1" y="20110"/>
                    <a:pt x="763" y="21408"/>
                  </a:cubicBezTo>
                  <a:lnTo>
                    <a:pt x="9466" y="36505"/>
                  </a:lnTo>
                  <a:cubicBezTo>
                    <a:pt x="10228" y="37803"/>
                    <a:pt x="11621" y="38612"/>
                    <a:pt x="13121" y="38612"/>
                  </a:cubicBezTo>
                  <a:lnTo>
                    <a:pt x="30540" y="38612"/>
                  </a:lnTo>
                  <a:cubicBezTo>
                    <a:pt x="32052" y="38612"/>
                    <a:pt x="33445" y="37803"/>
                    <a:pt x="34195" y="36505"/>
                  </a:cubicBezTo>
                  <a:lnTo>
                    <a:pt x="42911" y="21408"/>
                  </a:lnTo>
                  <a:cubicBezTo>
                    <a:pt x="43661" y="20110"/>
                    <a:pt x="43661" y="18503"/>
                    <a:pt x="42911" y="17193"/>
                  </a:cubicBezTo>
                  <a:lnTo>
                    <a:pt x="34195" y="2108"/>
                  </a:lnTo>
                  <a:cubicBezTo>
                    <a:pt x="33445" y="810"/>
                    <a:pt x="32052" y="0"/>
                    <a:pt x="3054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6279638" y="1770400"/>
              <a:ext cx="862325" cy="755175"/>
            </a:xfrm>
            <a:custGeom>
              <a:avLst/>
              <a:gdLst/>
              <a:ahLst/>
              <a:cxnLst/>
              <a:rect l="l" t="t" r="r" b="b"/>
              <a:pathLst>
                <a:path w="34493" h="30207" extrusionOk="0">
                  <a:moveTo>
                    <a:pt x="9514" y="0"/>
                  </a:moveTo>
                  <a:cubicBezTo>
                    <a:pt x="8895" y="0"/>
                    <a:pt x="8335" y="334"/>
                    <a:pt x="8025" y="857"/>
                  </a:cubicBezTo>
                  <a:lnTo>
                    <a:pt x="310" y="14252"/>
                  </a:lnTo>
                  <a:cubicBezTo>
                    <a:pt x="1" y="14788"/>
                    <a:pt x="1" y="15431"/>
                    <a:pt x="310" y="15966"/>
                  </a:cubicBezTo>
                  <a:lnTo>
                    <a:pt x="8049" y="29349"/>
                  </a:lnTo>
                  <a:cubicBezTo>
                    <a:pt x="8347" y="29885"/>
                    <a:pt x="8918" y="30206"/>
                    <a:pt x="9526" y="30206"/>
                  </a:cubicBezTo>
                  <a:lnTo>
                    <a:pt x="25956" y="30206"/>
                  </a:lnTo>
                  <a:lnTo>
                    <a:pt x="25980" y="30194"/>
                  </a:lnTo>
                  <a:lnTo>
                    <a:pt x="34195" y="15943"/>
                  </a:lnTo>
                  <a:cubicBezTo>
                    <a:pt x="34493" y="15419"/>
                    <a:pt x="34493" y="14764"/>
                    <a:pt x="34195" y="14240"/>
                  </a:cubicBezTo>
                  <a:lnTo>
                    <a:pt x="26456" y="846"/>
                  </a:lnTo>
                  <a:cubicBezTo>
                    <a:pt x="26147" y="322"/>
                    <a:pt x="25587" y="0"/>
                    <a:pt x="2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  <p:sp>
          <p:nvSpPr>
            <p:cNvPr id="1696" name="Google Shape;1696;p39"/>
            <p:cNvSpPr txBox="1"/>
            <p:nvPr/>
          </p:nvSpPr>
          <p:spPr>
            <a:xfrm>
              <a:off x="6354100" y="3956400"/>
              <a:ext cx="71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1702" name="Google Shape;1702;p40"/>
          <p:cNvSpPr/>
          <p:nvPr/>
        </p:nvSpPr>
        <p:spPr>
          <a:xfrm>
            <a:off x="2665170" y="1560954"/>
            <a:ext cx="234868" cy="225849"/>
          </a:xfrm>
          <a:custGeom>
            <a:avLst/>
            <a:gdLst/>
            <a:ahLst/>
            <a:cxnLst/>
            <a:rect l="l" t="t" r="r" b="b"/>
            <a:pathLst>
              <a:path w="7526" h="7237" extrusionOk="0">
                <a:moveTo>
                  <a:pt x="3382" y="629"/>
                </a:moveTo>
                <a:cubicBezTo>
                  <a:pt x="4013" y="629"/>
                  <a:pt x="4632" y="867"/>
                  <a:pt x="5120" y="1355"/>
                </a:cubicBezTo>
                <a:cubicBezTo>
                  <a:pt x="6073" y="2307"/>
                  <a:pt x="6073" y="3867"/>
                  <a:pt x="5120" y="4820"/>
                </a:cubicBezTo>
                <a:cubicBezTo>
                  <a:pt x="4638" y="5302"/>
                  <a:pt x="4007" y="5543"/>
                  <a:pt x="3378" y="5543"/>
                </a:cubicBezTo>
                <a:cubicBezTo>
                  <a:pt x="2748" y="5543"/>
                  <a:pt x="2120" y="5302"/>
                  <a:pt x="1644" y="4820"/>
                </a:cubicBezTo>
                <a:cubicBezTo>
                  <a:pt x="1179" y="4355"/>
                  <a:pt x="929" y="3736"/>
                  <a:pt x="929" y="3081"/>
                </a:cubicBezTo>
                <a:cubicBezTo>
                  <a:pt x="929" y="2427"/>
                  <a:pt x="1179" y="1807"/>
                  <a:pt x="1644" y="1355"/>
                </a:cubicBezTo>
                <a:cubicBezTo>
                  <a:pt x="2120" y="867"/>
                  <a:pt x="2751" y="629"/>
                  <a:pt x="3382" y="629"/>
                </a:cubicBezTo>
                <a:close/>
                <a:moveTo>
                  <a:pt x="3382" y="1"/>
                </a:moveTo>
                <a:cubicBezTo>
                  <a:pt x="2593" y="1"/>
                  <a:pt x="1804" y="301"/>
                  <a:pt x="1203" y="903"/>
                </a:cubicBezTo>
                <a:cubicBezTo>
                  <a:pt x="1" y="2105"/>
                  <a:pt x="1" y="4070"/>
                  <a:pt x="1203" y="5272"/>
                </a:cubicBezTo>
                <a:cubicBezTo>
                  <a:pt x="1799" y="5867"/>
                  <a:pt x="2584" y="6165"/>
                  <a:pt x="3382" y="6165"/>
                </a:cubicBezTo>
                <a:cubicBezTo>
                  <a:pt x="4073" y="6165"/>
                  <a:pt x="4763" y="5939"/>
                  <a:pt x="5323" y="5475"/>
                </a:cubicBezTo>
                <a:lnTo>
                  <a:pt x="7085" y="7237"/>
                </a:lnTo>
                <a:lnTo>
                  <a:pt x="7525" y="6796"/>
                </a:lnTo>
                <a:lnTo>
                  <a:pt x="5775" y="5034"/>
                </a:lnTo>
                <a:cubicBezTo>
                  <a:pt x="6763" y="3820"/>
                  <a:pt x="6692" y="2034"/>
                  <a:pt x="5561" y="903"/>
                </a:cubicBezTo>
                <a:cubicBezTo>
                  <a:pt x="4960" y="301"/>
                  <a:pt x="4171" y="1"/>
                  <a:pt x="3382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3" name="Google Shape;1703;p40"/>
          <p:cNvGrpSpPr/>
          <p:nvPr/>
        </p:nvGrpSpPr>
        <p:grpSpPr>
          <a:xfrm>
            <a:off x="930975" y="1304500"/>
            <a:ext cx="3068465" cy="738682"/>
            <a:chOff x="930975" y="1304500"/>
            <a:chExt cx="3068465" cy="738682"/>
          </a:xfrm>
        </p:grpSpPr>
        <p:sp>
          <p:nvSpPr>
            <p:cNvPr id="1704" name="Google Shape;1704;p40"/>
            <p:cNvSpPr/>
            <p:nvPr/>
          </p:nvSpPr>
          <p:spPr>
            <a:xfrm>
              <a:off x="3347720" y="1664528"/>
              <a:ext cx="621279" cy="308049"/>
            </a:xfrm>
            <a:custGeom>
              <a:avLst/>
              <a:gdLst/>
              <a:ahLst/>
              <a:cxnLst/>
              <a:rect l="l" t="t" r="r" b="b"/>
              <a:pathLst>
                <a:path w="19908" h="9871" extrusionOk="0">
                  <a:moveTo>
                    <a:pt x="298" y="1"/>
                  </a:moveTo>
                  <a:cubicBezTo>
                    <a:pt x="143" y="1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lnTo>
                    <a:pt x="10180" y="596"/>
                  </a:lnTo>
                  <a:lnTo>
                    <a:pt x="19372" y="9787"/>
                  </a:lnTo>
                  <a:cubicBezTo>
                    <a:pt x="19431" y="9847"/>
                    <a:pt x="19503" y="9871"/>
                    <a:pt x="19574" y="9871"/>
                  </a:cubicBezTo>
                  <a:cubicBezTo>
                    <a:pt x="19658" y="9871"/>
                    <a:pt x="19729" y="9847"/>
                    <a:pt x="19789" y="9787"/>
                  </a:cubicBezTo>
                  <a:cubicBezTo>
                    <a:pt x="19908" y="9668"/>
                    <a:pt x="19908" y="9478"/>
                    <a:pt x="19789" y="9371"/>
                  </a:cubicBezTo>
                  <a:lnTo>
                    <a:pt x="10514" y="84"/>
                  </a:lnTo>
                  <a:cubicBezTo>
                    <a:pt x="10454" y="36"/>
                    <a:pt x="10383" y="1"/>
                    <a:pt x="1029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3314267" y="1631074"/>
              <a:ext cx="85883" cy="85509"/>
            </a:xfrm>
            <a:custGeom>
              <a:avLst/>
              <a:gdLst/>
              <a:ahLst/>
              <a:cxnLst/>
              <a:rect l="l" t="t" r="r" b="b"/>
              <a:pathLst>
                <a:path w="2752" h="2740" extrusionOk="0">
                  <a:moveTo>
                    <a:pt x="1370" y="1"/>
                  </a:moveTo>
                  <a:cubicBezTo>
                    <a:pt x="620" y="1"/>
                    <a:pt x="1" y="620"/>
                    <a:pt x="1" y="1370"/>
                  </a:cubicBezTo>
                  <a:cubicBezTo>
                    <a:pt x="1" y="2132"/>
                    <a:pt x="620" y="2739"/>
                    <a:pt x="1370" y="2739"/>
                  </a:cubicBezTo>
                  <a:cubicBezTo>
                    <a:pt x="2132" y="2739"/>
                    <a:pt x="2751" y="2132"/>
                    <a:pt x="2751" y="1370"/>
                  </a:cubicBezTo>
                  <a:cubicBezTo>
                    <a:pt x="2751" y="620"/>
                    <a:pt x="2132" y="1"/>
                    <a:pt x="137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3913963" y="1922386"/>
              <a:ext cx="85477" cy="85477"/>
            </a:xfrm>
            <a:custGeom>
              <a:avLst/>
              <a:gdLst/>
              <a:ahLst/>
              <a:cxnLst/>
              <a:rect l="l" t="t" r="r" b="b"/>
              <a:pathLst>
                <a:path w="2739" h="2739" extrusionOk="0">
                  <a:moveTo>
                    <a:pt x="1370" y="0"/>
                  </a:moveTo>
                  <a:cubicBezTo>
                    <a:pt x="620" y="0"/>
                    <a:pt x="1" y="620"/>
                    <a:pt x="1" y="1370"/>
                  </a:cubicBezTo>
                  <a:cubicBezTo>
                    <a:pt x="1" y="2132"/>
                    <a:pt x="620" y="2739"/>
                    <a:pt x="1370" y="2739"/>
                  </a:cubicBezTo>
                  <a:cubicBezTo>
                    <a:pt x="2132" y="2739"/>
                    <a:pt x="2739" y="2132"/>
                    <a:pt x="2739" y="1370"/>
                  </a:cubicBezTo>
                  <a:cubicBezTo>
                    <a:pt x="2739" y="620"/>
                    <a:pt x="2132" y="0"/>
                    <a:pt x="137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2463420" y="1304500"/>
              <a:ext cx="645434" cy="738682"/>
            </a:xfrm>
            <a:custGeom>
              <a:avLst/>
              <a:gdLst/>
              <a:ahLst/>
              <a:cxnLst/>
              <a:rect l="l" t="t" r="r" b="b"/>
              <a:pathLst>
                <a:path w="20682" h="23670" extrusionOk="0">
                  <a:moveTo>
                    <a:pt x="10377" y="2206"/>
                  </a:moveTo>
                  <a:cubicBezTo>
                    <a:pt x="10523" y="2206"/>
                    <a:pt x="10669" y="2245"/>
                    <a:pt x="10800" y="2322"/>
                  </a:cubicBezTo>
                  <a:lnTo>
                    <a:pt x="18443" y="6716"/>
                  </a:lnTo>
                  <a:cubicBezTo>
                    <a:pt x="18705" y="6870"/>
                    <a:pt x="18896" y="7144"/>
                    <a:pt x="18896" y="7442"/>
                  </a:cubicBezTo>
                  <a:lnTo>
                    <a:pt x="18896" y="16229"/>
                  </a:lnTo>
                  <a:cubicBezTo>
                    <a:pt x="18896" y="16526"/>
                    <a:pt x="18705" y="16812"/>
                    <a:pt x="18443" y="16955"/>
                  </a:cubicBezTo>
                  <a:lnTo>
                    <a:pt x="10811" y="21348"/>
                  </a:lnTo>
                  <a:cubicBezTo>
                    <a:pt x="10686" y="21426"/>
                    <a:pt x="10541" y="21464"/>
                    <a:pt x="10393" y="21464"/>
                  </a:cubicBezTo>
                  <a:cubicBezTo>
                    <a:pt x="10246" y="21464"/>
                    <a:pt x="10097" y="21426"/>
                    <a:pt x="9966" y="21348"/>
                  </a:cubicBezTo>
                  <a:lnTo>
                    <a:pt x="2358" y="16955"/>
                  </a:lnTo>
                  <a:cubicBezTo>
                    <a:pt x="2096" y="16812"/>
                    <a:pt x="1929" y="16526"/>
                    <a:pt x="1929" y="16229"/>
                  </a:cubicBezTo>
                  <a:lnTo>
                    <a:pt x="1929" y="7442"/>
                  </a:lnTo>
                  <a:cubicBezTo>
                    <a:pt x="1929" y="7144"/>
                    <a:pt x="2096" y="6870"/>
                    <a:pt x="2346" y="6716"/>
                  </a:cubicBezTo>
                  <a:lnTo>
                    <a:pt x="9954" y="2322"/>
                  </a:lnTo>
                  <a:cubicBezTo>
                    <a:pt x="10085" y="2245"/>
                    <a:pt x="10231" y="2206"/>
                    <a:pt x="10377" y="2206"/>
                  </a:cubicBezTo>
                  <a:close/>
                  <a:moveTo>
                    <a:pt x="10371" y="0"/>
                  </a:moveTo>
                  <a:cubicBezTo>
                    <a:pt x="10252" y="0"/>
                    <a:pt x="10145" y="36"/>
                    <a:pt x="10038" y="96"/>
                  </a:cubicBezTo>
                  <a:lnTo>
                    <a:pt x="346" y="5680"/>
                  </a:lnTo>
                  <a:cubicBezTo>
                    <a:pt x="143" y="5799"/>
                    <a:pt x="1" y="6013"/>
                    <a:pt x="1" y="6251"/>
                  </a:cubicBezTo>
                  <a:lnTo>
                    <a:pt x="1" y="17419"/>
                  </a:lnTo>
                  <a:cubicBezTo>
                    <a:pt x="1" y="17657"/>
                    <a:pt x="143" y="17884"/>
                    <a:pt x="346" y="18003"/>
                  </a:cubicBezTo>
                  <a:lnTo>
                    <a:pt x="10038" y="23587"/>
                  </a:lnTo>
                  <a:cubicBezTo>
                    <a:pt x="10133" y="23646"/>
                    <a:pt x="10252" y="23670"/>
                    <a:pt x="10371" y="23670"/>
                  </a:cubicBezTo>
                  <a:cubicBezTo>
                    <a:pt x="10490" y="23670"/>
                    <a:pt x="10609" y="23646"/>
                    <a:pt x="10716" y="23587"/>
                  </a:cubicBezTo>
                  <a:lnTo>
                    <a:pt x="20360" y="18003"/>
                  </a:lnTo>
                  <a:cubicBezTo>
                    <a:pt x="20575" y="17884"/>
                    <a:pt x="20682" y="17657"/>
                    <a:pt x="20682" y="17419"/>
                  </a:cubicBezTo>
                  <a:lnTo>
                    <a:pt x="20682" y="6251"/>
                  </a:lnTo>
                  <a:cubicBezTo>
                    <a:pt x="20682" y="6013"/>
                    <a:pt x="20575" y="5799"/>
                    <a:pt x="20360" y="5680"/>
                  </a:cubicBezTo>
                  <a:lnTo>
                    <a:pt x="10704" y="96"/>
                  </a:lnTo>
                  <a:cubicBezTo>
                    <a:pt x="10597" y="36"/>
                    <a:pt x="10490" y="0"/>
                    <a:pt x="10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0"/>
            <p:cNvSpPr txBox="1"/>
            <p:nvPr/>
          </p:nvSpPr>
          <p:spPr>
            <a:xfrm>
              <a:off x="930975" y="1459025"/>
              <a:ext cx="138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09" name="Google Shape;1709;p40"/>
          <p:cNvSpPr/>
          <p:nvPr/>
        </p:nvSpPr>
        <p:spPr>
          <a:xfrm>
            <a:off x="6224278" y="1555305"/>
            <a:ext cx="272379" cy="237458"/>
          </a:xfrm>
          <a:custGeom>
            <a:avLst/>
            <a:gdLst/>
            <a:ahLst/>
            <a:cxnLst/>
            <a:rect l="l" t="t" r="r" b="b"/>
            <a:pathLst>
              <a:path w="8728" h="7609" extrusionOk="0">
                <a:moveTo>
                  <a:pt x="5549" y="643"/>
                </a:moveTo>
                <a:lnTo>
                  <a:pt x="5549" y="1250"/>
                </a:lnTo>
                <a:lnTo>
                  <a:pt x="3168" y="1250"/>
                </a:lnTo>
                <a:lnTo>
                  <a:pt x="3168" y="643"/>
                </a:lnTo>
                <a:close/>
                <a:moveTo>
                  <a:pt x="8085" y="1893"/>
                </a:moveTo>
                <a:lnTo>
                  <a:pt x="8085" y="3262"/>
                </a:lnTo>
                <a:lnTo>
                  <a:pt x="4692" y="3262"/>
                </a:lnTo>
                <a:lnTo>
                  <a:pt x="4692" y="2762"/>
                </a:lnTo>
                <a:lnTo>
                  <a:pt x="4037" y="2762"/>
                </a:lnTo>
                <a:lnTo>
                  <a:pt x="4037" y="3262"/>
                </a:lnTo>
                <a:lnTo>
                  <a:pt x="644" y="3262"/>
                </a:lnTo>
                <a:lnTo>
                  <a:pt x="644" y="1893"/>
                </a:lnTo>
                <a:close/>
                <a:moveTo>
                  <a:pt x="8085" y="3905"/>
                </a:moveTo>
                <a:lnTo>
                  <a:pt x="8085" y="6953"/>
                </a:lnTo>
                <a:lnTo>
                  <a:pt x="644" y="6953"/>
                </a:lnTo>
                <a:lnTo>
                  <a:pt x="644" y="3905"/>
                </a:lnTo>
                <a:lnTo>
                  <a:pt x="4037" y="3905"/>
                </a:lnTo>
                <a:lnTo>
                  <a:pt x="4037" y="4405"/>
                </a:lnTo>
                <a:lnTo>
                  <a:pt x="4692" y="4405"/>
                </a:lnTo>
                <a:lnTo>
                  <a:pt x="4692" y="3905"/>
                </a:lnTo>
                <a:close/>
                <a:moveTo>
                  <a:pt x="2525" y="0"/>
                </a:moveTo>
                <a:lnTo>
                  <a:pt x="2525" y="1250"/>
                </a:lnTo>
                <a:lnTo>
                  <a:pt x="1" y="1250"/>
                </a:lnTo>
                <a:lnTo>
                  <a:pt x="1" y="7608"/>
                </a:lnTo>
                <a:lnTo>
                  <a:pt x="8728" y="7608"/>
                </a:lnTo>
                <a:lnTo>
                  <a:pt x="8728" y="1250"/>
                </a:lnTo>
                <a:lnTo>
                  <a:pt x="6192" y="1250"/>
                </a:lnTo>
                <a:lnTo>
                  <a:pt x="6192" y="0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0" name="Google Shape;1710;p40"/>
          <p:cNvGrpSpPr/>
          <p:nvPr/>
        </p:nvGrpSpPr>
        <p:grpSpPr>
          <a:xfrm>
            <a:off x="5148276" y="1304500"/>
            <a:ext cx="3058024" cy="738682"/>
            <a:chOff x="5148276" y="1304500"/>
            <a:chExt cx="3058024" cy="738682"/>
          </a:xfrm>
        </p:grpSpPr>
        <p:sp>
          <p:nvSpPr>
            <p:cNvPr id="1711" name="Google Shape;1711;p40"/>
            <p:cNvSpPr/>
            <p:nvPr/>
          </p:nvSpPr>
          <p:spPr>
            <a:xfrm>
              <a:off x="5179108" y="1664528"/>
              <a:ext cx="620904" cy="308049"/>
            </a:xfrm>
            <a:custGeom>
              <a:avLst/>
              <a:gdLst/>
              <a:ahLst/>
              <a:cxnLst/>
              <a:rect l="l" t="t" r="r" b="b"/>
              <a:pathLst>
                <a:path w="19896" h="9871" extrusionOk="0">
                  <a:moveTo>
                    <a:pt x="9597" y="1"/>
                  </a:moveTo>
                  <a:cubicBezTo>
                    <a:pt x="9513" y="1"/>
                    <a:pt x="9442" y="36"/>
                    <a:pt x="9382" y="84"/>
                  </a:cubicBezTo>
                  <a:lnTo>
                    <a:pt x="108" y="9359"/>
                  </a:lnTo>
                  <a:cubicBezTo>
                    <a:pt x="0" y="9478"/>
                    <a:pt x="0" y="9668"/>
                    <a:pt x="108" y="9787"/>
                  </a:cubicBezTo>
                  <a:cubicBezTo>
                    <a:pt x="167" y="9835"/>
                    <a:pt x="250" y="9871"/>
                    <a:pt x="322" y="9871"/>
                  </a:cubicBezTo>
                  <a:cubicBezTo>
                    <a:pt x="393" y="9871"/>
                    <a:pt x="477" y="9835"/>
                    <a:pt x="536" y="9787"/>
                  </a:cubicBezTo>
                  <a:lnTo>
                    <a:pt x="9716" y="596"/>
                  </a:lnTo>
                  <a:lnTo>
                    <a:pt x="19598" y="596"/>
                  </a:lnTo>
                  <a:cubicBezTo>
                    <a:pt x="19753" y="596"/>
                    <a:pt x="19896" y="465"/>
                    <a:pt x="19896" y="298"/>
                  </a:cubicBezTo>
                  <a:cubicBezTo>
                    <a:pt x="19896" y="131"/>
                    <a:pt x="19753" y="1"/>
                    <a:pt x="1959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5747941" y="1631074"/>
              <a:ext cx="85509" cy="85509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cubicBezTo>
                    <a:pt x="1" y="2132"/>
                    <a:pt x="608" y="2739"/>
                    <a:pt x="1370" y="2739"/>
                  </a:cubicBezTo>
                  <a:cubicBezTo>
                    <a:pt x="2120" y="2739"/>
                    <a:pt x="2739" y="2132"/>
                    <a:pt x="2739" y="1370"/>
                  </a:cubicBezTo>
                  <a:cubicBezTo>
                    <a:pt x="2739" y="620"/>
                    <a:pt x="2120" y="1"/>
                    <a:pt x="137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5148276" y="1922386"/>
              <a:ext cx="85852" cy="85477"/>
            </a:xfrm>
            <a:custGeom>
              <a:avLst/>
              <a:gdLst/>
              <a:ahLst/>
              <a:cxnLst/>
              <a:rect l="l" t="t" r="r" b="b"/>
              <a:pathLst>
                <a:path w="2751" h="2739" extrusionOk="0">
                  <a:moveTo>
                    <a:pt x="1369" y="0"/>
                  </a:moveTo>
                  <a:cubicBezTo>
                    <a:pt x="619" y="0"/>
                    <a:pt x="0" y="620"/>
                    <a:pt x="0" y="1370"/>
                  </a:cubicBezTo>
                  <a:cubicBezTo>
                    <a:pt x="0" y="2132"/>
                    <a:pt x="619" y="2739"/>
                    <a:pt x="1369" y="2739"/>
                  </a:cubicBezTo>
                  <a:cubicBezTo>
                    <a:pt x="2131" y="2739"/>
                    <a:pt x="2750" y="2132"/>
                    <a:pt x="2750" y="1370"/>
                  </a:cubicBezTo>
                  <a:cubicBezTo>
                    <a:pt x="2750" y="620"/>
                    <a:pt x="2131" y="0"/>
                    <a:pt x="136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6034792" y="1304500"/>
              <a:ext cx="645434" cy="738682"/>
            </a:xfrm>
            <a:custGeom>
              <a:avLst/>
              <a:gdLst/>
              <a:ahLst/>
              <a:cxnLst/>
              <a:rect l="l" t="t" r="r" b="b"/>
              <a:pathLst>
                <a:path w="20682" h="23670" extrusionOk="0">
                  <a:moveTo>
                    <a:pt x="10401" y="2206"/>
                  </a:moveTo>
                  <a:cubicBezTo>
                    <a:pt x="10552" y="2206"/>
                    <a:pt x="10704" y="2245"/>
                    <a:pt x="10835" y="2322"/>
                  </a:cubicBezTo>
                  <a:lnTo>
                    <a:pt x="18384" y="6716"/>
                  </a:lnTo>
                  <a:cubicBezTo>
                    <a:pt x="18646" y="6870"/>
                    <a:pt x="18753" y="7144"/>
                    <a:pt x="18753" y="7442"/>
                  </a:cubicBezTo>
                  <a:lnTo>
                    <a:pt x="18753" y="16229"/>
                  </a:lnTo>
                  <a:cubicBezTo>
                    <a:pt x="18753" y="16526"/>
                    <a:pt x="18658" y="16812"/>
                    <a:pt x="18396" y="16955"/>
                  </a:cubicBezTo>
                  <a:lnTo>
                    <a:pt x="10823" y="21348"/>
                  </a:lnTo>
                  <a:cubicBezTo>
                    <a:pt x="10692" y="21426"/>
                    <a:pt x="10552" y="21464"/>
                    <a:pt x="10412" y="21464"/>
                  </a:cubicBezTo>
                  <a:cubicBezTo>
                    <a:pt x="10273" y="21464"/>
                    <a:pt x="10133" y="21426"/>
                    <a:pt x="10002" y="21348"/>
                  </a:cubicBezTo>
                  <a:lnTo>
                    <a:pt x="2298" y="16955"/>
                  </a:lnTo>
                  <a:cubicBezTo>
                    <a:pt x="2036" y="16812"/>
                    <a:pt x="1786" y="16526"/>
                    <a:pt x="1786" y="16229"/>
                  </a:cubicBezTo>
                  <a:lnTo>
                    <a:pt x="1786" y="7442"/>
                  </a:lnTo>
                  <a:cubicBezTo>
                    <a:pt x="1786" y="7144"/>
                    <a:pt x="2048" y="6870"/>
                    <a:pt x="2310" y="6716"/>
                  </a:cubicBezTo>
                  <a:lnTo>
                    <a:pt x="9966" y="2322"/>
                  </a:lnTo>
                  <a:cubicBezTo>
                    <a:pt x="10097" y="2245"/>
                    <a:pt x="10249" y="2206"/>
                    <a:pt x="10401" y="2206"/>
                  </a:cubicBezTo>
                  <a:close/>
                  <a:moveTo>
                    <a:pt x="10430" y="0"/>
                  </a:moveTo>
                  <a:cubicBezTo>
                    <a:pt x="10311" y="0"/>
                    <a:pt x="10192" y="36"/>
                    <a:pt x="10097" y="96"/>
                  </a:cubicBezTo>
                  <a:lnTo>
                    <a:pt x="381" y="5680"/>
                  </a:lnTo>
                  <a:cubicBezTo>
                    <a:pt x="179" y="5799"/>
                    <a:pt x="0" y="6013"/>
                    <a:pt x="0" y="6251"/>
                  </a:cubicBezTo>
                  <a:lnTo>
                    <a:pt x="0" y="17419"/>
                  </a:lnTo>
                  <a:cubicBezTo>
                    <a:pt x="0" y="17657"/>
                    <a:pt x="179" y="17884"/>
                    <a:pt x="381" y="18003"/>
                  </a:cubicBezTo>
                  <a:lnTo>
                    <a:pt x="10073" y="23587"/>
                  </a:lnTo>
                  <a:cubicBezTo>
                    <a:pt x="10180" y="23646"/>
                    <a:pt x="10311" y="23670"/>
                    <a:pt x="10418" y="23670"/>
                  </a:cubicBezTo>
                  <a:cubicBezTo>
                    <a:pt x="10537" y="23670"/>
                    <a:pt x="10668" y="23646"/>
                    <a:pt x="10764" y="23587"/>
                  </a:cubicBezTo>
                  <a:lnTo>
                    <a:pt x="20396" y="18003"/>
                  </a:lnTo>
                  <a:cubicBezTo>
                    <a:pt x="20598" y="17884"/>
                    <a:pt x="20682" y="17657"/>
                    <a:pt x="20682" y="17419"/>
                  </a:cubicBezTo>
                  <a:lnTo>
                    <a:pt x="20682" y="6251"/>
                  </a:lnTo>
                  <a:cubicBezTo>
                    <a:pt x="20682" y="6013"/>
                    <a:pt x="20598" y="5799"/>
                    <a:pt x="20396" y="5680"/>
                  </a:cubicBezTo>
                  <a:lnTo>
                    <a:pt x="10752" y="96"/>
                  </a:lnTo>
                  <a:cubicBezTo>
                    <a:pt x="10645" y="36"/>
                    <a:pt x="10537" y="0"/>
                    <a:pt x="1043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0"/>
            <p:cNvSpPr txBox="1"/>
            <p:nvPr/>
          </p:nvSpPr>
          <p:spPr>
            <a:xfrm>
              <a:off x="6826300" y="1459025"/>
              <a:ext cx="138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16" name="Google Shape;1716;p40"/>
          <p:cNvGrpSpPr/>
          <p:nvPr/>
        </p:nvGrpSpPr>
        <p:grpSpPr>
          <a:xfrm>
            <a:off x="2599044" y="3711757"/>
            <a:ext cx="376416" cy="246009"/>
            <a:chOff x="2599044" y="3711757"/>
            <a:chExt cx="376416" cy="246009"/>
          </a:xfrm>
        </p:grpSpPr>
        <p:sp>
          <p:nvSpPr>
            <p:cNvPr id="1717" name="Google Shape;1717;p40"/>
            <p:cNvSpPr/>
            <p:nvPr/>
          </p:nvSpPr>
          <p:spPr>
            <a:xfrm>
              <a:off x="2896286" y="3711757"/>
              <a:ext cx="79173" cy="246009"/>
            </a:xfrm>
            <a:custGeom>
              <a:avLst/>
              <a:gdLst/>
              <a:ahLst/>
              <a:cxnLst/>
              <a:rect l="l" t="t" r="r" b="b"/>
              <a:pathLst>
                <a:path w="2537" h="7883" extrusionOk="0">
                  <a:moveTo>
                    <a:pt x="1893" y="644"/>
                  </a:moveTo>
                  <a:lnTo>
                    <a:pt x="1893" y="7228"/>
                  </a:lnTo>
                  <a:lnTo>
                    <a:pt x="643" y="7228"/>
                  </a:lnTo>
                  <a:lnTo>
                    <a:pt x="643" y="644"/>
                  </a:lnTo>
                  <a:close/>
                  <a:moveTo>
                    <a:pt x="0" y="1"/>
                  </a:moveTo>
                  <a:lnTo>
                    <a:pt x="0" y="7883"/>
                  </a:lnTo>
                  <a:lnTo>
                    <a:pt x="2536" y="7883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2797080" y="3755602"/>
              <a:ext cx="79173" cy="202162"/>
            </a:xfrm>
            <a:custGeom>
              <a:avLst/>
              <a:gdLst/>
              <a:ahLst/>
              <a:cxnLst/>
              <a:rect l="l" t="t" r="r" b="b"/>
              <a:pathLst>
                <a:path w="2537" h="6478" extrusionOk="0">
                  <a:moveTo>
                    <a:pt x="1893" y="644"/>
                  </a:moveTo>
                  <a:lnTo>
                    <a:pt x="1893" y="5823"/>
                  </a:lnTo>
                  <a:lnTo>
                    <a:pt x="655" y="5823"/>
                  </a:lnTo>
                  <a:lnTo>
                    <a:pt x="655" y="644"/>
                  </a:lnTo>
                  <a:close/>
                  <a:moveTo>
                    <a:pt x="0" y="1"/>
                  </a:moveTo>
                  <a:lnTo>
                    <a:pt x="0" y="6478"/>
                  </a:lnTo>
                  <a:lnTo>
                    <a:pt x="2536" y="6478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2698249" y="3790897"/>
              <a:ext cx="79173" cy="166867"/>
            </a:xfrm>
            <a:custGeom>
              <a:avLst/>
              <a:gdLst/>
              <a:ahLst/>
              <a:cxnLst/>
              <a:rect l="l" t="t" r="r" b="b"/>
              <a:pathLst>
                <a:path w="2537" h="5347" extrusionOk="0">
                  <a:moveTo>
                    <a:pt x="1893" y="644"/>
                  </a:moveTo>
                  <a:lnTo>
                    <a:pt x="1893" y="4692"/>
                  </a:lnTo>
                  <a:lnTo>
                    <a:pt x="643" y="4692"/>
                  </a:lnTo>
                  <a:lnTo>
                    <a:pt x="643" y="644"/>
                  </a:lnTo>
                  <a:close/>
                  <a:moveTo>
                    <a:pt x="0" y="1"/>
                  </a:moveTo>
                  <a:lnTo>
                    <a:pt x="0" y="5347"/>
                  </a:lnTo>
                  <a:lnTo>
                    <a:pt x="2536" y="5347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2599044" y="3842169"/>
              <a:ext cx="79548" cy="115593"/>
            </a:xfrm>
            <a:custGeom>
              <a:avLst/>
              <a:gdLst/>
              <a:ahLst/>
              <a:cxnLst/>
              <a:rect l="l" t="t" r="r" b="b"/>
              <a:pathLst>
                <a:path w="2549" h="3704" extrusionOk="0">
                  <a:moveTo>
                    <a:pt x="1893" y="656"/>
                  </a:moveTo>
                  <a:lnTo>
                    <a:pt x="1893" y="3049"/>
                  </a:lnTo>
                  <a:lnTo>
                    <a:pt x="655" y="3049"/>
                  </a:lnTo>
                  <a:lnTo>
                    <a:pt x="655" y="656"/>
                  </a:lnTo>
                  <a:close/>
                  <a:moveTo>
                    <a:pt x="0" y="1"/>
                  </a:moveTo>
                  <a:lnTo>
                    <a:pt x="0" y="3704"/>
                  </a:lnTo>
                  <a:lnTo>
                    <a:pt x="2548" y="3704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40"/>
          <p:cNvGrpSpPr/>
          <p:nvPr/>
        </p:nvGrpSpPr>
        <p:grpSpPr>
          <a:xfrm>
            <a:off x="930975" y="3465415"/>
            <a:ext cx="3068465" cy="738713"/>
            <a:chOff x="930975" y="3465415"/>
            <a:chExt cx="3068465" cy="738713"/>
          </a:xfrm>
        </p:grpSpPr>
        <p:sp>
          <p:nvSpPr>
            <p:cNvPr id="1722" name="Google Shape;1722;p40"/>
            <p:cNvSpPr/>
            <p:nvPr/>
          </p:nvSpPr>
          <p:spPr>
            <a:xfrm>
              <a:off x="3347720" y="3536222"/>
              <a:ext cx="620904" cy="307862"/>
            </a:xfrm>
            <a:custGeom>
              <a:avLst/>
              <a:gdLst/>
              <a:ahLst/>
              <a:cxnLst/>
              <a:rect l="l" t="t" r="r" b="b"/>
              <a:pathLst>
                <a:path w="19896" h="9865" extrusionOk="0">
                  <a:moveTo>
                    <a:pt x="19564" y="0"/>
                  </a:moveTo>
                  <a:cubicBezTo>
                    <a:pt x="19488" y="0"/>
                    <a:pt x="19414" y="30"/>
                    <a:pt x="19360" y="89"/>
                  </a:cubicBezTo>
                  <a:lnTo>
                    <a:pt x="10180" y="9269"/>
                  </a:lnTo>
                  <a:lnTo>
                    <a:pt x="298" y="9269"/>
                  </a:lnTo>
                  <a:cubicBezTo>
                    <a:pt x="143" y="9269"/>
                    <a:pt x="0" y="9400"/>
                    <a:pt x="0" y="9567"/>
                  </a:cubicBezTo>
                  <a:cubicBezTo>
                    <a:pt x="0" y="9733"/>
                    <a:pt x="143" y="9864"/>
                    <a:pt x="298" y="9864"/>
                  </a:cubicBezTo>
                  <a:lnTo>
                    <a:pt x="10299" y="9864"/>
                  </a:lnTo>
                  <a:cubicBezTo>
                    <a:pt x="10383" y="9864"/>
                    <a:pt x="10454" y="9829"/>
                    <a:pt x="10514" y="9781"/>
                  </a:cubicBezTo>
                  <a:lnTo>
                    <a:pt x="19777" y="506"/>
                  </a:lnTo>
                  <a:cubicBezTo>
                    <a:pt x="19896" y="399"/>
                    <a:pt x="19896" y="208"/>
                    <a:pt x="19777" y="89"/>
                  </a:cubicBezTo>
                  <a:cubicBezTo>
                    <a:pt x="19717" y="30"/>
                    <a:pt x="19640" y="0"/>
                    <a:pt x="1956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3314267" y="3792020"/>
              <a:ext cx="85883" cy="85477"/>
            </a:xfrm>
            <a:custGeom>
              <a:avLst/>
              <a:gdLst/>
              <a:ahLst/>
              <a:cxnLst/>
              <a:rect l="l" t="t" r="r" b="b"/>
              <a:pathLst>
                <a:path w="2752" h="2739" extrusionOk="0">
                  <a:moveTo>
                    <a:pt x="1370" y="1"/>
                  </a:moveTo>
                  <a:cubicBezTo>
                    <a:pt x="620" y="1"/>
                    <a:pt x="1" y="608"/>
                    <a:pt x="1" y="1370"/>
                  </a:cubicBezTo>
                  <a:cubicBezTo>
                    <a:pt x="1" y="2120"/>
                    <a:pt x="620" y="2739"/>
                    <a:pt x="1370" y="2739"/>
                  </a:cubicBezTo>
                  <a:cubicBezTo>
                    <a:pt x="2132" y="2739"/>
                    <a:pt x="2751" y="2120"/>
                    <a:pt x="2751" y="1370"/>
                  </a:cubicBezTo>
                  <a:cubicBezTo>
                    <a:pt x="2751" y="608"/>
                    <a:pt x="2132" y="1"/>
                    <a:pt x="137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3913963" y="3501458"/>
              <a:ext cx="85477" cy="85509"/>
            </a:xfrm>
            <a:custGeom>
              <a:avLst/>
              <a:gdLst/>
              <a:ahLst/>
              <a:cxnLst/>
              <a:rect l="l" t="t" r="r" b="b"/>
              <a:pathLst>
                <a:path w="2739" h="2740" extrusionOk="0">
                  <a:moveTo>
                    <a:pt x="1370" y="1"/>
                  </a:moveTo>
                  <a:cubicBezTo>
                    <a:pt x="620" y="1"/>
                    <a:pt x="1" y="608"/>
                    <a:pt x="1" y="1370"/>
                  </a:cubicBezTo>
                  <a:cubicBezTo>
                    <a:pt x="1" y="2120"/>
                    <a:pt x="620" y="2739"/>
                    <a:pt x="1370" y="2739"/>
                  </a:cubicBezTo>
                  <a:cubicBezTo>
                    <a:pt x="2132" y="2739"/>
                    <a:pt x="2739" y="2120"/>
                    <a:pt x="2739" y="1370"/>
                  </a:cubicBezTo>
                  <a:cubicBezTo>
                    <a:pt x="2739" y="608"/>
                    <a:pt x="2132" y="1"/>
                    <a:pt x="137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2463420" y="3465415"/>
              <a:ext cx="645434" cy="738713"/>
            </a:xfrm>
            <a:custGeom>
              <a:avLst/>
              <a:gdLst/>
              <a:ahLst/>
              <a:cxnLst/>
              <a:rect l="l" t="t" r="r" b="b"/>
              <a:pathLst>
                <a:path w="20682" h="23671" extrusionOk="0">
                  <a:moveTo>
                    <a:pt x="10377" y="2207"/>
                  </a:moveTo>
                  <a:cubicBezTo>
                    <a:pt x="10523" y="2207"/>
                    <a:pt x="10669" y="2245"/>
                    <a:pt x="10800" y="2323"/>
                  </a:cubicBezTo>
                  <a:lnTo>
                    <a:pt x="18443" y="6716"/>
                  </a:lnTo>
                  <a:cubicBezTo>
                    <a:pt x="18705" y="6859"/>
                    <a:pt x="18896" y="7145"/>
                    <a:pt x="18896" y="7442"/>
                  </a:cubicBezTo>
                  <a:lnTo>
                    <a:pt x="18896" y="16229"/>
                  </a:lnTo>
                  <a:cubicBezTo>
                    <a:pt x="18896" y="16527"/>
                    <a:pt x="18705" y="16801"/>
                    <a:pt x="18443" y="16955"/>
                  </a:cubicBezTo>
                  <a:lnTo>
                    <a:pt x="10811" y="21349"/>
                  </a:lnTo>
                  <a:cubicBezTo>
                    <a:pt x="10686" y="21426"/>
                    <a:pt x="10541" y="21465"/>
                    <a:pt x="10393" y="21465"/>
                  </a:cubicBezTo>
                  <a:cubicBezTo>
                    <a:pt x="10246" y="21465"/>
                    <a:pt x="10097" y="21426"/>
                    <a:pt x="9966" y="21349"/>
                  </a:cubicBezTo>
                  <a:lnTo>
                    <a:pt x="2358" y="16955"/>
                  </a:lnTo>
                  <a:cubicBezTo>
                    <a:pt x="2096" y="16801"/>
                    <a:pt x="1929" y="16527"/>
                    <a:pt x="1929" y="16229"/>
                  </a:cubicBezTo>
                  <a:lnTo>
                    <a:pt x="1929" y="7442"/>
                  </a:lnTo>
                  <a:cubicBezTo>
                    <a:pt x="1929" y="7145"/>
                    <a:pt x="2096" y="6859"/>
                    <a:pt x="2346" y="6716"/>
                  </a:cubicBezTo>
                  <a:lnTo>
                    <a:pt x="9954" y="2323"/>
                  </a:lnTo>
                  <a:cubicBezTo>
                    <a:pt x="10085" y="2245"/>
                    <a:pt x="10231" y="2207"/>
                    <a:pt x="10377" y="2207"/>
                  </a:cubicBezTo>
                  <a:close/>
                  <a:moveTo>
                    <a:pt x="10371" y="1"/>
                  </a:moveTo>
                  <a:cubicBezTo>
                    <a:pt x="10252" y="1"/>
                    <a:pt x="10145" y="25"/>
                    <a:pt x="10038" y="84"/>
                  </a:cubicBezTo>
                  <a:lnTo>
                    <a:pt x="346" y="5668"/>
                  </a:lnTo>
                  <a:cubicBezTo>
                    <a:pt x="143" y="5787"/>
                    <a:pt x="1" y="6014"/>
                    <a:pt x="1" y="6252"/>
                  </a:cubicBezTo>
                  <a:lnTo>
                    <a:pt x="1" y="17420"/>
                  </a:lnTo>
                  <a:cubicBezTo>
                    <a:pt x="1" y="17658"/>
                    <a:pt x="143" y="17872"/>
                    <a:pt x="346" y="17991"/>
                  </a:cubicBezTo>
                  <a:lnTo>
                    <a:pt x="10038" y="23575"/>
                  </a:lnTo>
                  <a:cubicBezTo>
                    <a:pt x="10133" y="23635"/>
                    <a:pt x="10252" y="23671"/>
                    <a:pt x="10371" y="23671"/>
                  </a:cubicBezTo>
                  <a:cubicBezTo>
                    <a:pt x="10490" y="23671"/>
                    <a:pt x="10609" y="23635"/>
                    <a:pt x="10716" y="23575"/>
                  </a:cubicBezTo>
                  <a:lnTo>
                    <a:pt x="20360" y="18003"/>
                  </a:lnTo>
                  <a:cubicBezTo>
                    <a:pt x="20575" y="17872"/>
                    <a:pt x="20682" y="17658"/>
                    <a:pt x="20682" y="17420"/>
                  </a:cubicBezTo>
                  <a:lnTo>
                    <a:pt x="20682" y="6252"/>
                  </a:lnTo>
                  <a:cubicBezTo>
                    <a:pt x="20682" y="6014"/>
                    <a:pt x="20575" y="5787"/>
                    <a:pt x="20360" y="5668"/>
                  </a:cubicBezTo>
                  <a:lnTo>
                    <a:pt x="10704" y="84"/>
                  </a:lnTo>
                  <a:cubicBezTo>
                    <a:pt x="10597" y="25"/>
                    <a:pt x="10490" y="1"/>
                    <a:pt x="1037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 txBox="1"/>
            <p:nvPr/>
          </p:nvSpPr>
          <p:spPr>
            <a:xfrm>
              <a:off x="930975" y="3641888"/>
              <a:ext cx="138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27" name="Google Shape;1727;p40"/>
          <p:cNvSpPr/>
          <p:nvPr/>
        </p:nvSpPr>
        <p:spPr>
          <a:xfrm>
            <a:off x="6236542" y="3711040"/>
            <a:ext cx="247850" cy="247475"/>
          </a:xfrm>
          <a:custGeom>
            <a:avLst/>
            <a:gdLst/>
            <a:ahLst/>
            <a:cxnLst/>
            <a:rect l="l" t="t" r="r" b="b"/>
            <a:pathLst>
              <a:path w="7942" h="7930" extrusionOk="0">
                <a:moveTo>
                  <a:pt x="2560" y="833"/>
                </a:moveTo>
                <a:lnTo>
                  <a:pt x="2560" y="833"/>
                </a:lnTo>
                <a:cubicBezTo>
                  <a:pt x="2096" y="1500"/>
                  <a:pt x="1798" y="2524"/>
                  <a:pt x="1751" y="3703"/>
                </a:cubicBezTo>
                <a:lnTo>
                  <a:pt x="548" y="3703"/>
                </a:lnTo>
                <a:cubicBezTo>
                  <a:pt x="643" y="2417"/>
                  <a:pt x="1441" y="1334"/>
                  <a:pt x="2560" y="833"/>
                </a:cubicBezTo>
                <a:close/>
                <a:moveTo>
                  <a:pt x="3703" y="548"/>
                </a:moveTo>
                <a:lnTo>
                  <a:pt x="3703" y="3703"/>
                </a:lnTo>
                <a:lnTo>
                  <a:pt x="2275" y="3703"/>
                </a:lnTo>
                <a:cubicBezTo>
                  <a:pt x="2346" y="1929"/>
                  <a:pt x="3025" y="714"/>
                  <a:pt x="3703" y="548"/>
                </a:cubicBezTo>
                <a:close/>
                <a:moveTo>
                  <a:pt x="4239" y="619"/>
                </a:moveTo>
                <a:cubicBezTo>
                  <a:pt x="4846" y="953"/>
                  <a:pt x="5406" y="2096"/>
                  <a:pt x="5466" y="3703"/>
                </a:cubicBezTo>
                <a:lnTo>
                  <a:pt x="4239" y="3703"/>
                </a:lnTo>
                <a:lnTo>
                  <a:pt x="4239" y="619"/>
                </a:lnTo>
                <a:close/>
                <a:moveTo>
                  <a:pt x="5108" y="714"/>
                </a:moveTo>
                <a:cubicBezTo>
                  <a:pt x="6370" y="1167"/>
                  <a:pt x="7287" y="2322"/>
                  <a:pt x="7394" y="3703"/>
                </a:cubicBezTo>
                <a:lnTo>
                  <a:pt x="5989" y="3703"/>
                </a:lnTo>
                <a:cubicBezTo>
                  <a:pt x="5954" y="2453"/>
                  <a:pt x="5608" y="1381"/>
                  <a:pt x="5108" y="714"/>
                </a:cubicBezTo>
                <a:close/>
                <a:moveTo>
                  <a:pt x="1751" y="4227"/>
                </a:moveTo>
                <a:cubicBezTo>
                  <a:pt x="1798" y="5405"/>
                  <a:pt x="2096" y="6429"/>
                  <a:pt x="2560" y="7096"/>
                </a:cubicBezTo>
                <a:cubicBezTo>
                  <a:pt x="1441" y="6596"/>
                  <a:pt x="643" y="5501"/>
                  <a:pt x="548" y="4227"/>
                </a:cubicBezTo>
                <a:close/>
                <a:moveTo>
                  <a:pt x="7394" y="4227"/>
                </a:moveTo>
                <a:cubicBezTo>
                  <a:pt x="7287" y="5608"/>
                  <a:pt x="6370" y="6763"/>
                  <a:pt x="5108" y="7203"/>
                </a:cubicBezTo>
                <a:cubicBezTo>
                  <a:pt x="5608" y="6537"/>
                  <a:pt x="5954" y="5465"/>
                  <a:pt x="5989" y="4227"/>
                </a:cubicBezTo>
                <a:close/>
                <a:moveTo>
                  <a:pt x="5466" y="4227"/>
                </a:moveTo>
                <a:cubicBezTo>
                  <a:pt x="5406" y="5822"/>
                  <a:pt x="4846" y="6977"/>
                  <a:pt x="4239" y="7299"/>
                </a:cubicBezTo>
                <a:lnTo>
                  <a:pt x="4239" y="4227"/>
                </a:lnTo>
                <a:close/>
                <a:moveTo>
                  <a:pt x="3703" y="4227"/>
                </a:moveTo>
                <a:lnTo>
                  <a:pt x="3703" y="7382"/>
                </a:lnTo>
                <a:cubicBezTo>
                  <a:pt x="3025" y="7215"/>
                  <a:pt x="2346" y="6001"/>
                  <a:pt x="2275" y="4227"/>
                </a:cubicBezTo>
                <a:close/>
                <a:moveTo>
                  <a:pt x="3870" y="0"/>
                </a:moveTo>
                <a:cubicBezTo>
                  <a:pt x="3834" y="0"/>
                  <a:pt x="3787" y="0"/>
                  <a:pt x="3751" y="12"/>
                </a:cubicBezTo>
                <a:cubicBezTo>
                  <a:pt x="1667" y="119"/>
                  <a:pt x="1" y="1845"/>
                  <a:pt x="1" y="3965"/>
                </a:cubicBezTo>
                <a:cubicBezTo>
                  <a:pt x="1" y="6072"/>
                  <a:pt x="1667" y="7799"/>
                  <a:pt x="3751" y="7918"/>
                </a:cubicBezTo>
                <a:cubicBezTo>
                  <a:pt x="3787" y="7918"/>
                  <a:pt x="3834" y="7930"/>
                  <a:pt x="3870" y="7930"/>
                </a:cubicBezTo>
                <a:lnTo>
                  <a:pt x="3965" y="7930"/>
                </a:lnTo>
                <a:cubicBezTo>
                  <a:pt x="6156" y="7930"/>
                  <a:pt x="7942" y="6156"/>
                  <a:pt x="7942" y="3965"/>
                </a:cubicBezTo>
                <a:cubicBezTo>
                  <a:pt x="7942" y="1774"/>
                  <a:pt x="6156" y="0"/>
                  <a:pt x="3965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8" name="Google Shape;1728;p40"/>
          <p:cNvGrpSpPr/>
          <p:nvPr/>
        </p:nvGrpSpPr>
        <p:grpSpPr>
          <a:xfrm>
            <a:off x="5148276" y="3465415"/>
            <a:ext cx="3058024" cy="738713"/>
            <a:chOff x="5148276" y="3465415"/>
            <a:chExt cx="3058024" cy="738713"/>
          </a:xfrm>
        </p:grpSpPr>
        <p:sp>
          <p:nvSpPr>
            <p:cNvPr id="1729" name="Google Shape;1729;p40"/>
            <p:cNvSpPr/>
            <p:nvPr/>
          </p:nvSpPr>
          <p:spPr>
            <a:xfrm>
              <a:off x="5177610" y="3534724"/>
              <a:ext cx="622402" cy="309360"/>
            </a:xfrm>
            <a:custGeom>
              <a:avLst/>
              <a:gdLst/>
              <a:ahLst/>
              <a:cxnLst/>
              <a:rect l="l" t="t" r="r" b="b"/>
              <a:pathLst>
                <a:path w="19944" h="9913" extrusionOk="0">
                  <a:moveTo>
                    <a:pt x="333" y="1"/>
                  </a:moveTo>
                  <a:cubicBezTo>
                    <a:pt x="257" y="1"/>
                    <a:pt x="179" y="30"/>
                    <a:pt x="120" y="90"/>
                  </a:cubicBezTo>
                  <a:cubicBezTo>
                    <a:pt x="1" y="209"/>
                    <a:pt x="1" y="399"/>
                    <a:pt x="120" y="507"/>
                  </a:cubicBezTo>
                  <a:lnTo>
                    <a:pt x="9430" y="9829"/>
                  </a:lnTo>
                  <a:cubicBezTo>
                    <a:pt x="9490" y="9877"/>
                    <a:pt x="9561" y="9912"/>
                    <a:pt x="9645" y="9912"/>
                  </a:cubicBezTo>
                  <a:lnTo>
                    <a:pt x="19646" y="9912"/>
                  </a:lnTo>
                  <a:cubicBezTo>
                    <a:pt x="19813" y="9912"/>
                    <a:pt x="19944" y="9781"/>
                    <a:pt x="19944" y="9615"/>
                  </a:cubicBezTo>
                  <a:cubicBezTo>
                    <a:pt x="19944" y="9448"/>
                    <a:pt x="19801" y="9317"/>
                    <a:pt x="19646" y="9317"/>
                  </a:cubicBezTo>
                  <a:lnTo>
                    <a:pt x="9764" y="9317"/>
                  </a:lnTo>
                  <a:lnTo>
                    <a:pt x="537" y="90"/>
                  </a:lnTo>
                  <a:cubicBezTo>
                    <a:pt x="483" y="30"/>
                    <a:pt x="409" y="1"/>
                    <a:pt x="33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5747941" y="3792020"/>
              <a:ext cx="85509" cy="85477"/>
            </a:xfrm>
            <a:custGeom>
              <a:avLst/>
              <a:gdLst/>
              <a:ahLst/>
              <a:cxnLst/>
              <a:rect l="l" t="t" r="r" b="b"/>
              <a:pathLst>
                <a:path w="2740" h="2739" extrusionOk="0">
                  <a:moveTo>
                    <a:pt x="1370" y="1"/>
                  </a:moveTo>
                  <a:cubicBezTo>
                    <a:pt x="608" y="1"/>
                    <a:pt x="1" y="608"/>
                    <a:pt x="1" y="1370"/>
                  </a:cubicBezTo>
                  <a:cubicBezTo>
                    <a:pt x="1" y="2120"/>
                    <a:pt x="608" y="2739"/>
                    <a:pt x="1370" y="2739"/>
                  </a:cubicBezTo>
                  <a:cubicBezTo>
                    <a:pt x="2120" y="2739"/>
                    <a:pt x="2739" y="2120"/>
                    <a:pt x="2739" y="1370"/>
                  </a:cubicBezTo>
                  <a:cubicBezTo>
                    <a:pt x="2739" y="608"/>
                    <a:pt x="2120" y="1"/>
                    <a:pt x="137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5148276" y="3501458"/>
              <a:ext cx="85477" cy="85509"/>
            </a:xfrm>
            <a:custGeom>
              <a:avLst/>
              <a:gdLst/>
              <a:ahLst/>
              <a:cxnLst/>
              <a:rect l="l" t="t" r="r" b="b"/>
              <a:pathLst>
                <a:path w="2739" h="2740" extrusionOk="0">
                  <a:moveTo>
                    <a:pt x="1369" y="1"/>
                  </a:moveTo>
                  <a:cubicBezTo>
                    <a:pt x="619" y="1"/>
                    <a:pt x="0" y="608"/>
                    <a:pt x="0" y="1370"/>
                  </a:cubicBezTo>
                  <a:cubicBezTo>
                    <a:pt x="0" y="2120"/>
                    <a:pt x="619" y="2739"/>
                    <a:pt x="1369" y="2739"/>
                  </a:cubicBezTo>
                  <a:cubicBezTo>
                    <a:pt x="2131" y="2739"/>
                    <a:pt x="2739" y="2120"/>
                    <a:pt x="2739" y="1370"/>
                  </a:cubicBezTo>
                  <a:cubicBezTo>
                    <a:pt x="2739" y="608"/>
                    <a:pt x="2131" y="1"/>
                    <a:pt x="136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6034792" y="3465415"/>
              <a:ext cx="645434" cy="738713"/>
            </a:xfrm>
            <a:custGeom>
              <a:avLst/>
              <a:gdLst/>
              <a:ahLst/>
              <a:cxnLst/>
              <a:rect l="l" t="t" r="r" b="b"/>
              <a:pathLst>
                <a:path w="20682" h="23671" extrusionOk="0">
                  <a:moveTo>
                    <a:pt x="10401" y="2207"/>
                  </a:moveTo>
                  <a:cubicBezTo>
                    <a:pt x="10552" y="2207"/>
                    <a:pt x="10704" y="2245"/>
                    <a:pt x="10835" y="2323"/>
                  </a:cubicBezTo>
                  <a:lnTo>
                    <a:pt x="18384" y="6716"/>
                  </a:lnTo>
                  <a:cubicBezTo>
                    <a:pt x="18646" y="6859"/>
                    <a:pt x="18753" y="7145"/>
                    <a:pt x="18753" y="7442"/>
                  </a:cubicBezTo>
                  <a:lnTo>
                    <a:pt x="18753" y="16229"/>
                  </a:lnTo>
                  <a:cubicBezTo>
                    <a:pt x="18753" y="16527"/>
                    <a:pt x="18658" y="16801"/>
                    <a:pt x="18396" y="16955"/>
                  </a:cubicBezTo>
                  <a:lnTo>
                    <a:pt x="10823" y="21349"/>
                  </a:lnTo>
                  <a:cubicBezTo>
                    <a:pt x="10692" y="21426"/>
                    <a:pt x="10552" y="21465"/>
                    <a:pt x="10412" y="21465"/>
                  </a:cubicBezTo>
                  <a:cubicBezTo>
                    <a:pt x="10273" y="21465"/>
                    <a:pt x="10133" y="21426"/>
                    <a:pt x="10002" y="21349"/>
                  </a:cubicBezTo>
                  <a:lnTo>
                    <a:pt x="2298" y="16955"/>
                  </a:lnTo>
                  <a:cubicBezTo>
                    <a:pt x="2036" y="16801"/>
                    <a:pt x="1786" y="16527"/>
                    <a:pt x="1786" y="16229"/>
                  </a:cubicBezTo>
                  <a:lnTo>
                    <a:pt x="1786" y="7442"/>
                  </a:lnTo>
                  <a:cubicBezTo>
                    <a:pt x="1786" y="7145"/>
                    <a:pt x="2048" y="6859"/>
                    <a:pt x="2310" y="6716"/>
                  </a:cubicBezTo>
                  <a:lnTo>
                    <a:pt x="9966" y="2323"/>
                  </a:lnTo>
                  <a:cubicBezTo>
                    <a:pt x="10097" y="2245"/>
                    <a:pt x="10249" y="2207"/>
                    <a:pt x="10401" y="2207"/>
                  </a:cubicBezTo>
                  <a:close/>
                  <a:moveTo>
                    <a:pt x="10430" y="1"/>
                  </a:moveTo>
                  <a:cubicBezTo>
                    <a:pt x="10311" y="1"/>
                    <a:pt x="10192" y="25"/>
                    <a:pt x="10097" y="84"/>
                  </a:cubicBezTo>
                  <a:lnTo>
                    <a:pt x="381" y="5668"/>
                  </a:lnTo>
                  <a:cubicBezTo>
                    <a:pt x="179" y="5787"/>
                    <a:pt x="0" y="6014"/>
                    <a:pt x="0" y="6252"/>
                  </a:cubicBezTo>
                  <a:lnTo>
                    <a:pt x="0" y="17420"/>
                  </a:lnTo>
                  <a:cubicBezTo>
                    <a:pt x="0" y="17658"/>
                    <a:pt x="179" y="17872"/>
                    <a:pt x="381" y="18003"/>
                  </a:cubicBezTo>
                  <a:lnTo>
                    <a:pt x="10073" y="23575"/>
                  </a:lnTo>
                  <a:cubicBezTo>
                    <a:pt x="10180" y="23635"/>
                    <a:pt x="10311" y="23671"/>
                    <a:pt x="10418" y="23671"/>
                  </a:cubicBezTo>
                  <a:cubicBezTo>
                    <a:pt x="10537" y="23671"/>
                    <a:pt x="10668" y="23635"/>
                    <a:pt x="10764" y="23575"/>
                  </a:cubicBezTo>
                  <a:lnTo>
                    <a:pt x="20396" y="17991"/>
                  </a:lnTo>
                  <a:cubicBezTo>
                    <a:pt x="20598" y="17872"/>
                    <a:pt x="20682" y="17658"/>
                    <a:pt x="20682" y="17420"/>
                  </a:cubicBezTo>
                  <a:lnTo>
                    <a:pt x="20682" y="6252"/>
                  </a:lnTo>
                  <a:cubicBezTo>
                    <a:pt x="20682" y="6014"/>
                    <a:pt x="20598" y="5787"/>
                    <a:pt x="20396" y="5668"/>
                  </a:cubicBezTo>
                  <a:lnTo>
                    <a:pt x="10752" y="84"/>
                  </a:lnTo>
                  <a:cubicBezTo>
                    <a:pt x="10645" y="25"/>
                    <a:pt x="10537" y="1"/>
                    <a:pt x="1043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 txBox="1"/>
            <p:nvPr/>
          </p:nvSpPr>
          <p:spPr>
            <a:xfrm>
              <a:off x="6826300" y="3641888"/>
              <a:ext cx="138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34" name="Google Shape;1734;p40"/>
          <p:cNvSpPr/>
          <p:nvPr/>
        </p:nvSpPr>
        <p:spPr>
          <a:xfrm>
            <a:off x="2410650" y="2619822"/>
            <a:ext cx="267948" cy="269040"/>
          </a:xfrm>
          <a:custGeom>
            <a:avLst/>
            <a:gdLst/>
            <a:ahLst/>
            <a:cxnLst/>
            <a:rect l="l" t="t" r="r" b="b"/>
            <a:pathLst>
              <a:path w="8586" h="8621" extrusionOk="0">
                <a:moveTo>
                  <a:pt x="3966" y="2941"/>
                </a:moveTo>
                <a:cubicBezTo>
                  <a:pt x="4347" y="2941"/>
                  <a:pt x="4692" y="3072"/>
                  <a:pt x="4966" y="3275"/>
                </a:cubicBezTo>
                <a:lnTo>
                  <a:pt x="3775" y="4465"/>
                </a:lnTo>
                <a:lnTo>
                  <a:pt x="4144" y="4834"/>
                </a:lnTo>
                <a:lnTo>
                  <a:pt x="5347" y="3644"/>
                </a:lnTo>
                <a:cubicBezTo>
                  <a:pt x="5549" y="3929"/>
                  <a:pt x="5668" y="4275"/>
                  <a:pt x="5668" y="4656"/>
                </a:cubicBezTo>
                <a:cubicBezTo>
                  <a:pt x="5668" y="5596"/>
                  <a:pt x="4906" y="6358"/>
                  <a:pt x="3966" y="6358"/>
                </a:cubicBezTo>
                <a:cubicBezTo>
                  <a:pt x="3025" y="6358"/>
                  <a:pt x="2251" y="5596"/>
                  <a:pt x="2251" y="4656"/>
                </a:cubicBezTo>
                <a:cubicBezTo>
                  <a:pt x="2251" y="3715"/>
                  <a:pt x="3025" y="2941"/>
                  <a:pt x="3966" y="2941"/>
                </a:cubicBezTo>
                <a:close/>
                <a:moveTo>
                  <a:pt x="3966" y="1215"/>
                </a:moveTo>
                <a:cubicBezTo>
                  <a:pt x="4823" y="1215"/>
                  <a:pt x="5597" y="1524"/>
                  <a:pt x="6204" y="2048"/>
                </a:cubicBezTo>
                <a:lnTo>
                  <a:pt x="5347" y="2894"/>
                </a:lnTo>
                <a:cubicBezTo>
                  <a:pt x="4966" y="2596"/>
                  <a:pt x="4490" y="2417"/>
                  <a:pt x="3966" y="2417"/>
                </a:cubicBezTo>
                <a:cubicBezTo>
                  <a:pt x="2727" y="2417"/>
                  <a:pt x="1727" y="3418"/>
                  <a:pt x="1727" y="4656"/>
                </a:cubicBezTo>
                <a:cubicBezTo>
                  <a:pt x="1727" y="5882"/>
                  <a:pt x="2727" y="6882"/>
                  <a:pt x="3966" y="6882"/>
                </a:cubicBezTo>
                <a:cubicBezTo>
                  <a:pt x="5192" y="6882"/>
                  <a:pt x="6204" y="5882"/>
                  <a:pt x="6204" y="4656"/>
                </a:cubicBezTo>
                <a:cubicBezTo>
                  <a:pt x="6204" y="4132"/>
                  <a:pt x="6014" y="3656"/>
                  <a:pt x="5716" y="3275"/>
                </a:cubicBezTo>
                <a:lnTo>
                  <a:pt x="6573" y="2417"/>
                </a:lnTo>
                <a:cubicBezTo>
                  <a:pt x="7085" y="3013"/>
                  <a:pt x="7407" y="3799"/>
                  <a:pt x="7407" y="4656"/>
                </a:cubicBezTo>
                <a:cubicBezTo>
                  <a:pt x="7407" y="6549"/>
                  <a:pt x="5859" y="8097"/>
                  <a:pt x="3966" y="8097"/>
                </a:cubicBezTo>
                <a:cubicBezTo>
                  <a:pt x="2073" y="8097"/>
                  <a:pt x="525" y="6549"/>
                  <a:pt x="525" y="4656"/>
                </a:cubicBezTo>
                <a:cubicBezTo>
                  <a:pt x="525" y="2751"/>
                  <a:pt x="2073" y="1215"/>
                  <a:pt x="3966" y="1215"/>
                </a:cubicBezTo>
                <a:close/>
                <a:moveTo>
                  <a:pt x="7037" y="0"/>
                </a:moveTo>
                <a:lnTo>
                  <a:pt x="7037" y="1203"/>
                </a:lnTo>
                <a:lnTo>
                  <a:pt x="6573" y="1667"/>
                </a:lnTo>
                <a:cubicBezTo>
                  <a:pt x="5871" y="1060"/>
                  <a:pt x="4966" y="691"/>
                  <a:pt x="3966" y="691"/>
                </a:cubicBezTo>
                <a:cubicBezTo>
                  <a:pt x="1775" y="691"/>
                  <a:pt x="1" y="2465"/>
                  <a:pt x="1" y="4656"/>
                </a:cubicBezTo>
                <a:cubicBezTo>
                  <a:pt x="1" y="6835"/>
                  <a:pt x="1775" y="8621"/>
                  <a:pt x="3966" y="8621"/>
                </a:cubicBezTo>
                <a:cubicBezTo>
                  <a:pt x="6156" y="8621"/>
                  <a:pt x="7930" y="6835"/>
                  <a:pt x="7930" y="4656"/>
                </a:cubicBezTo>
                <a:cubicBezTo>
                  <a:pt x="7930" y="3656"/>
                  <a:pt x="7561" y="2739"/>
                  <a:pt x="6942" y="2048"/>
                </a:cubicBezTo>
                <a:lnTo>
                  <a:pt x="7418" y="1572"/>
                </a:lnTo>
                <a:lnTo>
                  <a:pt x="8585" y="1572"/>
                </a:lnTo>
                <a:lnTo>
                  <a:pt x="8585" y="1048"/>
                </a:lnTo>
                <a:lnTo>
                  <a:pt x="7561" y="1048"/>
                </a:lnTo>
                <a:lnTo>
                  <a:pt x="7561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5" name="Google Shape;1735;p40"/>
          <p:cNvGrpSpPr/>
          <p:nvPr/>
        </p:nvGrpSpPr>
        <p:grpSpPr>
          <a:xfrm>
            <a:off x="693975" y="2384985"/>
            <a:ext cx="2930581" cy="738713"/>
            <a:chOff x="693975" y="2384985"/>
            <a:chExt cx="2930581" cy="738713"/>
          </a:xfrm>
        </p:grpSpPr>
        <p:sp>
          <p:nvSpPr>
            <p:cNvPr id="1736" name="Google Shape;1736;p40"/>
            <p:cNvSpPr/>
            <p:nvPr/>
          </p:nvSpPr>
          <p:spPr>
            <a:xfrm>
              <a:off x="3109926" y="2745026"/>
              <a:ext cx="481220" cy="18631"/>
            </a:xfrm>
            <a:custGeom>
              <a:avLst/>
              <a:gdLst/>
              <a:ahLst/>
              <a:cxnLst/>
              <a:rect l="l" t="t" r="r" b="b"/>
              <a:pathLst>
                <a:path w="15420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lnTo>
                    <a:pt x="15121" y="596"/>
                  </a:lnTo>
                  <a:cubicBezTo>
                    <a:pt x="15276" y="596"/>
                    <a:pt x="15419" y="465"/>
                    <a:pt x="15419" y="298"/>
                  </a:cubicBezTo>
                  <a:cubicBezTo>
                    <a:pt x="15419" y="132"/>
                    <a:pt x="15276" y="1"/>
                    <a:pt x="15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3071667" y="2711603"/>
              <a:ext cx="85477" cy="85477"/>
            </a:xfrm>
            <a:custGeom>
              <a:avLst/>
              <a:gdLst/>
              <a:ahLst/>
              <a:cxnLst/>
              <a:rect l="l" t="t" r="r" b="b"/>
              <a:pathLst>
                <a:path w="2739" h="2739" extrusionOk="0">
                  <a:moveTo>
                    <a:pt x="1369" y="0"/>
                  </a:moveTo>
                  <a:cubicBezTo>
                    <a:pt x="607" y="0"/>
                    <a:pt x="0" y="607"/>
                    <a:pt x="0" y="1369"/>
                  </a:cubicBezTo>
                  <a:cubicBezTo>
                    <a:pt x="0" y="2131"/>
                    <a:pt x="607" y="2739"/>
                    <a:pt x="1369" y="2739"/>
                  </a:cubicBezTo>
                  <a:cubicBezTo>
                    <a:pt x="2131" y="2739"/>
                    <a:pt x="2739" y="2131"/>
                    <a:pt x="2739" y="1369"/>
                  </a:cubicBezTo>
                  <a:cubicBezTo>
                    <a:pt x="2739" y="607"/>
                    <a:pt x="2131" y="0"/>
                    <a:pt x="136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3539079" y="2711603"/>
              <a:ext cx="85477" cy="85477"/>
            </a:xfrm>
            <a:custGeom>
              <a:avLst/>
              <a:gdLst/>
              <a:ahLst/>
              <a:cxnLst/>
              <a:rect l="l" t="t" r="r" b="b"/>
              <a:pathLst>
                <a:path w="2739" h="2739" extrusionOk="0">
                  <a:moveTo>
                    <a:pt x="1369" y="0"/>
                  </a:moveTo>
                  <a:cubicBezTo>
                    <a:pt x="607" y="0"/>
                    <a:pt x="0" y="607"/>
                    <a:pt x="0" y="1369"/>
                  </a:cubicBezTo>
                  <a:cubicBezTo>
                    <a:pt x="0" y="2131"/>
                    <a:pt x="607" y="2739"/>
                    <a:pt x="1369" y="2739"/>
                  </a:cubicBezTo>
                  <a:cubicBezTo>
                    <a:pt x="2119" y="2739"/>
                    <a:pt x="2739" y="2131"/>
                    <a:pt x="2739" y="1369"/>
                  </a:cubicBezTo>
                  <a:cubicBezTo>
                    <a:pt x="2739" y="607"/>
                    <a:pt x="2119" y="0"/>
                    <a:pt x="136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2226375" y="2384985"/>
              <a:ext cx="632420" cy="738713"/>
            </a:xfrm>
            <a:custGeom>
              <a:avLst/>
              <a:gdLst/>
              <a:ahLst/>
              <a:cxnLst/>
              <a:rect l="l" t="t" r="r" b="b"/>
              <a:pathLst>
                <a:path w="20265" h="23671" extrusionOk="0">
                  <a:moveTo>
                    <a:pt x="10176" y="2206"/>
                  </a:moveTo>
                  <a:cubicBezTo>
                    <a:pt x="10326" y="2206"/>
                    <a:pt x="10478" y="2245"/>
                    <a:pt x="10609" y="2322"/>
                  </a:cubicBezTo>
                  <a:lnTo>
                    <a:pt x="18265" y="6716"/>
                  </a:lnTo>
                  <a:cubicBezTo>
                    <a:pt x="18527" y="6859"/>
                    <a:pt x="18753" y="7144"/>
                    <a:pt x="18753" y="7442"/>
                  </a:cubicBezTo>
                  <a:lnTo>
                    <a:pt x="18753" y="16229"/>
                  </a:lnTo>
                  <a:cubicBezTo>
                    <a:pt x="18753" y="16527"/>
                    <a:pt x="18538" y="16812"/>
                    <a:pt x="18276" y="16955"/>
                  </a:cubicBezTo>
                  <a:lnTo>
                    <a:pt x="10645" y="21349"/>
                  </a:lnTo>
                  <a:cubicBezTo>
                    <a:pt x="10514" y="21426"/>
                    <a:pt x="10365" y="21465"/>
                    <a:pt x="10216" y="21465"/>
                  </a:cubicBezTo>
                  <a:cubicBezTo>
                    <a:pt x="10067" y="21465"/>
                    <a:pt x="9918" y="21426"/>
                    <a:pt x="9787" y="21349"/>
                  </a:cubicBezTo>
                  <a:lnTo>
                    <a:pt x="2120" y="16955"/>
                  </a:lnTo>
                  <a:cubicBezTo>
                    <a:pt x="1858" y="16812"/>
                    <a:pt x="1632" y="16527"/>
                    <a:pt x="1632" y="16229"/>
                  </a:cubicBezTo>
                  <a:lnTo>
                    <a:pt x="1632" y="7442"/>
                  </a:lnTo>
                  <a:cubicBezTo>
                    <a:pt x="1632" y="7144"/>
                    <a:pt x="1858" y="6859"/>
                    <a:pt x="2108" y="6716"/>
                  </a:cubicBezTo>
                  <a:lnTo>
                    <a:pt x="9752" y="2322"/>
                  </a:lnTo>
                  <a:cubicBezTo>
                    <a:pt x="9877" y="2245"/>
                    <a:pt x="10025" y="2206"/>
                    <a:pt x="10176" y="2206"/>
                  </a:cubicBezTo>
                  <a:close/>
                  <a:moveTo>
                    <a:pt x="10156" y="1"/>
                  </a:moveTo>
                  <a:cubicBezTo>
                    <a:pt x="10037" y="1"/>
                    <a:pt x="9942" y="36"/>
                    <a:pt x="9847" y="84"/>
                  </a:cubicBezTo>
                  <a:lnTo>
                    <a:pt x="250" y="5668"/>
                  </a:lnTo>
                  <a:cubicBezTo>
                    <a:pt x="48" y="5787"/>
                    <a:pt x="0" y="6013"/>
                    <a:pt x="0" y="6251"/>
                  </a:cubicBezTo>
                  <a:lnTo>
                    <a:pt x="0" y="17419"/>
                  </a:lnTo>
                  <a:cubicBezTo>
                    <a:pt x="0" y="17658"/>
                    <a:pt x="60" y="17884"/>
                    <a:pt x="262" y="18003"/>
                  </a:cubicBezTo>
                  <a:lnTo>
                    <a:pt x="9894" y="23587"/>
                  </a:lnTo>
                  <a:cubicBezTo>
                    <a:pt x="10002" y="23646"/>
                    <a:pt x="10097" y="23670"/>
                    <a:pt x="10216" y="23670"/>
                  </a:cubicBezTo>
                  <a:cubicBezTo>
                    <a:pt x="10335" y="23670"/>
                    <a:pt x="10442" y="23646"/>
                    <a:pt x="10537" y="23587"/>
                  </a:cubicBezTo>
                  <a:lnTo>
                    <a:pt x="20062" y="18003"/>
                  </a:lnTo>
                  <a:cubicBezTo>
                    <a:pt x="20265" y="17884"/>
                    <a:pt x="20241" y="17658"/>
                    <a:pt x="20241" y="17419"/>
                  </a:cubicBezTo>
                  <a:lnTo>
                    <a:pt x="20241" y="6251"/>
                  </a:lnTo>
                  <a:cubicBezTo>
                    <a:pt x="20241" y="6013"/>
                    <a:pt x="20265" y="5787"/>
                    <a:pt x="20051" y="5668"/>
                  </a:cubicBezTo>
                  <a:lnTo>
                    <a:pt x="10454" y="84"/>
                  </a:lnTo>
                  <a:cubicBezTo>
                    <a:pt x="10359" y="36"/>
                    <a:pt x="10275" y="1"/>
                    <a:pt x="1015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 txBox="1"/>
            <p:nvPr/>
          </p:nvSpPr>
          <p:spPr>
            <a:xfrm>
              <a:off x="693975" y="2539542"/>
              <a:ext cx="138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41" name="Google Shape;1741;p40"/>
          <p:cNvGrpSpPr/>
          <p:nvPr/>
        </p:nvGrpSpPr>
        <p:grpSpPr>
          <a:xfrm>
            <a:off x="6465785" y="2617512"/>
            <a:ext cx="274626" cy="273659"/>
            <a:chOff x="6465785" y="2617512"/>
            <a:chExt cx="274626" cy="273659"/>
          </a:xfrm>
        </p:grpSpPr>
        <p:sp>
          <p:nvSpPr>
            <p:cNvPr id="1742" name="Google Shape;1742;p40"/>
            <p:cNvSpPr/>
            <p:nvPr/>
          </p:nvSpPr>
          <p:spPr>
            <a:xfrm>
              <a:off x="6532286" y="2683360"/>
              <a:ext cx="141620" cy="141963"/>
            </a:xfrm>
            <a:custGeom>
              <a:avLst/>
              <a:gdLst/>
              <a:ahLst/>
              <a:cxnLst/>
              <a:rect l="l" t="t" r="r" b="b"/>
              <a:pathLst>
                <a:path w="4538" h="4549" extrusionOk="0">
                  <a:moveTo>
                    <a:pt x="2275" y="632"/>
                  </a:moveTo>
                  <a:cubicBezTo>
                    <a:pt x="3180" y="632"/>
                    <a:pt x="3906" y="1370"/>
                    <a:pt x="3906" y="2275"/>
                  </a:cubicBezTo>
                  <a:cubicBezTo>
                    <a:pt x="3906" y="3179"/>
                    <a:pt x="3180" y="3918"/>
                    <a:pt x="2275" y="3918"/>
                  </a:cubicBezTo>
                  <a:cubicBezTo>
                    <a:pt x="1370" y="3918"/>
                    <a:pt x="632" y="3179"/>
                    <a:pt x="632" y="2275"/>
                  </a:cubicBezTo>
                  <a:cubicBezTo>
                    <a:pt x="632" y="1370"/>
                    <a:pt x="1370" y="632"/>
                    <a:pt x="2275" y="632"/>
                  </a:cubicBezTo>
                  <a:close/>
                  <a:moveTo>
                    <a:pt x="2275" y="0"/>
                  </a:moveTo>
                  <a:cubicBezTo>
                    <a:pt x="1025" y="0"/>
                    <a:pt x="1" y="1024"/>
                    <a:pt x="1" y="2275"/>
                  </a:cubicBezTo>
                  <a:cubicBezTo>
                    <a:pt x="1" y="3525"/>
                    <a:pt x="1025" y="4549"/>
                    <a:pt x="2275" y="4549"/>
                  </a:cubicBezTo>
                  <a:cubicBezTo>
                    <a:pt x="3525" y="4549"/>
                    <a:pt x="4537" y="3525"/>
                    <a:pt x="4537" y="2275"/>
                  </a:cubicBezTo>
                  <a:cubicBezTo>
                    <a:pt x="4537" y="1024"/>
                    <a:pt x="3525" y="0"/>
                    <a:pt x="22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6465785" y="2617512"/>
              <a:ext cx="274626" cy="273659"/>
            </a:xfrm>
            <a:custGeom>
              <a:avLst/>
              <a:gdLst/>
              <a:ahLst/>
              <a:cxnLst/>
              <a:rect l="l" t="t" r="r" b="b"/>
              <a:pathLst>
                <a:path w="8800" h="8769" extrusionOk="0">
                  <a:moveTo>
                    <a:pt x="4406" y="634"/>
                  </a:moveTo>
                  <a:cubicBezTo>
                    <a:pt x="4516" y="634"/>
                    <a:pt x="4626" y="643"/>
                    <a:pt x="4751" y="661"/>
                  </a:cubicBezTo>
                  <a:lnTo>
                    <a:pt x="4966" y="1316"/>
                  </a:lnTo>
                  <a:lnTo>
                    <a:pt x="5144" y="1363"/>
                  </a:lnTo>
                  <a:cubicBezTo>
                    <a:pt x="5406" y="1423"/>
                    <a:pt x="5668" y="1518"/>
                    <a:pt x="5894" y="1649"/>
                  </a:cubicBezTo>
                  <a:lnTo>
                    <a:pt x="6049" y="1732"/>
                  </a:lnTo>
                  <a:lnTo>
                    <a:pt x="6632" y="1363"/>
                  </a:lnTo>
                  <a:cubicBezTo>
                    <a:pt x="6835" y="1518"/>
                    <a:pt x="7013" y="1673"/>
                    <a:pt x="7180" y="1851"/>
                  </a:cubicBezTo>
                  <a:lnTo>
                    <a:pt x="6906" y="2506"/>
                  </a:lnTo>
                  <a:lnTo>
                    <a:pt x="7002" y="2649"/>
                  </a:lnTo>
                  <a:cubicBezTo>
                    <a:pt x="7133" y="2840"/>
                    <a:pt x="7240" y="3042"/>
                    <a:pt x="7323" y="3268"/>
                  </a:cubicBezTo>
                  <a:lnTo>
                    <a:pt x="7394" y="3447"/>
                  </a:lnTo>
                  <a:lnTo>
                    <a:pt x="8073" y="3542"/>
                  </a:lnTo>
                  <a:cubicBezTo>
                    <a:pt x="8133" y="3804"/>
                    <a:pt x="8168" y="4066"/>
                    <a:pt x="8168" y="4328"/>
                  </a:cubicBezTo>
                  <a:lnTo>
                    <a:pt x="7525" y="4673"/>
                  </a:lnTo>
                  <a:lnTo>
                    <a:pt x="7502" y="4840"/>
                  </a:lnTo>
                  <a:cubicBezTo>
                    <a:pt x="7478" y="5019"/>
                    <a:pt x="7442" y="5197"/>
                    <a:pt x="7394" y="5352"/>
                  </a:cubicBezTo>
                  <a:lnTo>
                    <a:pt x="7335" y="5530"/>
                  </a:lnTo>
                  <a:lnTo>
                    <a:pt x="7799" y="6042"/>
                  </a:lnTo>
                  <a:cubicBezTo>
                    <a:pt x="7668" y="6304"/>
                    <a:pt x="7514" y="6554"/>
                    <a:pt x="7323" y="6781"/>
                  </a:cubicBezTo>
                  <a:lnTo>
                    <a:pt x="6609" y="6638"/>
                  </a:lnTo>
                  <a:lnTo>
                    <a:pt x="6490" y="6733"/>
                  </a:lnTo>
                  <a:cubicBezTo>
                    <a:pt x="6382" y="6840"/>
                    <a:pt x="6275" y="6912"/>
                    <a:pt x="6180" y="6983"/>
                  </a:cubicBezTo>
                  <a:lnTo>
                    <a:pt x="6037" y="7078"/>
                  </a:lnTo>
                  <a:lnTo>
                    <a:pt x="6061" y="7781"/>
                  </a:lnTo>
                  <a:cubicBezTo>
                    <a:pt x="5787" y="7924"/>
                    <a:pt x="5489" y="8019"/>
                    <a:pt x="5180" y="8090"/>
                  </a:cubicBezTo>
                  <a:lnTo>
                    <a:pt x="4739" y="7519"/>
                  </a:lnTo>
                  <a:lnTo>
                    <a:pt x="4513" y="7531"/>
                  </a:lnTo>
                  <a:lnTo>
                    <a:pt x="4299" y="7531"/>
                  </a:lnTo>
                  <a:lnTo>
                    <a:pt x="4073" y="7519"/>
                  </a:lnTo>
                  <a:lnTo>
                    <a:pt x="3632" y="8090"/>
                  </a:lnTo>
                  <a:cubicBezTo>
                    <a:pt x="3323" y="8019"/>
                    <a:pt x="3025" y="7924"/>
                    <a:pt x="2751" y="7781"/>
                  </a:cubicBezTo>
                  <a:lnTo>
                    <a:pt x="2775" y="7078"/>
                  </a:lnTo>
                  <a:lnTo>
                    <a:pt x="2632" y="6983"/>
                  </a:lnTo>
                  <a:cubicBezTo>
                    <a:pt x="2537" y="6912"/>
                    <a:pt x="2430" y="6840"/>
                    <a:pt x="2322" y="6733"/>
                  </a:cubicBezTo>
                  <a:lnTo>
                    <a:pt x="2203" y="6638"/>
                  </a:lnTo>
                  <a:lnTo>
                    <a:pt x="1489" y="6781"/>
                  </a:lnTo>
                  <a:cubicBezTo>
                    <a:pt x="1298" y="6554"/>
                    <a:pt x="1144" y="6304"/>
                    <a:pt x="1013" y="6042"/>
                  </a:cubicBezTo>
                  <a:lnTo>
                    <a:pt x="1477" y="5530"/>
                  </a:lnTo>
                  <a:lnTo>
                    <a:pt x="1418" y="5352"/>
                  </a:lnTo>
                  <a:cubicBezTo>
                    <a:pt x="1370" y="5197"/>
                    <a:pt x="1334" y="5019"/>
                    <a:pt x="1298" y="4840"/>
                  </a:cubicBezTo>
                  <a:lnTo>
                    <a:pt x="1287" y="4673"/>
                  </a:lnTo>
                  <a:lnTo>
                    <a:pt x="644" y="4340"/>
                  </a:lnTo>
                  <a:cubicBezTo>
                    <a:pt x="644" y="4316"/>
                    <a:pt x="644" y="4304"/>
                    <a:pt x="644" y="4280"/>
                  </a:cubicBezTo>
                  <a:cubicBezTo>
                    <a:pt x="644" y="4185"/>
                    <a:pt x="656" y="4090"/>
                    <a:pt x="667" y="3983"/>
                  </a:cubicBezTo>
                  <a:cubicBezTo>
                    <a:pt x="667" y="3959"/>
                    <a:pt x="667" y="3935"/>
                    <a:pt x="667" y="3911"/>
                  </a:cubicBezTo>
                  <a:cubicBezTo>
                    <a:pt x="691" y="3792"/>
                    <a:pt x="703" y="3685"/>
                    <a:pt x="739" y="3566"/>
                  </a:cubicBezTo>
                  <a:cubicBezTo>
                    <a:pt x="739" y="3554"/>
                    <a:pt x="739" y="3542"/>
                    <a:pt x="739" y="3542"/>
                  </a:cubicBezTo>
                  <a:lnTo>
                    <a:pt x="1418" y="3447"/>
                  </a:lnTo>
                  <a:lnTo>
                    <a:pt x="1489" y="3268"/>
                  </a:lnTo>
                  <a:cubicBezTo>
                    <a:pt x="1572" y="3042"/>
                    <a:pt x="1679" y="2840"/>
                    <a:pt x="1810" y="2649"/>
                  </a:cubicBezTo>
                  <a:lnTo>
                    <a:pt x="1906" y="2506"/>
                  </a:lnTo>
                  <a:lnTo>
                    <a:pt x="1632" y="1851"/>
                  </a:lnTo>
                  <a:cubicBezTo>
                    <a:pt x="1799" y="1673"/>
                    <a:pt x="1977" y="1518"/>
                    <a:pt x="2180" y="1363"/>
                  </a:cubicBezTo>
                  <a:lnTo>
                    <a:pt x="2751" y="1732"/>
                  </a:lnTo>
                  <a:lnTo>
                    <a:pt x="2918" y="1649"/>
                  </a:lnTo>
                  <a:cubicBezTo>
                    <a:pt x="3144" y="1518"/>
                    <a:pt x="3394" y="1423"/>
                    <a:pt x="3668" y="1363"/>
                  </a:cubicBezTo>
                  <a:lnTo>
                    <a:pt x="3846" y="1316"/>
                  </a:lnTo>
                  <a:lnTo>
                    <a:pt x="4061" y="661"/>
                  </a:lnTo>
                  <a:cubicBezTo>
                    <a:pt x="4186" y="643"/>
                    <a:pt x="4296" y="634"/>
                    <a:pt x="4406" y="634"/>
                  </a:cubicBezTo>
                  <a:close/>
                  <a:moveTo>
                    <a:pt x="4402" y="0"/>
                  </a:moveTo>
                  <a:cubicBezTo>
                    <a:pt x="4204" y="0"/>
                    <a:pt x="4007" y="18"/>
                    <a:pt x="3775" y="54"/>
                  </a:cubicBezTo>
                  <a:lnTo>
                    <a:pt x="3573" y="89"/>
                  </a:lnTo>
                  <a:lnTo>
                    <a:pt x="3346" y="792"/>
                  </a:lnTo>
                  <a:cubicBezTo>
                    <a:pt x="3156" y="851"/>
                    <a:pt x="2965" y="923"/>
                    <a:pt x="2787" y="1006"/>
                  </a:cubicBezTo>
                  <a:lnTo>
                    <a:pt x="2334" y="720"/>
                  </a:lnTo>
                  <a:lnTo>
                    <a:pt x="2168" y="613"/>
                  </a:lnTo>
                  <a:lnTo>
                    <a:pt x="1989" y="732"/>
                  </a:lnTo>
                  <a:cubicBezTo>
                    <a:pt x="1632" y="970"/>
                    <a:pt x="1298" y="1256"/>
                    <a:pt x="1025" y="1590"/>
                  </a:cubicBezTo>
                  <a:lnTo>
                    <a:pt x="906" y="1732"/>
                  </a:lnTo>
                  <a:lnTo>
                    <a:pt x="977" y="1911"/>
                  </a:lnTo>
                  <a:lnTo>
                    <a:pt x="1191" y="2447"/>
                  </a:lnTo>
                  <a:cubicBezTo>
                    <a:pt x="1108" y="2578"/>
                    <a:pt x="1037" y="2721"/>
                    <a:pt x="965" y="2875"/>
                  </a:cubicBezTo>
                  <a:lnTo>
                    <a:pt x="441" y="2947"/>
                  </a:lnTo>
                  <a:lnTo>
                    <a:pt x="239" y="2971"/>
                  </a:lnTo>
                  <a:lnTo>
                    <a:pt x="179" y="3161"/>
                  </a:lnTo>
                  <a:cubicBezTo>
                    <a:pt x="72" y="3578"/>
                    <a:pt x="1" y="3995"/>
                    <a:pt x="1" y="4399"/>
                  </a:cubicBezTo>
                  <a:cubicBezTo>
                    <a:pt x="1" y="4435"/>
                    <a:pt x="13" y="4471"/>
                    <a:pt x="13" y="4495"/>
                  </a:cubicBezTo>
                  <a:lnTo>
                    <a:pt x="13" y="4721"/>
                  </a:lnTo>
                  <a:lnTo>
                    <a:pt x="703" y="5078"/>
                  </a:lnTo>
                  <a:cubicBezTo>
                    <a:pt x="727" y="5185"/>
                    <a:pt x="739" y="5280"/>
                    <a:pt x="763" y="5376"/>
                  </a:cubicBezTo>
                  <a:lnTo>
                    <a:pt x="275" y="5923"/>
                  </a:lnTo>
                  <a:lnTo>
                    <a:pt x="346" y="6102"/>
                  </a:lnTo>
                  <a:cubicBezTo>
                    <a:pt x="536" y="6554"/>
                    <a:pt x="798" y="6971"/>
                    <a:pt x="1144" y="7340"/>
                  </a:cubicBezTo>
                  <a:lnTo>
                    <a:pt x="1263" y="7483"/>
                  </a:lnTo>
                  <a:lnTo>
                    <a:pt x="2025" y="7316"/>
                  </a:lnTo>
                  <a:cubicBezTo>
                    <a:pt x="2060" y="7340"/>
                    <a:pt x="2096" y="7376"/>
                    <a:pt x="2132" y="7400"/>
                  </a:cubicBezTo>
                  <a:lnTo>
                    <a:pt x="2096" y="8150"/>
                  </a:lnTo>
                  <a:lnTo>
                    <a:pt x="2275" y="8245"/>
                  </a:lnTo>
                  <a:cubicBezTo>
                    <a:pt x="2715" y="8495"/>
                    <a:pt x="3203" y="8662"/>
                    <a:pt x="3715" y="8745"/>
                  </a:cubicBezTo>
                  <a:lnTo>
                    <a:pt x="3894" y="8769"/>
                  </a:lnTo>
                  <a:lnTo>
                    <a:pt x="4013" y="8626"/>
                  </a:lnTo>
                  <a:lnTo>
                    <a:pt x="4370" y="8162"/>
                  </a:lnTo>
                  <a:lnTo>
                    <a:pt x="4442" y="8162"/>
                  </a:lnTo>
                  <a:lnTo>
                    <a:pt x="4799" y="8626"/>
                  </a:lnTo>
                  <a:lnTo>
                    <a:pt x="4906" y="8769"/>
                  </a:lnTo>
                  <a:lnTo>
                    <a:pt x="5097" y="8745"/>
                  </a:lnTo>
                  <a:cubicBezTo>
                    <a:pt x="5609" y="8662"/>
                    <a:pt x="6097" y="8495"/>
                    <a:pt x="6537" y="8245"/>
                  </a:cubicBezTo>
                  <a:lnTo>
                    <a:pt x="6704" y="8150"/>
                  </a:lnTo>
                  <a:lnTo>
                    <a:pt x="6680" y="7400"/>
                  </a:lnTo>
                  <a:cubicBezTo>
                    <a:pt x="6716" y="7376"/>
                    <a:pt x="6752" y="7340"/>
                    <a:pt x="6787" y="7316"/>
                  </a:cubicBezTo>
                  <a:lnTo>
                    <a:pt x="7549" y="7483"/>
                  </a:lnTo>
                  <a:lnTo>
                    <a:pt x="7668" y="7340"/>
                  </a:lnTo>
                  <a:cubicBezTo>
                    <a:pt x="8002" y="6971"/>
                    <a:pt x="8276" y="6554"/>
                    <a:pt x="8454" y="6102"/>
                  </a:cubicBezTo>
                  <a:lnTo>
                    <a:pt x="8537" y="5923"/>
                  </a:lnTo>
                  <a:lnTo>
                    <a:pt x="8407" y="5769"/>
                  </a:lnTo>
                  <a:lnTo>
                    <a:pt x="8037" y="5376"/>
                  </a:lnTo>
                  <a:cubicBezTo>
                    <a:pt x="8061" y="5280"/>
                    <a:pt x="8085" y="5185"/>
                    <a:pt x="8109" y="5078"/>
                  </a:cubicBezTo>
                  <a:lnTo>
                    <a:pt x="8788" y="4721"/>
                  </a:lnTo>
                  <a:lnTo>
                    <a:pt x="8799" y="4495"/>
                  </a:lnTo>
                  <a:cubicBezTo>
                    <a:pt x="8799" y="4459"/>
                    <a:pt x="8799" y="4435"/>
                    <a:pt x="8799" y="4399"/>
                  </a:cubicBezTo>
                  <a:cubicBezTo>
                    <a:pt x="8799" y="3995"/>
                    <a:pt x="8740" y="3578"/>
                    <a:pt x="8621" y="3161"/>
                  </a:cubicBezTo>
                  <a:lnTo>
                    <a:pt x="8561" y="2971"/>
                  </a:lnTo>
                  <a:lnTo>
                    <a:pt x="8359" y="2947"/>
                  </a:lnTo>
                  <a:lnTo>
                    <a:pt x="7835" y="2875"/>
                  </a:lnTo>
                  <a:cubicBezTo>
                    <a:pt x="7775" y="2721"/>
                    <a:pt x="7704" y="2578"/>
                    <a:pt x="7621" y="2447"/>
                  </a:cubicBezTo>
                  <a:lnTo>
                    <a:pt x="7835" y="1911"/>
                  </a:lnTo>
                  <a:lnTo>
                    <a:pt x="7906" y="1732"/>
                  </a:lnTo>
                  <a:lnTo>
                    <a:pt x="7787" y="1590"/>
                  </a:lnTo>
                  <a:cubicBezTo>
                    <a:pt x="7502" y="1256"/>
                    <a:pt x="7180" y="970"/>
                    <a:pt x="6811" y="732"/>
                  </a:cubicBezTo>
                  <a:lnTo>
                    <a:pt x="6644" y="613"/>
                  </a:lnTo>
                  <a:lnTo>
                    <a:pt x="6478" y="720"/>
                  </a:lnTo>
                  <a:lnTo>
                    <a:pt x="6025" y="1006"/>
                  </a:lnTo>
                  <a:cubicBezTo>
                    <a:pt x="5847" y="923"/>
                    <a:pt x="5656" y="851"/>
                    <a:pt x="5466" y="792"/>
                  </a:cubicBezTo>
                  <a:lnTo>
                    <a:pt x="5228" y="89"/>
                  </a:lnTo>
                  <a:lnTo>
                    <a:pt x="5037" y="54"/>
                  </a:lnTo>
                  <a:cubicBezTo>
                    <a:pt x="4799" y="18"/>
                    <a:pt x="4599" y="0"/>
                    <a:pt x="440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40"/>
          <p:cNvGrpSpPr/>
          <p:nvPr/>
        </p:nvGrpSpPr>
        <p:grpSpPr>
          <a:xfrm>
            <a:off x="5523160" y="2384985"/>
            <a:ext cx="2926890" cy="738713"/>
            <a:chOff x="5523160" y="2384985"/>
            <a:chExt cx="2926890" cy="738713"/>
          </a:xfrm>
        </p:grpSpPr>
        <p:sp>
          <p:nvSpPr>
            <p:cNvPr id="1745" name="Google Shape;1745;p40"/>
            <p:cNvSpPr/>
            <p:nvPr/>
          </p:nvSpPr>
          <p:spPr>
            <a:xfrm>
              <a:off x="5556988" y="2745026"/>
              <a:ext cx="480814" cy="18631"/>
            </a:xfrm>
            <a:custGeom>
              <a:avLst/>
              <a:gdLst/>
              <a:ahLst/>
              <a:cxnLst/>
              <a:rect l="l" t="t" r="r" b="b"/>
              <a:pathLst>
                <a:path w="15407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lnTo>
                    <a:pt x="15109" y="596"/>
                  </a:lnTo>
                  <a:cubicBezTo>
                    <a:pt x="15276" y="596"/>
                    <a:pt x="15407" y="465"/>
                    <a:pt x="15407" y="298"/>
                  </a:cubicBezTo>
                  <a:cubicBezTo>
                    <a:pt x="15407" y="132"/>
                    <a:pt x="15276" y="1"/>
                    <a:pt x="1510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5990572" y="2711603"/>
              <a:ext cx="85509" cy="85477"/>
            </a:xfrm>
            <a:custGeom>
              <a:avLst/>
              <a:gdLst/>
              <a:ahLst/>
              <a:cxnLst/>
              <a:rect l="l" t="t" r="r" b="b"/>
              <a:pathLst>
                <a:path w="2740" h="2739" extrusionOk="0">
                  <a:moveTo>
                    <a:pt x="1370" y="0"/>
                  </a:moveTo>
                  <a:cubicBezTo>
                    <a:pt x="620" y="0"/>
                    <a:pt x="1" y="607"/>
                    <a:pt x="1" y="1369"/>
                  </a:cubicBezTo>
                  <a:cubicBezTo>
                    <a:pt x="1" y="2131"/>
                    <a:pt x="620" y="2739"/>
                    <a:pt x="1370" y="2739"/>
                  </a:cubicBezTo>
                  <a:cubicBezTo>
                    <a:pt x="2132" y="2739"/>
                    <a:pt x="2739" y="2131"/>
                    <a:pt x="2739" y="1369"/>
                  </a:cubicBezTo>
                  <a:cubicBezTo>
                    <a:pt x="2739" y="607"/>
                    <a:pt x="2132" y="0"/>
                    <a:pt x="137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5523160" y="2711603"/>
              <a:ext cx="85852" cy="85477"/>
            </a:xfrm>
            <a:custGeom>
              <a:avLst/>
              <a:gdLst/>
              <a:ahLst/>
              <a:cxnLst/>
              <a:rect l="l" t="t" r="r" b="b"/>
              <a:pathLst>
                <a:path w="2751" h="2739" extrusionOk="0">
                  <a:moveTo>
                    <a:pt x="1382" y="0"/>
                  </a:moveTo>
                  <a:cubicBezTo>
                    <a:pt x="620" y="0"/>
                    <a:pt x="1" y="607"/>
                    <a:pt x="1" y="1369"/>
                  </a:cubicBezTo>
                  <a:cubicBezTo>
                    <a:pt x="1" y="2131"/>
                    <a:pt x="620" y="2739"/>
                    <a:pt x="1382" y="2739"/>
                  </a:cubicBezTo>
                  <a:cubicBezTo>
                    <a:pt x="2132" y="2739"/>
                    <a:pt x="2751" y="2131"/>
                    <a:pt x="2751" y="1369"/>
                  </a:cubicBezTo>
                  <a:cubicBezTo>
                    <a:pt x="2751" y="607"/>
                    <a:pt x="2132" y="0"/>
                    <a:pt x="138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6285599" y="2384985"/>
              <a:ext cx="632045" cy="738713"/>
            </a:xfrm>
            <a:custGeom>
              <a:avLst/>
              <a:gdLst/>
              <a:ahLst/>
              <a:cxnLst/>
              <a:rect l="l" t="t" r="r" b="b"/>
              <a:pathLst>
                <a:path w="20253" h="23671" extrusionOk="0">
                  <a:moveTo>
                    <a:pt x="10132" y="2206"/>
                  </a:moveTo>
                  <a:cubicBezTo>
                    <a:pt x="10287" y="2206"/>
                    <a:pt x="10442" y="2245"/>
                    <a:pt x="10573" y="2322"/>
                  </a:cubicBezTo>
                  <a:lnTo>
                    <a:pt x="18181" y="6716"/>
                  </a:lnTo>
                  <a:cubicBezTo>
                    <a:pt x="18443" y="6859"/>
                    <a:pt x="18598" y="7144"/>
                    <a:pt x="18598" y="7442"/>
                  </a:cubicBezTo>
                  <a:lnTo>
                    <a:pt x="18598" y="16229"/>
                  </a:lnTo>
                  <a:cubicBezTo>
                    <a:pt x="18598" y="16527"/>
                    <a:pt x="18455" y="16812"/>
                    <a:pt x="18193" y="16955"/>
                  </a:cubicBezTo>
                  <a:lnTo>
                    <a:pt x="10597" y="21349"/>
                  </a:lnTo>
                  <a:cubicBezTo>
                    <a:pt x="10466" y="21426"/>
                    <a:pt x="10320" y="21465"/>
                    <a:pt x="10174" y="21465"/>
                  </a:cubicBezTo>
                  <a:cubicBezTo>
                    <a:pt x="10028" y="21465"/>
                    <a:pt x="9882" y="21426"/>
                    <a:pt x="9751" y="21349"/>
                  </a:cubicBezTo>
                  <a:lnTo>
                    <a:pt x="2024" y="16955"/>
                  </a:lnTo>
                  <a:cubicBezTo>
                    <a:pt x="1762" y="16812"/>
                    <a:pt x="1488" y="16527"/>
                    <a:pt x="1488" y="16229"/>
                  </a:cubicBezTo>
                  <a:lnTo>
                    <a:pt x="1488" y="7442"/>
                  </a:lnTo>
                  <a:cubicBezTo>
                    <a:pt x="1488" y="7144"/>
                    <a:pt x="1774" y="6859"/>
                    <a:pt x="2036" y="6716"/>
                  </a:cubicBezTo>
                  <a:lnTo>
                    <a:pt x="9692" y="2322"/>
                  </a:lnTo>
                  <a:cubicBezTo>
                    <a:pt x="9823" y="2245"/>
                    <a:pt x="9978" y="2206"/>
                    <a:pt x="10132" y="2206"/>
                  </a:cubicBezTo>
                  <a:close/>
                  <a:moveTo>
                    <a:pt x="10144" y="1"/>
                  </a:moveTo>
                  <a:cubicBezTo>
                    <a:pt x="10025" y="1"/>
                    <a:pt x="9930" y="36"/>
                    <a:pt x="9823" y="84"/>
                  </a:cubicBezTo>
                  <a:lnTo>
                    <a:pt x="250" y="5668"/>
                  </a:lnTo>
                  <a:cubicBezTo>
                    <a:pt x="36" y="5787"/>
                    <a:pt x="0" y="6013"/>
                    <a:pt x="0" y="6251"/>
                  </a:cubicBezTo>
                  <a:lnTo>
                    <a:pt x="0" y="17419"/>
                  </a:lnTo>
                  <a:cubicBezTo>
                    <a:pt x="0" y="17658"/>
                    <a:pt x="48" y="17884"/>
                    <a:pt x="250" y="18003"/>
                  </a:cubicBezTo>
                  <a:lnTo>
                    <a:pt x="9882" y="23587"/>
                  </a:lnTo>
                  <a:cubicBezTo>
                    <a:pt x="9990" y="23646"/>
                    <a:pt x="10085" y="23670"/>
                    <a:pt x="10204" y="23670"/>
                  </a:cubicBezTo>
                  <a:cubicBezTo>
                    <a:pt x="10311" y="23670"/>
                    <a:pt x="10418" y="23646"/>
                    <a:pt x="10525" y="23587"/>
                  </a:cubicBezTo>
                  <a:lnTo>
                    <a:pt x="20050" y="18003"/>
                  </a:lnTo>
                  <a:cubicBezTo>
                    <a:pt x="20253" y="17884"/>
                    <a:pt x="20241" y="17658"/>
                    <a:pt x="20241" y="17419"/>
                  </a:cubicBezTo>
                  <a:lnTo>
                    <a:pt x="20241" y="6251"/>
                  </a:lnTo>
                  <a:cubicBezTo>
                    <a:pt x="20241" y="6013"/>
                    <a:pt x="20253" y="5787"/>
                    <a:pt x="20050" y="5668"/>
                  </a:cubicBezTo>
                  <a:lnTo>
                    <a:pt x="10442" y="84"/>
                  </a:lnTo>
                  <a:cubicBezTo>
                    <a:pt x="10347" y="36"/>
                    <a:pt x="10263" y="1"/>
                    <a:pt x="101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 txBox="1"/>
            <p:nvPr/>
          </p:nvSpPr>
          <p:spPr>
            <a:xfrm>
              <a:off x="7070050" y="2539542"/>
              <a:ext cx="1380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50" name="Google Shape;1750;p40"/>
          <p:cNvGrpSpPr/>
          <p:nvPr/>
        </p:nvGrpSpPr>
        <p:grpSpPr>
          <a:xfrm>
            <a:off x="3581426" y="1628297"/>
            <a:ext cx="1984547" cy="2252089"/>
            <a:chOff x="3581426" y="1628297"/>
            <a:chExt cx="1984547" cy="2252089"/>
          </a:xfrm>
        </p:grpSpPr>
        <p:sp>
          <p:nvSpPr>
            <p:cNvPr id="1751" name="Google Shape;1751;p40"/>
            <p:cNvSpPr/>
            <p:nvPr/>
          </p:nvSpPr>
          <p:spPr>
            <a:xfrm>
              <a:off x="3581426" y="1628297"/>
              <a:ext cx="1984547" cy="2252089"/>
            </a:xfrm>
            <a:custGeom>
              <a:avLst/>
              <a:gdLst/>
              <a:ahLst/>
              <a:cxnLst/>
              <a:rect l="l" t="t" r="r" b="b"/>
              <a:pathLst>
                <a:path w="63592" h="72165" extrusionOk="0">
                  <a:moveTo>
                    <a:pt x="31796" y="1"/>
                  </a:moveTo>
                  <a:cubicBezTo>
                    <a:pt x="31088" y="1"/>
                    <a:pt x="30379" y="185"/>
                    <a:pt x="29742" y="554"/>
                  </a:cubicBezTo>
                  <a:lnTo>
                    <a:pt x="2060" y="16544"/>
                  </a:lnTo>
                  <a:cubicBezTo>
                    <a:pt x="786" y="17271"/>
                    <a:pt x="0" y="18628"/>
                    <a:pt x="0" y="20092"/>
                  </a:cubicBezTo>
                  <a:lnTo>
                    <a:pt x="0" y="52073"/>
                  </a:lnTo>
                  <a:cubicBezTo>
                    <a:pt x="0" y="53537"/>
                    <a:pt x="786" y="54894"/>
                    <a:pt x="2060" y="55621"/>
                  </a:cubicBezTo>
                  <a:lnTo>
                    <a:pt x="29742" y="71611"/>
                  </a:lnTo>
                  <a:cubicBezTo>
                    <a:pt x="30379" y="71980"/>
                    <a:pt x="31088" y="72164"/>
                    <a:pt x="31796" y="72164"/>
                  </a:cubicBezTo>
                  <a:cubicBezTo>
                    <a:pt x="32505" y="72164"/>
                    <a:pt x="33213" y="71980"/>
                    <a:pt x="33850" y="71611"/>
                  </a:cubicBezTo>
                  <a:lnTo>
                    <a:pt x="61544" y="55621"/>
                  </a:lnTo>
                  <a:cubicBezTo>
                    <a:pt x="62806" y="54894"/>
                    <a:pt x="63592" y="53537"/>
                    <a:pt x="63592" y="52073"/>
                  </a:cubicBezTo>
                  <a:lnTo>
                    <a:pt x="63592" y="20092"/>
                  </a:lnTo>
                  <a:cubicBezTo>
                    <a:pt x="63592" y="18628"/>
                    <a:pt x="62806" y="17271"/>
                    <a:pt x="61544" y="16544"/>
                  </a:cubicBezTo>
                  <a:lnTo>
                    <a:pt x="33850" y="554"/>
                  </a:lnTo>
                  <a:cubicBezTo>
                    <a:pt x="33213" y="185"/>
                    <a:pt x="32505" y="1"/>
                    <a:pt x="3179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3699574" y="1753720"/>
              <a:ext cx="1748619" cy="2001243"/>
            </a:xfrm>
            <a:custGeom>
              <a:avLst/>
              <a:gdLst/>
              <a:ahLst/>
              <a:cxnLst/>
              <a:rect l="l" t="t" r="r" b="b"/>
              <a:pathLst>
                <a:path w="56032" h="64127" extrusionOk="0">
                  <a:moveTo>
                    <a:pt x="28016" y="0"/>
                  </a:moveTo>
                  <a:cubicBezTo>
                    <a:pt x="27695" y="0"/>
                    <a:pt x="27385" y="83"/>
                    <a:pt x="27111" y="238"/>
                  </a:cubicBezTo>
                  <a:lnTo>
                    <a:pt x="906" y="15371"/>
                  </a:lnTo>
                  <a:cubicBezTo>
                    <a:pt x="346" y="15692"/>
                    <a:pt x="1" y="16288"/>
                    <a:pt x="1" y="16931"/>
                  </a:cubicBezTo>
                  <a:lnTo>
                    <a:pt x="1" y="47196"/>
                  </a:lnTo>
                  <a:cubicBezTo>
                    <a:pt x="1" y="47839"/>
                    <a:pt x="346" y="48435"/>
                    <a:pt x="906" y="48756"/>
                  </a:cubicBezTo>
                  <a:lnTo>
                    <a:pt x="27111" y="63889"/>
                  </a:lnTo>
                  <a:cubicBezTo>
                    <a:pt x="27385" y="64044"/>
                    <a:pt x="27695" y="64127"/>
                    <a:pt x="28016" y="64127"/>
                  </a:cubicBezTo>
                  <a:cubicBezTo>
                    <a:pt x="28326" y="64127"/>
                    <a:pt x="28647" y="64044"/>
                    <a:pt x="28921" y="63889"/>
                  </a:cubicBezTo>
                  <a:lnTo>
                    <a:pt x="55115" y="48756"/>
                  </a:lnTo>
                  <a:cubicBezTo>
                    <a:pt x="55674" y="48435"/>
                    <a:pt x="56031" y="47839"/>
                    <a:pt x="56031" y="47196"/>
                  </a:cubicBezTo>
                  <a:lnTo>
                    <a:pt x="56031" y="16931"/>
                  </a:lnTo>
                  <a:cubicBezTo>
                    <a:pt x="56031" y="16288"/>
                    <a:pt x="55674" y="15692"/>
                    <a:pt x="55115" y="15371"/>
                  </a:cubicBezTo>
                  <a:lnTo>
                    <a:pt x="28921" y="238"/>
                  </a:lnTo>
                  <a:cubicBezTo>
                    <a:pt x="28647" y="83"/>
                    <a:pt x="28326" y="0"/>
                    <a:pt x="2801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3765357" y="1831551"/>
              <a:ext cx="1617079" cy="1845580"/>
            </a:xfrm>
            <a:custGeom>
              <a:avLst/>
              <a:gdLst/>
              <a:ahLst/>
              <a:cxnLst/>
              <a:rect l="l" t="t" r="r" b="b"/>
              <a:pathLst>
                <a:path w="51817" h="59139" extrusionOk="0">
                  <a:moveTo>
                    <a:pt x="25902" y="0"/>
                  </a:moveTo>
                  <a:cubicBezTo>
                    <a:pt x="25518" y="0"/>
                    <a:pt x="25134" y="102"/>
                    <a:pt x="24789" y="304"/>
                  </a:cubicBezTo>
                  <a:lnTo>
                    <a:pt x="1119" y="13972"/>
                  </a:lnTo>
                  <a:cubicBezTo>
                    <a:pt x="429" y="14365"/>
                    <a:pt x="0" y="15103"/>
                    <a:pt x="0" y="15901"/>
                  </a:cubicBezTo>
                  <a:lnTo>
                    <a:pt x="0" y="43238"/>
                  </a:lnTo>
                  <a:cubicBezTo>
                    <a:pt x="0" y="44036"/>
                    <a:pt x="429" y="44774"/>
                    <a:pt x="1119" y="45167"/>
                  </a:cubicBezTo>
                  <a:lnTo>
                    <a:pt x="24789" y="58835"/>
                  </a:lnTo>
                  <a:cubicBezTo>
                    <a:pt x="25134" y="59037"/>
                    <a:pt x="25518" y="59139"/>
                    <a:pt x="25902" y="59139"/>
                  </a:cubicBezTo>
                  <a:cubicBezTo>
                    <a:pt x="26286" y="59139"/>
                    <a:pt x="26670" y="59037"/>
                    <a:pt x="27015" y="58835"/>
                  </a:cubicBezTo>
                  <a:lnTo>
                    <a:pt x="50697" y="45167"/>
                  </a:lnTo>
                  <a:cubicBezTo>
                    <a:pt x="51387" y="44774"/>
                    <a:pt x="51816" y="44036"/>
                    <a:pt x="51816" y="43238"/>
                  </a:cubicBezTo>
                  <a:lnTo>
                    <a:pt x="51816" y="15901"/>
                  </a:lnTo>
                  <a:cubicBezTo>
                    <a:pt x="51816" y="15103"/>
                    <a:pt x="51387" y="14365"/>
                    <a:pt x="50697" y="13972"/>
                  </a:cubicBezTo>
                  <a:lnTo>
                    <a:pt x="27015" y="304"/>
                  </a:lnTo>
                  <a:cubicBezTo>
                    <a:pt x="26670" y="102"/>
                    <a:pt x="26286" y="0"/>
                    <a:pt x="25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759" name="Google Shape;1759;p41"/>
          <p:cNvGrpSpPr/>
          <p:nvPr/>
        </p:nvGrpSpPr>
        <p:grpSpPr>
          <a:xfrm>
            <a:off x="1676888" y="2460975"/>
            <a:ext cx="5789150" cy="715575"/>
            <a:chOff x="1676888" y="2460975"/>
            <a:chExt cx="5789150" cy="715575"/>
          </a:xfrm>
        </p:grpSpPr>
        <p:sp>
          <p:nvSpPr>
            <p:cNvPr id="1760" name="Google Shape;1760;p41"/>
            <p:cNvSpPr/>
            <p:nvPr/>
          </p:nvSpPr>
          <p:spPr>
            <a:xfrm>
              <a:off x="4105763" y="2461250"/>
              <a:ext cx="1084100" cy="715300"/>
            </a:xfrm>
            <a:custGeom>
              <a:avLst/>
              <a:gdLst/>
              <a:ahLst/>
              <a:cxnLst/>
              <a:rect l="l" t="t" r="r" b="b"/>
              <a:pathLst>
                <a:path w="43364" h="28612" extrusionOk="0">
                  <a:moveTo>
                    <a:pt x="3989" y="1"/>
                  </a:moveTo>
                  <a:lnTo>
                    <a:pt x="1" y="7430"/>
                  </a:lnTo>
                  <a:lnTo>
                    <a:pt x="39363" y="28612"/>
                  </a:lnTo>
                  <a:lnTo>
                    <a:pt x="43363" y="21182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2814538" y="2460975"/>
              <a:ext cx="1087050" cy="715275"/>
            </a:xfrm>
            <a:custGeom>
              <a:avLst/>
              <a:gdLst/>
              <a:ahLst/>
              <a:cxnLst/>
              <a:rect l="l" t="t" r="r" b="b"/>
              <a:pathLst>
                <a:path w="43482" h="28611" extrusionOk="0">
                  <a:moveTo>
                    <a:pt x="39493" y="0"/>
                  </a:moveTo>
                  <a:lnTo>
                    <a:pt x="0" y="21169"/>
                  </a:lnTo>
                  <a:lnTo>
                    <a:pt x="3989" y="28611"/>
                  </a:lnTo>
                  <a:lnTo>
                    <a:pt x="43482" y="7430"/>
                  </a:lnTo>
                  <a:lnTo>
                    <a:pt x="39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1676888" y="2461250"/>
              <a:ext cx="1084100" cy="715000"/>
            </a:xfrm>
            <a:custGeom>
              <a:avLst/>
              <a:gdLst/>
              <a:ahLst/>
              <a:cxnLst/>
              <a:rect l="l" t="t" r="r" b="b"/>
              <a:pathLst>
                <a:path w="43364" h="28600" extrusionOk="0">
                  <a:moveTo>
                    <a:pt x="4001" y="1"/>
                  </a:moveTo>
                  <a:lnTo>
                    <a:pt x="1" y="7430"/>
                  </a:lnTo>
                  <a:lnTo>
                    <a:pt x="39375" y="28600"/>
                  </a:lnTo>
                  <a:lnTo>
                    <a:pt x="43363" y="21170"/>
                  </a:lnTo>
                  <a:lnTo>
                    <a:pt x="40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6381938" y="2461250"/>
              <a:ext cx="1084100" cy="715300"/>
            </a:xfrm>
            <a:custGeom>
              <a:avLst/>
              <a:gdLst/>
              <a:ahLst/>
              <a:cxnLst/>
              <a:rect l="l" t="t" r="r" b="b"/>
              <a:pathLst>
                <a:path w="43364" h="28612" extrusionOk="0">
                  <a:moveTo>
                    <a:pt x="4001" y="1"/>
                  </a:moveTo>
                  <a:lnTo>
                    <a:pt x="1" y="7430"/>
                  </a:lnTo>
                  <a:lnTo>
                    <a:pt x="39375" y="28612"/>
                  </a:lnTo>
                  <a:lnTo>
                    <a:pt x="43363" y="21182"/>
                  </a:lnTo>
                  <a:lnTo>
                    <a:pt x="40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5243113" y="2460975"/>
              <a:ext cx="1087050" cy="714975"/>
            </a:xfrm>
            <a:custGeom>
              <a:avLst/>
              <a:gdLst/>
              <a:ahLst/>
              <a:cxnLst/>
              <a:rect l="l" t="t" r="r" b="b"/>
              <a:pathLst>
                <a:path w="43482" h="28599" extrusionOk="0">
                  <a:moveTo>
                    <a:pt x="39493" y="0"/>
                  </a:moveTo>
                  <a:lnTo>
                    <a:pt x="0" y="21169"/>
                  </a:lnTo>
                  <a:lnTo>
                    <a:pt x="3989" y="28599"/>
                  </a:lnTo>
                  <a:lnTo>
                    <a:pt x="43482" y="7430"/>
                  </a:lnTo>
                  <a:lnTo>
                    <a:pt x="39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1"/>
          <p:cNvGrpSpPr/>
          <p:nvPr/>
        </p:nvGrpSpPr>
        <p:grpSpPr>
          <a:xfrm>
            <a:off x="1108438" y="1287912"/>
            <a:ext cx="1237800" cy="1795463"/>
            <a:chOff x="1108438" y="1287912"/>
            <a:chExt cx="1237800" cy="1795463"/>
          </a:xfrm>
        </p:grpSpPr>
        <p:sp>
          <p:nvSpPr>
            <p:cNvPr id="1766" name="Google Shape;1766;p41"/>
            <p:cNvSpPr/>
            <p:nvPr/>
          </p:nvSpPr>
          <p:spPr>
            <a:xfrm>
              <a:off x="1125038" y="2024600"/>
              <a:ext cx="1204625" cy="1058775"/>
            </a:xfrm>
            <a:custGeom>
              <a:avLst/>
              <a:gdLst/>
              <a:ahLst/>
              <a:cxnLst/>
              <a:rect l="l" t="t" r="r" b="b"/>
              <a:pathLst>
                <a:path w="48185" h="42351" extrusionOk="0">
                  <a:moveTo>
                    <a:pt x="13740" y="1"/>
                  </a:moveTo>
                  <a:cubicBezTo>
                    <a:pt x="12585" y="1"/>
                    <a:pt x="11514" y="620"/>
                    <a:pt x="10930" y="1632"/>
                  </a:cubicBezTo>
                  <a:lnTo>
                    <a:pt x="584" y="19562"/>
                  </a:lnTo>
                  <a:cubicBezTo>
                    <a:pt x="0" y="20563"/>
                    <a:pt x="0" y="21801"/>
                    <a:pt x="584" y="22801"/>
                  </a:cubicBezTo>
                  <a:lnTo>
                    <a:pt x="10930" y="40732"/>
                  </a:lnTo>
                  <a:cubicBezTo>
                    <a:pt x="11514" y="41732"/>
                    <a:pt x="12585" y="42351"/>
                    <a:pt x="13740" y="42351"/>
                  </a:cubicBezTo>
                  <a:lnTo>
                    <a:pt x="34445" y="42351"/>
                  </a:lnTo>
                  <a:cubicBezTo>
                    <a:pt x="35600" y="42351"/>
                    <a:pt x="36672" y="41732"/>
                    <a:pt x="37255" y="40732"/>
                  </a:cubicBezTo>
                  <a:lnTo>
                    <a:pt x="47602" y="22801"/>
                  </a:lnTo>
                  <a:cubicBezTo>
                    <a:pt x="48185" y="21801"/>
                    <a:pt x="48185" y="20563"/>
                    <a:pt x="47602" y="19562"/>
                  </a:cubicBezTo>
                  <a:lnTo>
                    <a:pt x="37255" y="1632"/>
                  </a:lnTo>
                  <a:cubicBezTo>
                    <a:pt x="36672" y="620"/>
                    <a:pt x="35600" y="1"/>
                    <a:pt x="3444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1237538" y="2122225"/>
              <a:ext cx="979925" cy="863825"/>
            </a:xfrm>
            <a:custGeom>
              <a:avLst/>
              <a:gdLst/>
              <a:ahLst/>
              <a:cxnLst/>
              <a:rect l="l" t="t" r="r" b="b"/>
              <a:pathLst>
                <a:path w="39197" h="34553" extrusionOk="0">
                  <a:moveTo>
                    <a:pt x="11490" y="1"/>
                  </a:moveTo>
                  <a:cubicBezTo>
                    <a:pt x="10336" y="1"/>
                    <a:pt x="9264" y="608"/>
                    <a:pt x="8681" y="1620"/>
                  </a:cubicBezTo>
                  <a:lnTo>
                    <a:pt x="572" y="15657"/>
                  </a:lnTo>
                  <a:cubicBezTo>
                    <a:pt x="1" y="16658"/>
                    <a:pt x="1" y="17896"/>
                    <a:pt x="572" y="18896"/>
                  </a:cubicBezTo>
                  <a:lnTo>
                    <a:pt x="8681" y="32933"/>
                  </a:lnTo>
                  <a:cubicBezTo>
                    <a:pt x="9264" y="33934"/>
                    <a:pt x="10336" y="34553"/>
                    <a:pt x="11490" y="34553"/>
                  </a:cubicBezTo>
                  <a:lnTo>
                    <a:pt x="27695" y="34553"/>
                  </a:lnTo>
                  <a:cubicBezTo>
                    <a:pt x="28862" y="34553"/>
                    <a:pt x="29933" y="33934"/>
                    <a:pt x="30505" y="32933"/>
                  </a:cubicBezTo>
                  <a:lnTo>
                    <a:pt x="38613" y="18896"/>
                  </a:lnTo>
                  <a:cubicBezTo>
                    <a:pt x="39196" y="17896"/>
                    <a:pt x="39196" y="16658"/>
                    <a:pt x="38613" y="15657"/>
                  </a:cubicBezTo>
                  <a:lnTo>
                    <a:pt x="30505" y="1620"/>
                  </a:lnTo>
                  <a:cubicBezTo>
                    <a:pt x="29933" y="608"/>
                    <a:pt x="28862" y="1"/>
                    <a:pt x="27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1546813" y="1899000"/>
              <a:ext cx="361075" cy="361075"/>
            </a:xfrm>
            <a:custGeom>
              <a:avLst/>
              <a:gdLst/>
              <a:ahLst/>
              <a:cxnLst/>
              <a:rect l="l" t="t" r="r" b="b"/>
              <a:pathLst>
                <a:path w="14443" h="14443" extrusionOk="0">
                  <a:moveTo>
                    <a:pt x="7228" y="0"/>
                  </a:moveTo>
                  <a:cubicBezTo>
                    <a:pt x="3239" y="0"/>
                    <a:pt x="1" y="3239"/>
                    <a:pt x="1" y="7227"/>
                  </a:cubicBezTo>
                  <a:cubicBezTo>
                    <a:pt x="1" y="11216"/>
                    <a:pt x="3239" y="14442"/>
                    <a:pt x="7228" y="14442"/>
                  </a:cubicBezTo>
                  <a:cubicBezTo>
                    <a:pt x="11216" y="14442"/>
                    <a:pt x="14443" y="11216"/>
                    <a:pt x="14443" y="7227"/>
                  </a:cubicBezTo>
                  <a:cubicBezTo>
                    <a:pt x="14443" y="3239"/>
                    <a:pt x="11216" y="0"/>
                    <a:pt x="722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 txBox="1"/>
            <p:nvPr/>
          </p:nvSpPr>
          <p:spPr>
            <a:xfrm>
              <a:off x="1108438" y="1287912"/>
              <a:ext cx="123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1589388" y="1941599"/>
              <a:ext cx="276000" cy="27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1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71" name="Google Shape;1771;p41"/>
          <p:cNvGrpSpPr/>
          <p:nvPr/>
        </p:nvGrpSpPr>
        <p:grpSpPr>
          <a:xfrm>
            <a:off x="3384925" y="1287912"/>
            <a:ext cx="1237800" cy="1795463"/>
            <a:chOff x="3384925" y="1287912"/>
            <a:chExt cx="1237800" cy="1795463"/>
          </a:xfrm>
        </p:grpSpPr>
        <p:sp>
          <p:nvSpPr>
            <p:cNvPr id="1772" name="Google Shape;1772;p41"/>
            <p:cNvSpPr/>
            <p:nvPr/>
          </p:nvSpPr>
          <p:spPr>
            <a:xfrm>
              <a:off x="3401513" y="2024600"/>
              <a:ext cx="1204625" cy="1058775"/>
            </a:xfrm>
            <a:custGeom>
              <a:avLst/>
              <a:gdLst/>
              <a:ahLst/>
              <a:cxnLst/>
              <a:rect l="l" t="t" r="r" b="b"/>
              <a:pathLst>
                <a:path w="48185" h="42351" extrusionOk="0">
                  <a:moveTo>
                    <a:pt x="13740" y="1"/>
                  </a:moveTo>
                  <a:cubicBezTo>
                    <a:pt x="12573" y="1"/>
                    <a:pt x="11502" y="620"/>
                    <a:pt x="10930" y="1632"/>
                  </a:cubicBezTo>
                  <a:lnTo>
                    <a:pt x="572" y="19562"/>
                  </a:lnTo>
                  <a:cubicBezTo>
                    <a:pt x="0" y="20563"/>
                    <a:pt x="0" y="21801"/>
                    <a:pt x="572" y="22801"/>
                  </a:cubicBezTo>
                  <a:lnTo>
                    <a:pt x="10930" y="40732"/>
                  </a:lnTo>
                  <a:cubicBezTo>
                    <a:pt x="11502" y="41732"/>
                    <a:pt x="12573" y="42351"/>
                    <a:pt x="13740" y="42351"/>
                  </a:cubicBezTo>
                  <a:lnTo>
                    <a:pt x="34445" y="42351"/>
                  </a:lnTo>
                  <a:cubicBezTo>
                    <a:pt x="35600" y="42351"/>
                    <a:pt x="36672" y="41732"/>
                    <a:pt x="37255" y="40732"/>
                  </a:cubicBezTo>
                  <a:lnTo>
                    <a:pt x="47602" y="22801"/>
                  </a:lnTo>
                  <a:cubicBezTo>
                    <a:pt x="48185" y="21801"/>
                    <a:pt x="48185" y="20563"/>
                    <a:pt x="47602" y="19562"/>
                  </a:cubicBezTo>
                  <a:lnTo>
                    <a:pt x="37255" y="1632"/>
                  </a:lnTo>
                  <a:cubicBezTo>
                    <a:pt x="36672" y="620"/>
                    <a:pt x="35600" y="1"/>
                    <a:pt x="3444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3513738" y="2122225"/>
              <a:ext cx="979900" cy="863825"/>
            </a:xfrm>
            <a:custGeom>
              <a:avLst/>
              <a:gdLst/>
              <a:ahLst/>
              <a:cxnLst/>
              <a:rect l="l" t="t" r="r" b="b"/>
              <a:pathLst>
                <a:path w="39196" h="34553" extrusionOk="0">
                  <a:moveTo>
                    <a:pt x="11501" y="1"/>
                  </a:moveTo>
                  <a:cubicBezTo>
                    <a:pt x="10335" y="1"/>
                    <a:pt x="9263" y="608"/>
                    <a:pt x="8692" y="1620"/>
                  </a:cubicBezTo>
                  <a:lnTo>
                    <a:pt x="583" y="15657"/>
                  </a:lnTo>
                  <a:cubicBezTo>
                    <a:pt x="0" y="16658"/>
                    <a:pt x="0" y="17896"/>
                    <a:pt x="583" y="18896"/>
                  </a:cubicBezTo>
                  <a:lnTo>
                    <a:pt x="8692" y="32933"/>
                  </a:lnTo>
                  <a:cubicBezTo>
                    <a:pt x="9263" y="33934"/>
                    <a:pt x="10335" y="34553"/>
                    <a:pt x="11501" y="34553"/>
                  </a:cubicBezTo>
                  <a:lnTo>
                    <a:pt x="27706" y="34553"/>
                  </a:lnTo>
                  <a:cubicBezTo>
                    <a:pt x="28861" y="34553"/>
                    <a:pt x="29932" y="33934"/>
                    <a:pt x="30516" y="32933"/>
                  </a:cubicBezTo>
                  <a:lnTo>
                    <a:pt x="38612" y="18896"/>
                  </a:lnTo>
                  <a:cubicBezTo>
                    <a:pt x="39195" y="17896"/>
                    <a:pt x="39195" y="16658"/>
                    <a:pt x="38612" y="15657"/>
                  </a:cubicBezTo>
                  <a:lnTo>
                    <a:pt x="30516" y="1620"/>
                  </a:lnTo>
                  <a:cubicBezTo>
                    <a:pt x="29932" y="608"/>
                    <a:pt x="28861" y="1"/>
                    <a:pt x="27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3823288" y="1899000"/>
              <a:ext cx="361075" cy="361075"/>
            </a:xfrm>
            <a:custGeom>
              <a:avLst/>
              <a:gdLst/>
              <a:ahLst/>
              <a:cxnLst/>
              <a:rect l="l" t="t" r="r" b="b"/>
              <a:pathLst>
                <a:path w="14443" h="14443" extrusionOk="0">
                  <a:moveTo>
                    <a:pt x="7216" y="0"/>
                  </a:moveTo>
                  <a:cubicBezTo>
                    <a:pt x="3227" y="0"/>
                    <a:pt x="1" y="3239"/>
                    <a:pt x="1" y="7227"/>
                  </a:cubicBezTo>
                  <a:cubicBezTo>
                    <a:pt x="1" y="11216"/>
                    <a:pt x="3227" y="14442"/>
                    <a:pt x="7216" y="14442"/>
                  </a:cubicBezTo>
                  <a:cubicBezTo>
                    <a:pt x="11204" y="14442"/>
                    <a:pt x="14443" y="11216"/>
                    <a:pt x="14443" y="7227"/>
                  </a:cubicBezTo>
                  <a:cubicBezTo>
                    <a:pt x="14443" y="3239"/>
                    <a:pt x="11204" y="0"/>
                    <a:pt x="721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 txBox="1"/>
            <p:nvPr/>
          </p:nvSpPr>
          <p:spPr>
            <a:xfrm>
              <a:off x="3384925" y="1287912"/>
              <a:ext cx="123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3865675" y="1941599"/>
              <a:ext cx="276000" cy="27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77" name="Google Shape;1777;p41"/>
          <p:cNvGrpSpPr/>
          <p:nvPr/>
        </p:nvGrpSpPr>
        <p:grpSpPr>
          <a:xfrm>
            <a:off x="5661438" y="1287912"/>
            <a:ext cx="1237800" cy="1795463"/>
            <a:chOff x="5661438" y="1287912"/>
            <a:chExt cx="1237800" cy="1795463"/>
          </a:xfrm>
        </p:grpSpPr>
        <p:sp>
          <p:nvSpPr>
            <p:cNvPr id="1778" name="Google Shape;1778;p41"/>
            <p:cNvSpPr/>
            <p:nvPr/>
          </p:nvSpPr>
          <p:spPr>
            <a:xfrm>
              <a:off x="5677688" y="2024600"/>
              <a:ext cx="1204650" cy="1058775"/>
            </a:xfrm>
            <a:custGeom>
              <a:avLst/>
              <a:gdLst/>
              <a:ahLst/>
              <a:cxnLst/>
              <a:rect l="l" t="t" r="r" b="b"/>
              <a:pathLst>
                <a:path w="48186" h="42351" extrusionOk="0">
                  <a:moveTo>
                    <a:pt x="13740" y="1"/>
                  </a:moveTo>
                  <a:cubicBezTo>
                    <a:pt x="12585" y="1"/>
                    <a:pt x="11514" y="620"/>
                    <a:pt x="10930" y="1632"/>
                  </a:cubicBezTo>
                  <a:lnTo>
                    <a:pt x="584" y="19562"/>
                  </a:lnTo>
                  <a:cubicBezTo>
                    <a:pt x="0" y="20563"/>
                    <a:pt x="0" y="21801"/>
                    <a:pt x="584" y="22801"/>
                  </a:cubicBezTo>
                  <a:lnTo>
                    <a:pt x="10930" y="40732"/>
                  </a:lnTo>
                  <a:cubicBezTo>
                    <a:pt x="11514" y="41732"/>
                    <a:pt x="12585" y="42351"/>
                    <a:pt x="13740" y="42351"/>
                  </a:cubicBezTo>
                  <a:lnTo>
                    <a:pt x="34445" y="42351"/>
                  </a:lnTo>
                  <a:cubicBezTo>
                    <a:pt x="35612" y="42351"/>
                    <a:pt x="36672" y="41732"/>
                    <a:pt x="37255" y="40732"/>
                  </a:cubicBezTo>
                  <a:lnTo>
                    <a:pt x="47614" y="22801"/>
                  </a:lnTo>
                  <a:cubicBezTo>
                    <a:pt x="48185" y="21801"/>
                    <a:pt x="48185" y="20563"/>
                    <a:pt x="47614" y="19562"/>
                  </a:cubicBezTo>
                  <a:lnTo>
                    <a:pt x="37255" y="1632"/>
                  </a:lnTo>
                  <a:cubicBezTo>
                    <a:pt x="36684" y="620"/>
                    <a:pt x="35612" y="1"/>
                    <a:pt x="344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5790213" y="2122225"/>
              <a:ext cx="979900" cy="863825"/>
            </a:xfrm>
            <a:custGeom>
              <a:avLst/>
              <a:gdLst/>
              <a:ahLst/>
              <a:cxnLst/>
              <a:rect l="l" t="t" r="r" b="b"/>
              <a:pathLst>
                <a:path w="39196" h="34553" extrusionOk="0">
                  <a:moveTo>
                    <a:pt x="11490" y="1"/>
                  </a:moveTo>
                  <a:cubicBezTo>
                    <a:pt x="10335" y="1"/>
                    <a:pt x="9263" y="608"/>
                    <a:pt x="8680" y="1620"/>
                  </a:cubicBezTo>
                  <a:lnTo>
                    <a:pt x="583" y="15657"/>
                  </a:lnTo>
                  <a:cubicBezTo>
                    <a:pt x="0" y="16658"/>
                    <a:pt x="0" y="17896"/>
                    <a:pt x="583" y="18896"/>
                  </a:cubicBezTo>
                  <a:lnTo>
                    <a:pt x="8680" y="32933"/>
                  </a:lnTo>
                  <a:cubicBezTo>
                    <a:pt x="9263" y="33934"/>
                    <a:pt x="10335" y="34553"/>
                    <a:pt x="11490" y="34553"/>
                  </a:cubicBezTo>
                  <a:lnTo>
                    <a:pt x="27694" y="34553"/>
                  </a:lnTo>
                  <a:cubicBezTo>
                    <a:pt x="28861" y="34553"/>
                    <a:pt x="29932" y="33934"/>
                    <a:pt x="30504" y="32933"/>
                  </a:cubicBezTo>
                  <a:lnTo>
                    <a:pt x="38612" y="18896"/>
                  </a:lnTo>
                  <a:cubicBezTo>
                    <a:pt x="39195" y="17896"/>
                    <a:pt x="39195" y="16658"/>
                    <a:pt x="38612" y="15657"/>
                  </a:cubicBezTo>
                  <a:lnTo>
                    <a:pt x="30504" y="1620"/>
                  </a:lnTo>
                  <a:cubicBezTo>
                    <a:pt x="29932" y="608"/>
                    <a:pt x="28861" y="1"/>
                    <a:pt x="27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6099463" y="1899000"/>
              <a:ext cx="361075" cy="361075"/>
            </a:xfrm>
            <a:custGeom>
              <a:avLst/>
              <a:gdLst/>
              <a:ahLst/>
              <a:cxnLst/>
              <a:rect l="l" t="t" r="r" b="b"/>
              <a:pathLst>
                <a:path w="14443" h="14443" extrusionOk="0">
                  <a:moveTo>
                    <a:pt x="7228" y="0"/>
                  </a:moveTo>
                  <a:cubicBezTo>
                    <a:pt x="3239" y="0"/>
                    <a:pt x="1" y="3239"/>
                    <a:pt x="1" y="7227"/>
                  </a:cubicBezTo>
                  <a:cubicBezTo>
                    <a:pt x="1" y="11216"/>
                    <a:pt x="3239" y="14442"/>
                    <a:pt x="7228" y="14442"/>
                  </a:cubicBezTo>
                  <a:cubicBezTo>
                    <a:pt x="11216" y="14442"/>
                    <a:pt x="14443" y="11216"/>
                    <a:pt x="14443" y="7227"/>
                  </a:cubicBezTo>
                  <a:cubicBezTo>
                    <a:pt x="14443" y="3239"/>
                    <a:pt x="11216" y="0"/>
                    <a:pt x="722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 txBox="1"/>
            <p:nvPr/>
          </p:nvSpPr>
          <p:spPr>
            <a:xfrm>
              <a:off x="5661438" y="1287912"/>
              <a:ext cx="123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6142250" y="1941599"/>
              <a:ext cx="276000" cy="27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1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83" name="Google Shape;1783;p41"/>
          <p:cNvGrpSpPr/>
          <p:nvPr/>
        </p:nvGrpSpPr>
        <p:grpSpPr>
          <a:xfrm>
            <a:off x="2245200" y="2428525"/>
            <a:ext cx="1237800" cy="1795512"/>
            <a:chOff x="2245200" y="2428525"/>
            <a:chExt cx="1237800" cy="1795512"/>
          </a:xfrm>
        </p:grpSpPr>
        <p:sp>
          <p:nvSpPr>
            <p:cNvPr id="1784" name="Google Shape;1784;p41"/>
            <p:cNvSpPr/>
            <p:nvPr/>
          </p:nvSpPr>
          <p:spPr>
            <a:xfrm>
              <a:off x="2261788" y="2554125"/>
              <a:ext cx="1204625" cy="1058800"/>
            </a:xfrm>
            <a:custGeom>
              <a:avLst/>
              <a:gdLst/>
              <a:ahLst/>
              <a:cxnLst/>
              <a:rect l="l" t="t" r="r" b="b"/>
              <a:pathLst>
                <a:path w="48185" h="42352" extrusionOk="0">
                  <a:moveTo>
                    <a:pt x="13740" y="1"/>
                  </a:moveTo>
                  <a:cubicBezTo>
                    <a:pt x="12585" y="1"/>
                    <a:pt x="11514" y="620"/>
                    <a:pt x="10930" y="1620"/>
                  </a:cubicBezTo>
                  <a:lnTo>
                    <a:pt x="572" y="19551"/>
                  </a:lnTo>
                  <a:cubicBezTo>
                    <a:pt x="0" y="20551"/>
                    <a:pt x="0" y="21789"/>
                    <a:pt x="572" y="22801"/>
                  </a:cubicBezTo>
                  <a:lnTo>
                    <a:pt x="10930" y="40720"/>
                  </a:lnTo>
                  <a:cubicBezTo>
                    <a:pt x="11514" y="41732"/>
                    <a:pt x="12585" y="42351"/>
                    <a:pt x="13740" y="42351"/>
                  </a:cubicBezTo>
                  <a:lnTo>
                    <a:pt x="34445" y="42351"/>
                  </a:lnTo>
                  <a:cubicBezTo>
                    <a:pt x="35600" y="42351"/>
                    <a:pt x="36672" y="41732"/>
                    <a:pt x="37255" y="40720"/>
                  </a:cubicBezTo>
                  <a:lnTo>
                    <a:pt x="47602" y="22801"/>
                  </a:lnTo>
                  <a:cubicBezTo>
                    <a:pt x="48185" y="21789"/>
                    <a:pt x="48185" y="20551"/>
                    <a:pt x="47602" y="19551"/>
                  </a:cubicBezTo>
                  <a:lnTo>
                    <a:pt x="37255" y="1620"/>
                  </a:lnTo>
                  <a:cubicBezTo>
                    <a:pt x="36672" y="620"/>
                    <a:pt x="35600" y="1"/>
                    <a:pt x="3444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2374013" y="2651475"/>
              <a:ext cx="979900" cy="864100"/>
            </a:xfrm>
            <a:custGeom>
              <a:avLst/>
              <a:gdLst/>
              <a:ahLst/>
              <a:cxnLst/>
              <a:rect l="l" t="t" r="r" b="b"/>
              <a:pathLst>
                <a:path w="39196" h="34564" extrusionOk="0">
                  <a:moveTo>
                    <a:pt x="11501" y="0"/>
                  </a:moveTo>
                  <a:cubicBezTo>
                    <a:pt x="10335" y="0"/>
                    <a:pt x="9263" y="619"/>
                    <a:pt x="8692" y="1619"/>
                  </a:cubicBezTo>
                  <a:lnTo>
                    <a:pt x="583" y="15657"/>
                  </a:lnTo>
                  <a:cubicBezTo>
                    <a:pt x="0" y="16657"/>
                    <a:pt x="0" y="17895"/>
                    <a:pt x="583" y="18907"/>
                  </a:cubicBezTo>
                  <a:lnTo>
                    <a:pt x="8692" y="32933"/>
                  </a:lnTo>
                  <a:cubicBezTo>
                    <a:pt x="9263" y="33945"/>
                    <a:pt x="10335" y="34564"/>
                    <a:pt x="11501" y="34564"/>
                  </a:cubicBezTo>
                  <a:lnTo>
                    <a:pt x="27706" y="34564"/>
                  </a:lnTo>
                  <a:cubicBezTo>
                    <a:pt x="28861" y="34564"/>
                    <a:pt x="29932" y="33945"/>
                    <a:pt x="30516" y="32933"/>
                  </a:cubicBezTo>
                  <a:lnTo>
                    <a:pt x="38624" y="18907"/>
                  </a:lnTo>
                  <a:cubicBezTo>
                    <a:pt x="39195" y="17895"/>
                    <a:pt x="39195" y="16657"/>
                    <a:pt x="38624" y="15657"/>
                  </a:cubicBezTo>
                  <a:lnTo>
                    <a:pt x="30516" y="1619"/>
                  </a:lnTo>
                  <a:cubicBezTo>
                    <a:pt x="29932" y="619"/>
                    <a:pt x="28861" y="0"/>
                    <a:pt x="27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2683563" y="2428525"/>
              <a:ext cx="361075" cy="360775"/>
            </a:xfrm>
            <a:custGeom>
              <a:avLst/>
              <a:gdLst/>
              <a:ahLst/>
              <a:cxnLst/>
              <a:rect l="l" t="t" r="r" b="b"/>
              <a:pathLst>
                <a:path w="14443" h="14431" extrusionOk="0">
                  <a:moveTo>
                    <a:pt x="7216" y="0"/>
                  </a:moveTo>
                  <a:cubicBezTo>
                    <a:pt x="3227" y="0"/>
                    <a:pt x="1" y="3227"/>
                    <a:pt x="1" y="7215"/>
                  </a:cubicBezTo>
                  <a:cubicBezTo>
                    <a:pt x="1" y="11204"/>
                    <a:pt x="3227" y="14431"/>
                    <a:pt x="7216" y="14431"/>
                  </a:cubicBezTo>
                  <a:cubicBezTo>
                    <a:pt x="11204" y="14431"/>
                    <a:pt x="14443" y="11204"/>
                    <a:pt x="14443" y="7215"/>
                  </a:cubicBezTo>
                  <a:cubicBezTo>
                    <a:pt x="14443" y="3227"/>
                    <a:pt x="11204" y="0"/>
                    <a:pt x="72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 txBox="1"/>
            <p:nvPr/>
          </p:nvSpPr>
          <p:spPr>
            <a:xfrm>
              <a:off x="2245200" y="3689137"/>
              <a:ext cx="123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2727575" y="2470911"/>
              <a:ext cx="276000" cy="27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1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89" name="Google Shape;1789;p41"/>
          <p:cNvGrpSpPr/>
          <p:nvPr/>
        </p:nvGrpSpPr>
        <p:grpSpPr>
          <a:xfrm>
            <a:off x="4521513" y="2428525"/>
            <a:ext cx="1237800" cy="1795512"/>
            <a:chOff x="4521513" y="2428525"/>
            <a:chExt cx="1237800" cy="1795512"/>
          </a:xfrm>
        </p:grpSpPr>
        <p:sp>
          <p:nvSpPr>
            <p:cNvPr id="1790" name="Google Shape;1790;p41"/>
            <p:cNvSpPr/>
            <p:nvPr/>
          </p:nvSpPr>
          <p:spPr>
            <a:xfrm>
              <a:off x="4538088" y="2554125"/>
              <a:ext cx="1204650" cy="1058800"/>
            </a:xfrm>
            <a:custGeom>
              <a:avLst/>
              <a:gdLst/>
              <a:ahLst/>
              <a:cxnLst/>
              <a:rect l="l" t="t" r="r" b="b"/>
              <a:pathLst>
                <a:path w="48186" h="42352" extrusionOk="0">
                  <a:moveTo>
                    <a:pt x="13740" y="1"/>
                  </a:moveTo>
                  <a:cubicBezTo>
                    <a:pt x="12585" y="1"/>
                    <a:pt x="11514" y="620"/>
                    <a:pt x="10930" y="1620"/>
                  </a:cubicBezTo>
                  <a:lnTo>
                    <a:pt x="584" y="19551"/>
                  </a:lnTo>
                  <a:cubicBezTo>
                    <a:pt x="0" y="20551"/>
                    <a:pt x="0" y="21789"/>
                    <a:pt x="584" y="22801"/>
                  </a:cubicBezTo>
                  <a:lnTo>
                    <a:pt x="10930" y="40720"/>
                  </a:lnTo>
                  <a:cubicBezTo>
                    <a:pt x="11514" y="41732"/>
                    <a:pt x="12585" y="42351"/>
                    <a:pt x="13740" y="42351"/>
                  </a:cubicBezTo>
                  <a:lnTo>
                    <a:pt x="34445" y="42351"/>
                  </a:lnTo>
                  <a:cubicBezTo>
                    <a:pt x="35612" y="42351"/>
                    <a:pt x="36684" y="41732"/>
                    <a:pt x="37255" y="40720"/>
                  </a:cubicBezTo>
                  <a:lnTo>
                    <a:pt x="47614" y="22801"/>
                  </a:lnTo>
                  <a:cubicBezTo>
                    <a:pt x="48185" y="21789"/>
                    <a:pt x="48185" y="20551"/>
                    <a:pt x="47614" y="19551"/>
                  </a:cubicBezTo>
                  <a:lnTo>
                    <a:pt x="37255" y="1620"/>
                  </a:lnTo>
                  <a:cubicBezTo>
                    <a:pt x="36684" y="620"/>
                    <a:pt x="35612" y="1"/>
                    <a:pt x="3444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4650463" y="2651475"/>
              <a:ext cx="979900" cy="864100"/>
            </a:xfrm>
            <a:custGeom>
              <a:avLst/>
              <a:gdLst/>
              <a:ahLst/>
              <a:cxnLst/>
              <a:rect l="l" t="t" r="r" b="b"/>
              <a:pathLst>
                <a:path w="39196" h="34564" extrusionOk="0">
                  <a:moveTo>
                    <a:pt x="11490" y="0"/>
                  </a:moveTo>
                  <a:cubicBezTo>
                    <a:pt x="10335" y="0"/>
                    <a:pt x="9263" y="619"/>
                    <a:pt x="8680" y="1619"/>
                  </a:cubicBezTo>
                  <a:lnTo>
                    <a:pt x="583" y="15657"/>
                  </a:lnTo>
                  <a:cubicBezTo>
                    <a:pt x="0" y="16657"/>
                    <a:pt x="0" y="17895"/>
                    <a:pt x="583" y="18907"/>
                  </a:cubicBezTo>
                  <a:lnTo>
                    <a:pt x="8680" y="32933"/>
                  </a:lnTo>
                  <a:cubicBezTo>
                    <a:pt x="9263" y="33945"/>
                    <a:pt x="10335" y="34564"/>
                    <a:pt x="11490" y="34564"/>
                  </a:cubicBezTo>
                  <a:lnTo>
                    <a:pt x="27706" y="34564"/>
                  </a:lnTo>
                  <a:cubicBezTo>
                    <a:pt x="28861" y="34564"/>
                    <a:pt x="29932" y="33945"/>
                    <a:pt x="30516" y="32933"/>
                  </a:cubicBezTo>
                  <a:lnTo>
                    <a:pt x="38612" y="18907"/>
                  </a:lnTo>
                  <a:cubicBezTo>
                    <a:pt x="39195" y="17895"/>
                    <a:pt x="39195" y="16657"/>
                    <a:pt x="38612" y="15657"/>
                  </a:cubicBezTo>
                  <a:lnTo>
                    <a:pt x="30516" y="1619"/>
                  </a:lnTo>
                  <a:cubicBezTo>
                    <a:pt x="29932" y="619"/>
                    <a:pt x="28861" y="0"/>
                    <a:pt x="27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4959738" y="2428525"/>
              <a:ext cx="361075" cy="360775"/>
            </a:xfrm>
            <a:custGeom>
              <a:avLst/>
              <a:gdLst/>
              <a:ahLst/>
              <a:cxnLst/>
              <a:rect l="l" t="t" r="r" b="b"/>
              <a:pathLst>
                <a:path w="14443" h="14431" extrusionOk="0">
                  <a:moveTo>
                    <a:pt x="7228" y="0"/>
                  </a:moveTo>
                  <a:cubicBezTo>
                    <a:pt x="3239" y="0"/>
                    <a:pt x="1" y="3227"/>
                    <a:pt x="1" y="7215"/>
                  </a:cubicBezTo>
                  <a:cubicBezTo>
                    <a:pt x="1" y="11204"/>
                    <a:pt x="3239" y="14431"/>
                    <a:pt x="7228" y="14431"/>
                  </a:cubicBezTo>
                  <a:cubicBezTo>
                    <a:pt x="11216" y="14431"/>
                    <a:pt x="14443" y="11204"/>
                    <a:pt x="14443" y="7215"/>
                  </a:cubicBezTo>
                  <a:cubicBezTo>
                    <a:pt x="14443" y="3227"/>
                    <a:pt x="11216" y="0"/>
                    <a:pt x="722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1"/>
            <p:cNvSpPr txBox="1"/>
            <p:nvPr/>
          </p:nvSpPr>
          <p:spPr>
            <a:xfrm>
              <a:off x="4521513" y="3689137"/>
              <a:ext cx="123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5003900" y="2470911"/>
              <a:ext cx="276000" cy="27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1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95" name="Google Shape;1795;p41"/>
          <p:cNvGrpSpPr/>
          <p:nvPr/>
        </p:nvGrpSpPr>
        <p:grpSpPr>
          <a:xfrm>
            <a:off x="6797813" y="2428525"/>
            <a:ext cx="1237800" cy="1795512"/>
            <a:chOff x="6797813" y="2428525"/>
            <a:chExt cx="1237800" cy="1795512"/>
          </a:xfrm>
        </p:grpSpPr>
        <p:sp>
          <p:nvSpPr>
            <p:cNvPr id="1796" name="Google Shape;1796;p41"/>
            <p:cNvSpPr/>
            <p:nvPr/>
          </p:nvSpPr>
          <p:spPr>
            <a:xfrm>
              <a:off x="6814388" y="2554125"/>
              <a:ext cx="1204650" cy="1058800"/>
            </a:xfrm>
            <a:custGeom>
              <a:avLst/>
              <a:gdLst/>
              <a:ahLst/>
              <a:cxnLst/>
              <a:rect l="l" t="t" r="r" b="b"/>
              <a:pathLst>
                <a:path w="48186" h="42352" extrusionOk="0">
                  <a:moveTo>
                    <a:pt x="13740" y="1"/>
                  </a:moveTo>
                  <a:cubicBezTo>
                    <a:pt x="12585" y="1"/>
                    <a:pt x="11514" y="620"/>
                    <a:pt x="10930" y="1620"/>
                  </a:cubicBezTo>
                  <a:lnTo>
                    <a:pt x="584" y="19551"/>
                  </a:lnTo>
                  <a:cubicBezTo>
                    <a:pt x="0" y="20551"/>
                    <a:pt x="0" y="21789"/>
                    <a:pt x="584" y="22801"/>
                  </a:cubicBezTo>
                  <a:lnTo>
                    <a:pt x="10930" y="40720"/>
                  </a:lnTo>
                  <a:cubicBezTo>
                    <a:pt x="11514" y="41732"/>
                    <a:pt x="12585" y="42351"/>
                    <a:pt x="13740" y="42351"/>
                  </a:cubicBezTo>
                  <a:lnTo>
                    <a:pt x="34445" y="42351"/>
                  </a:lnTo>
                  <a:cubicBezTo>
                    <a:pt x="35600" y="42351"/>
                    <a:pt x="36672" y="41732"/>
                    <a:pt x="37255" y="40720"/>
                  </a:cubicBezTo>
                  <a:lnTo>
                    <a:pt x="47602" y="22801"/>
                  </a:lnTo>
                  <a:cubicBezTo>
                    <a:pt x="48185" y="21789"/>
                    <a:pt x="48185" y="20551"/>
                    <a:pt x="47602" y="19551"/>
                  </a:cubicBezTo>
                  <a:lnTo>
                    <a:pt x="37255" y="1620"/>
                  </a:lnTo>
                  <a:cubicBezTo>
                    <a:pt x="36672" y="620"/>
                    <a:pt x="35600" y="1"/>
                    <a:pt x="3444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6926913" y="2651475"/>
              <a:ext cx="979600" cy="864100"/>
            </a:xfrm>
            <a:custGeom>
              <a:avLst/>
              <a:gdLst/>
              <a:ahLst/>
              <a:cxnLst/>
              <a:rect l="l" t="t" r="r" b="b"/>
              <a:pathLst>
                <a:path w="39184" h="34564" extrusionOk="0">
                  <a:moveTo>
                    <a:pt x="11490" y="0"/>
                  </a:moveTo>
                  <a:cubicBezTo>
                    <a:pt x="10323" y="0"/>
                    <a:pt x="9251" y="619"/>
                    <a:pt x="8680" y="1619"/>
                  </a:cubicBezTo>
                  <a:lnTo>
                    <a:pt x="572" y="15657"/>
                  </a:lnTo>
                  <a:cubicBezTo>
                    <a:pt x="0" y="16657"/>
                    <a:pt x="0" y="17895"/>
                    <a:pt x="572" y="18907"/>
                  </a:cubicBezTo>
                  <a:lnTo>
                    <a:pt x="8680" y="32933"/>
                  </a:lnTo>
                  <a:cubicBezTo>
                    <a:pt x="9251" y="33945"/>
                    <a:pt x="10323" y="34564"/>
                    <a:pt x="11490" y="34564"/>
                  </a:cubicBezTo>
                  <a:lnTo>
                    <a:pt x="27694" y="34564"/>
                  </a:lnTo>
                  <a:cubicBezTo>
                    <a:pt x="28849" y="34564"/>
                    <a:pt x="29920" y="33945"/>
                    <a:pt x="30504" y="32933"/>
                  </a:cubicBezTo>
                  <a:lnTo>
                    <a:pt x="38612" y="18907"/>
                  </a:lnTo>
                  <a:cubicBezTo>
                    <a:pt x="39183" y="17895"/>
                    <a:pt x="39183" y="16657"/>
                    <a:pt x="38612" y="15657"/>
                  </a:cubicBezTo>
                  <a:lnTo>
                    <a:pt x="30504" y="1619"/>
                  </a:lnTo>
                  <a:cubicBezTo>
                    <a:pt x="29920" y="619"/>
                    <a:pt x="28849" y="0"/>
                    <a:pt x="27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/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7236213" y="2428525"/>
              <a:ext cx="361075" cy="360775"/>
            </a:xfrm>
            <a:custGeom>
              <a:avLst/>
              <a:gdLst/>
              <a:ahLst/>
              <a:cxnLst/>
              <a:rect l="l" t="t" r="r" b="b"/>
              <a:pathLst>
                <a:path w="14443" h="14431" extrusionOk="0">
                  <a:moveTo>
                    <a:pt x="7216" y="0"/>
                  </a:moveTo>
                  <a:cubicBezTo>
                    <a:pt x="3239" y="0"/>
                    <a:pt x="1" y="3227"/>
                    <a:pt x="1" y="7215"/>
                  </a:cubicBezTo>
                  <a:cubicBezTo>
                    <a:pt x="1" y="11204"/>
                    <a:pt x="3239" y="14431"/>
                    <a:pt x="7216" y="14431"/>
                  </a:cubicBezTo>
                  <a:cubicBezTo>
                    <a:pt x="11204" y="14431"/>
                    <a:pt x="14443" y="11204"/>
                    <a:pt x="14443" y="7215"/>
                  </a:cubicBezTo>
                  <a:cubicBezTo>
                    <a:pt x="14443" y="3227"/>
                    <a:pt x="11204" y="0"/>
                    <a:pt x="721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1"/>
            <p:cNvSpPr txBox="1"/>
            <p:nvPr/>
          </p:nvSpPr>
          <p:spPr>
            <a:xfrm>
              <a:off x="6797813" y="3689137"/>
              <a:ext cx="1237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7280100" y="2470911"/>
              <a:ext cx="276000" cy="27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3277175" y="1266900"/>
            <a:ext cx="4775551" cy="917400"/>
            <a:chOff x="3277175" y="1266900"/>
            <a:chExt cx="4775551" cy="917400"/>
          </a:xfrm>
        </p:grpSpPr>
        <p:cxnSp>
          <p:nvCxnSpPr>
            <p:cNvPr id="1806" name="Google Shape;1806;p42"/>
            <p:cNvCxnSpPr>
              <a:stCxn id="1807" idx="1"/>
            </p:cNvCxnSpPr>
            <p:nvPr/>
          </p:nvCxnSpPr>
          <p:spPr>
            <a:xfrm rot="10800000">
              <a:off x="5392026" y="1504525"/>
              <a:ext cx="913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8" name="Google Shape;1808;p42"/>
            <p:cNvSpPr/>
            <p:nvPr/>
          </p:nvSpPr>
          <p:spPr>
            <a:xfrm>
              <a:off x="3277175" y="1266900"/>
              <a:ext cx="2684900" cy="917400"/>
            </a:xfrm>
            <a:custGeom>
              <a:avLst/>
              <a:gdLst/>
              <a:ahLst/>
              <a:cxnLst/>
              <a:rect l="l" t="t" r="r" b="b"/>
              <a:pathLst>
                <a:path w="107396" h="36696" extrusionOk="0">
                  <a:moveTo>
                    <a:pt x="25837" y="1"/>
                  </a:moveTo>
                  <a:cubicBezTo>
                    <a:pt x="20718" y="1"/>
                    <a:pt x="15991" y="2691"/>
                    <a:pt x="13443" y="7120"/>
                  </a:cubicBezTo>
                  <a:lnTo>
                    <a:pt x="1" y="30361"/>
                  </a:lnTo>
                  <a:lnTo>
                    <a:pt x="92822" y="30361"/>
                  </a:lnTo>
                  <a:cubicBezTo>
                    <a:pt x="98739" y="30361"/>
                    <a:pt x="102704" y="32493"/>
                    <a:pt x="105085" y="34410"/>
                  </a:cubicBezTo>
                  <a:cubicBezTo>
                    <a:pt x="105419" y="34660"/>
                    <a:pt x="105704" y="34933"/>
                    <a:pt x="105978" y="35183"/>
                  </a:cubicBezTo>
                  <a:cubicBezTo>
                    <a:pt x="106157" y="35350"/>
                    <a:pt x="106324" y="35517"/>
                    <a:pt x="106466" y="35672"/>
                  </a:cubicBezTo>
                  <a:cubicBezTo>
                    <a:pt x="106859" y="36053"/>
                    <a:pt x="107157" y="36410"/>
                    <a:pt x="107395" y="36696"/>
                  </a:cubicBezTo>
                  <a:lnTo>
                    <a:pt x="90334" y="7156"/>
                  </a:lnTo>
                  <a:cubicBezTo>
                    <a:pt x="87774" y="2727"/>
                    <a:pt x="83047" y="1"/>
                    <a:pt x="779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 txBox="1"/>
            <p:nvPr/>
          </p:nvSpPr>
          <p:spPr>
            <a:xfrm>
              <a:off x="6305826" y="1592322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7" name="Google Shape;1807;p42"/>
            <p:cNvSpPr txBox="1"/>
            <p:nvPr/>
          </p:nvSpPr>
          <p:spPr>
            <a:xfrm>
              <a:off x="6305826" y="1321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0" name="Google Shape;1810;p42"/>
            <p:cNvSpPr txBox="1"/>
            <p:nvPr/>
          </p:nvSpPr>
          <p:spPr>
            <a:xfrm>
              <a:off x="4833325" y="1400450"/>
              <a:ext cx="6804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11" name="Google Shape;1811;p42"/>
          <p:cNvGrpSpPr/>
          <p:nvPr/>
        </p:nvGrpSpPr>
        <p:grpSpPr>
          <a:xfrm>
            <a:off x="1089475" y="1266900"/>
            <a:ext cx="3684350" cy="2246425"/>
            <a:chOff x="1089475" y="1266900"/>
            <a:chExt cx="3684350" cy="2246425"/>
          </a:xfrm>
        </p:grpSpPr>
        <p:cxnSp>
          <p:nvCxnSpPr>
            <p:cNvPr id="1812" name="Google Shape;1812;p42"/>
            <p:cNvCxnSpPr>
              <a:stCxn id="1813" idx="3"/>
            </p:cNvCxnSpPr>
            <p:nvPr/>
          </p:nvCxnSpPr>
          <p:spPr>
            <a:xfrm>
              <a:off x="2836375" y="1504525"/>
              <a:ext cx="940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14" name="Google Shape;1814;p42"/>
            <p:cNvSpPr/>
            <p:nvPr/>
          </p:nvSpPr>
          <p:spPr>
            <a:xfrm>
              <a:off x="2895875" y="1266900"/>
              <a:ext cx="1877950" cy="2246425"/>
            </a:xfrm>
            <a:custGeom>
              <a:avLst/>
              <a:gdLst/>
              <a:ahLst/>
              <a:cxnLst/>
              <a:rect l="l" t="t" r="r" b="b"/>
              <a:pathLst>
                <a:path w="75118" h="89857" extrusionOk="0">
                  <a:moveTo>
                    <a:pt x="41006" y="1"/>
                  </a:moveTo>
                  <a:cubicBezTo>
                    <a:pt x="35886" y="1"/>
                    <a:pt x="31160" y="2727"/>
                    <a:pt x="28600" y="7156"/>
                  </a:cubicBezTo>
                  <a:lnTo>
                    <a:pt x="2549" y="52281"/>
                  </a:lnTo>
                  <a:cubicBezTo>
                    <a:pt x="1" y="56710"/>
                    <a:pt x="1" y="62163"/>
                    <a:pt x="2549" y="66592"/>
                  </a:cubicBezTo>
                  <a:lnTo>
                    <a:pt x="15658" y="89273"/>
                  </a:lnTo>
                  <a:lnTo>
                    <a:pt x="15991" y="89857"/>
                  </a:lnTo>
                  <a:cubicBezTo>
                    <a:pt x="29362" y="66699"/>
                    <a:pt x="51043" y="29147"/>
                    <a:pt x="62402" y="9478"/>
                  </a:cubicBezTo>
                  <a:cubicBezTo>
                    <a:pt x="63140" y="8192"/>
                    <a:pt x="63937" y="7085"/>
                    <a:pt x="64747" y="6120"/>
                  </a:cubicBezTo>
                  <a:cubicBezTo>
                    <a:pt x="64902" y="5954"/>
                    <a:pt x="65045" y="5787"/>
                    <a:pt x="65200" y="5620"/>
                  </a:cubicBezTo>
                  <a:cubicBezTo>
                    <a:pt x="65271" y="5537"/>
                    <a:pt x="65354" y="5454"/>
                    <a:pt x="65426" y="5370"/>
                  </a:cubicBezTo>
                  <a:cubicBezTo>
                    <a:pt x="65581" y="5215"/>
                    <a:pt x="65723" y="5061"/>
                    <a:pt x="65878" y="4906"/>
                  </a:cubicBezTo>
                  <a:cubicBezTo>
                    <a:pt x="65950" y="4834"/>
                    <a:pt x="66033" y="4751"/>
                    <a:pt x="66104" y="4680"/>
                  </a:cubicBezTo>
                  <a:cubicBezTo>
                    <a:pt x="69605" y="1310"/>
                    <a:pt x="73260" y="310"/>
                    <a:pt x="75010" y="12"/>
                  </a:cubicBezTo>
                  <a:cubicBezTo>
                    <a:pt x="75046" y="12"/>
                    <a:pt x="75082" y="1"/>
                    <a:pt x="751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 txBox="1"/>
            <p:nvPr/>
          </p:nvSpPr>
          <p:spPr>
            <a:xfrm>
              <a:off x="1089475" y="159232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3" name="Google Shape;1813;p42"/>
            <p:cNvSpPr txBox="1"/>
            <p:nvPr/>
          </p:nvSpPr>
          <p:spPr>
            <a:xfrm>
              <a:off x="1089475" y="1321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6" name="Google Shape;1816;p42"/>
            <p:cNvSpPr txBox="1"/>
            <p:nvPr/>
          </p:nvSpPr>
          <p:spPr>
            <a:xfrm>
              <a:off x="3595425" y="1429475"/>
              <a:ext cx="6804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17" name="Google Shape;1817;p42"/>
          <p:cNvGrpSpPr/>
          <p:nvPr/>
        </p:nvGrpSpPr>
        <p:grpSpPr>
          <a:xfrm>
            <a:off x="705975" y="1838700"/>
            <a:ext cx="3884500" cy="2403000"/>
            <a:chOff x="705975" y="1838700"/>
            <a:chExt cx="3884500" cy="2403000"/>
          </a:xfrm>
        </p:grpSpPr>
        <p:cxnSp>
          <p:nvCxnSpPr>
            <p:cNvPr id="1818" name="Google Shape;1818;p42"/>
            <p:cNvCxnSpPr>
              <a:stCxn id="1819" idx="3"/>
            </p:cNvCxnSpPr>
            <p:nvPr/>
          </p:nvCxnSpPr>
          <p:spPr>
            <a:xfrm>
              <a:off x="2452875" y="2618981"/>
              <a:ext cx="643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20" name="Google Shape;1820;p42"/>
            <p:cNvSpPr/>
            <p:nvPr/>
          </p:nvSpPr>
          <p:spPr>
            <a:xfrm>
              <a:off x="2893200" y="1838700"/>
              <a:ext cx="1697275" cy="2403000"/>
            </a:xfrm>
            <a:custGeom>
              <a:avLst/>
              <a:gdLst/>
              <a:ahLst/>
              <a:cxnLst/>
              <a:rect l="l" t="t" r="r" b="b"/>
              <a:pathLst>
                <a:path w="67891" h="96120" extrusionOk="0">
                  <a:moveTo>
                    <a:pt x="19622" y="0"/>
                  </a:moveTo>
                  <a:lnTo>
                    <a:pt x="18432" y="2060"/>
                  </a:lnTo>
                  <a:lnTo>
                    <a:pt x="2561" y="29540"/>
                  </a:lnTo>
                  <a:cubicBezTo>
                    <a:pt x="1" y="33969"/>
                    <a:pt x="1" y="39434"/>
                    <a:pt x="2561" y="43863"/>
                  </a:cubicBezTo>
                  <a:lnTo>
                    <a:pt x="28611" y="88928"/>
                  </a:lnTo>
                  <a:cubicBezTo>
                    <a:pt x="31171" y="93357"/>
                    <a:pt x="35898" y="96036"/>
                    <a:pt x="41006" y="96036"/>
                  </a:cubicBezTo>
                  <a:lnTo>
                    <a:pt x="67842" y="96036"/>
                  </a:lnTo>
                  <a:cubicBezTo>
                    <a:pt x="60560" y="83389"/>
                    <a:pt x="50761" y="66462"/>
                    <a:pt x="41542" y="50507"/>
                  </a:cubicBezTo>
                  <a:cubicBezTo>
                    <a:pt x="41280" y="50042"/>
                    <a:pt x="41018" y="49590"/>
                    <a:pt x="40756" y="49137"/>
                  </a:cubicBezTo>
                  <a:cubicBezTo>
                    <a:pt x="39958" y="47768"/>
                    <a:pt x="39172" y="46411"/>
                    <a:pt x="38398" y="45065"/>
                  </a:cubicBezTo>
                  <a:cubicBezTo>
                    <a:pt x="36065" y="41029"/>
                    <a:pt x="33791" y="37088"/>
                    <a:pt x="31636" y="33350"/>
                  </a:cubicBezTo>
                  <a:cubicBezTo>
                    <a:pt x="31159" y="32516"/>
                    <a:pt x="30683" y="31695"/>
                    <a:pt x="30219" y="30885"/>
                  </a:cubicBezTo>
                  <a:cubicBezTo>
                    <a:pt x="26933" y="25206"/>
                    <a:pt x="23956" y="20050"/>
                    <a:pt x="21468" y="15752"/>
                  </a:cubicBezTo>
                  <a:cubicBezTo>
                    <a:pt x="17979" y="9704"/>
                    <a:pt x="18384" y="4525"/>
                    <a:pt x="19110" y="1632"/>
                  </a:cubicBezTo>
                  <a:cubicBezTo>
                    <a:pt x="19134" y="1512"/>
                    <a:pt x="19170" y="1405"/>
                    <a:pt x="19194" y="1298"/>
                  </a:cubicBezTo>
                  <a:cubicBezTo>
                    <a:pt x="19265" y="1036"/>
                    <a:pt x="19336" y="798"/>
                    <a:pt x="19408" y="584"/>
                  </a:cubicBezTo>
                  <a:cubicBezTo>
                    <a:pt x="19479" y="369"/>
                    <a:pt x="19551" y="167"/>
                    <a:pt x="19622" y="0"/>
                  </a:cubicBezTo>
                  <a:close/>
                  <a:moveTo>
                    <a:pt x="67842" y="96036"/>
                  </a:moveTo>
                  <a:cubicBezTo>
                    <a:pt x="67858" y="96064"/>
                    <a:pt x="67874" y="96092"/>
                    <a:pt x="67890" y="96119"/>
                  </a:cubicBezTo>
                  <a:lnTo>
                    <a:pt x="67890" y="96036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 txBox="1"/>
            <p:nvPr/>
          </p:nvSpPr>
          <p:spPr>
            <a:xfrm>
              <a:off x="705975" y="27067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42"/>
            <p:cNvSpPr txBox="1"/>
            <p:nvPr/>
          </p:nvSpPr>
          <p:spPr>
            <a:xfrm>
              <a:off x="705975" y="243613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2" name="Google Shape;1822;p42"/>
            <p:cNvSpPr txBox="1"/>
            <p:nvPr/>
          </p:nvSpPr>
          <p:spPr>
            <a:xfrm>
              <a:off x="3180750" y="2845800"/>
              <a:ext cx="6804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23" name="Google Shape;1823;p42"/>
          <p:cNvGrpSpPr/>
          <p:nvPr/>
        </p:nvGrpSpPr>
        <p:grpSpPr>
          <a:xfrm>
            <a:off x="1089475" y="3324600"/>
            <a:ext cx="4773475" cy="915300"/>
            <a:chOff x="1089475" y="3324600"/>
            <a:chExt cx="4773475" cy="915300"/>
          </a:xfrm>
        </p:grpSpPr>
        <p:cxnSp>
          <p:nvCxnSpPr>
            <p:cNvPr id="1824" name="Google Shape;1824;p42"/>
            <p:cNvCxnSpPr/>
            <p:nvPr/>
          </p:nvCxnSpPr>
          <p:spPr>
            <a:xfrm>
              <a:off x="2836375" y="3733430"/>
              <a:ext cx="72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25" name="Google Shape;1825;p42"/>
            <p:cNvSpPr/>
            <p:nvPr/>
          </p:nvSpPr>
          <p:spPr>
            <a:xfrm>
              <a:off x="3180750" y="3324600"/>
              <a:ext cx="2682200" cy="915300"/>
            </a:xfrm>
            <a:custGeom>
              <a:avLst/>
              <a:gdLst/>
              <a:ahLst/>
              <a:cxnLst/>
              <a:rect l="l" t="t" r="r" b="b"/>
              <a:pathLst>
                <a:path w="107288" h="36612" extrusionOk="0">
                  <a:moveTo>
                    <a:pt x="0" y="0"/>
                  </a:moveTo>
                  <a:lnTo>
                    <a:pt x="17062" y="29492"/>
                  </a:lnTo>
                  <a:cubicBezTo>
                    <a:pt x="19622" y="33921"/>
                    <a:pt x="24348" y="36612"/>
                    <a:pt x="29456" y="36612"/>
                  </a:cubicBezTo>
                  <a:lnTo>
                    <a:pt x="81558" y="36612"/>
                  </a:lnTo>
                  <a:cubicBezTo>
                    <a:pt x="86678" y="36612"/>
                    <a:pt x="91404" y="33921"/>
                    <a:pt x="93952" y="29492"/>
                  </a:cubicBezTo>
                  <a:lnTo>
                    <a:pt x="107085" y="6692"/>
                  </a:lnTo>
                  <a:lnTo>
                    <a:pt x="107287" y="6251"/>
                  </a:lnTo>
                  <a:lnTo>
                    <a:pt x="13811" y="6251"/>
                  </a:lnTo>
                  <a:cubicBezTo>
                    <a:pt x="13728" y="6239"/>
                    <a:pt x="13657" y="6239"/>
                    <a:pt x="13573" y="6239"/>
                  </a:cubicBezTo>
                  <a:cubicBezTo>
                    <a:pt x="13407" y="6239"/>
                    <a:pt x="13240" y="6227"/>
                    <a:pt x="13073" y="6215"/>
                  </a:cubicBezTo>
                  <a:cubicBezTo>
                    <a:pt x="12990" y="6215"/>
                    <a:pt x="12895" y="6203"/>
                    <a:pt x="12799" y="6203"/>
                  </a:cubicBezTo>
                  <a:cubicBezTo>
                    <a:pt x="12657" y="6192"/>
                    <a:pt x="12502" y="6180"/>
                    <a:pt x="12359" y="6168"/>
                  </a:cubicBezTo>
                  <a:cubicBezTo>
                    <a:pt x="12264" y="6156"/>
                    <a:pt x="12168" y="6144"/>
                    <a:pt x="12073" y="6132"/>
                  </a:cubicBezTo>
                  <a:cubicBezTo>
                    <a:pt x="11942" y="6120"/>
                    <a:pt x="11799" y="6108"/>
                    <a:pt x="11668" y="6084"/>
                  </a:cubicBezTo>
                  <a:cubicBezTo>
                    <a:pt x="11573" y="6072"/>
                    <a:pt x="11478" y="6061"/>
                    <a:pt x="11383" y="6049"/>
                  </a:cubicBezTo>
                  <a:cubicBezTo>
                    <a:pt x="11252" y="6037"/>
                    <a:pt x="11121" y="6013"/>
                    <a:pt x="10990" y="5989"/>
                  </a:cubicBezTo>
                  <a:cubicBezTo>
                    <a:pt x="10894" y="5977"/>
                    <a:pt x="10811" y="5965"/>
                    <a:pt x="10716" y="5953"/>
                  </a:cubicBezTo>
                  <a:cubicBezTo>
                    <a:pt x="10585" y="5930"/>
                    <a:pt x="10454" y="5906"/>
                    <a:pt x="10323" y="5882"/>
                  </a:cubicBezTo>
                  <a:cubicBezTo>
                    <a:pt x="10240" y="5858"/>
                    <a:pt x="10156" y="5846"/>
                    <a:pt x="10073" y="5822"/>
                  </a:cubicBezTo>
                  <a:cubicBezTo>
                    <a:pt x="9942" y="5799"/>
                    <a:pt x="9811" y="5775"/>
                    <a:pt x="9680" y="5739"/>
                  </a:cubicBezTo>
                  <a:cubicBezTo>
                    <a:pt x="9609" y="5727"/>
                    <a:pt x="9525" y="5703"/>
                    <a:pt x="9454" y="5691"/>
                  </a:cubicBezTo>
                  <a:cubicBezTo>
                    <a:pt x="9311" y="5656"/>
                    <a:pt x="9168" y="5620"/>
                    <a:pt x="9025" y="5584"/>
                  </a:cubicBezTo>
                  <a:cubicBezTo>
                    <a:pt x="8966" y="5572"/>
                    <a:pt x="8906" y="5549"/>
                    <a:pt x="8847" y="5537"/>
                  </a:cubicBezTo>
                  <a:cubicBezTo>
                    <a:pt x="8454" y="5430"/>
                    <a:pt x="8073" y="5310"/>
                    <a:pt x="7704" y="5191"/>
                  </a:cubicBezTo>
                  <a:cubicBezTo>
                    <a:pt x="7656" y="5168"/>
                    <a:pt x="7596" y="5156"/>
                    <a:pt x="7549" y="5132"/>
                  </a:cubicBezTo>
                  <a:cubicBezTo>
                    <a:pt x="7418" y="5084"/>
                    <a:pt x="7287" y="5049"/>
                    <a:pt x="7168" y="5001"/>
                  </a:cubicBezTo>
                  <a:cubicBezTo>
                    <a:pt x="7096" y="4977"/>
                    <a:pt x="7037" y="4953"/>
                    <a:pt x="6977" y="4929"/>
                  </a:cubicBezTo>
                  <a:cubicBezTo>
                    <a:pt x="6858" y="4882"/>
                    <a:pt x="6751" y="4834"/>
                    <a:pt x="6644" y="4798"/>
                  </a:cubicBezTo>
                  <a:cubicBezTo>
                    <a:pt x="6584" y="4763"/>
                    <a:pt x="6513" y="4739"/>
                    <a:pt x="6441" y="4715"/>
                  </a:cubicBezTo>
                  <a:cubicBezTo>
                    <a:pt x="6346" y="4668"/>
                    <a:pt x="6239" y="4620"/>
                    <a:pt x="6144" y="4584"/>
                  </a:cubicBezTo>
                  <a:cubicBezTo>
                    <a:pt x="6072" y="4548"/>
                    <a:pt x="6013" y="4525"/>
                    <a:pt x="5953" y="4489"/>
                  </a:cubicBezTo>
                  <a:cubicBezTo>
                    <a:pt x="5846" y="4441"/>
                    <a:pt x="5751" y="4406"/>
                    <a:pt x="5656" y="4358"/>
                  </a:cubicBezTo>
                  <a:cubicBezTo>
                    <a:pt x="5596" y="4322"/>
                    <a:pt x="5537" y="4298"/>
                    <a:pt x="5465" y="4263"/>
                  </a:cubicBezTo>
                  <a:cubicBezTo>
                    <a:pt x="5382" y="4215"/>
                    <a:pt x="5287" y="4167"/>
                    <a:pt x="5191" y="4120"/>
                  </a:cubicBezTo>
                  <a:cubicBezTo>
                    <a:pt x="5132" y="4096"/>
                    <a:pt x="5072" y="4060"/>
                    <a:pt x="5013" y="4036"/>
                  </a:cubicBezTo>
                  <a:cubicBezTo>
                    <a:pt x="4917" y="3989"/>
                    <a:pt x="4834" y="3929"/>
                    <a:pt x="4739" y="3882"/>
                  </a:cubicBezTo>
                  <a:cubicBezTo>
                    <a:pt x="4691" y="3858"/>
                    <a:pt x="4632" y="3822"/>
                    <a:pt x="4584" y="3798"/>
                  </a:cubicBezTo>
                  <a:cubicBezTo>
                    <a:pt x="4477" y="3739"/>
                    <a:pt x="4382" y="3679"/>
                    <a:pt x="4286" y="3632"/>
                  </a:cubicBezTo>
                  <a:cubicBezTo>
                    <a:pt x="4251" y="3608"/>
                    <a:pt x="4203" y="3572"/>
                    <a:pt x="4167" y="3548"/>
                  </a:cubicBezTo>
                  <a:cubicBezTo>
                    <a:pt x="4024" y="3477"/>
                    <a:pt x="3894" y="3394"/>
                    <a:pt x="3774" y="3310"/>
                  </a:cubicBezTo>
                  <a:cubicBezTo>
                    <a:pt x="3751" y="3298"/>
                    <a:pt x="3727" y="3274"/>
                    <a:pt x="3703" y="3263"/>
                  </a:cubicBezTo>
                  <a:cubicBezTo>
                    <a:pt x="3596" y="3191"/>
                    <a:pt x="3501" y="3132"/>
                    <a:pt x="3393" y="3060"/>
                  </a:cubicBezTo>
                  <a:cubicBezTo>
                    <a:pt x="3346" y="3024"/>
                    <a:pt x="3298" y="2989"/>
                    <a:pt x="3251" y="2965"/>
                  </a:cubicBezTo>
                  <a:cubicBezTo>
                    <a:pt x="3179" y="2905"/>
                    <a:pt x="3108" y="2858"/>
                    <a:pt x="3036" y="2810"/>
                  </a:cubicBezTo>
                  <a:cubicBezTo>
                    <a:pt x="2989" y="2774"/>
                    <a:pt x="2929" y="2739"/>
                    <a:pt x="2881" y="2703"/>
                  </a:cubicBezTo>
                  <a:cubicBezTo>
                    <a:pt x="2822" y="2655"/>
                    <a:pt x="2762" y="2608"/>
                    <a:pt x="2703" y="2560"/>
                  </a:cubicBezTo>
                  <a:cubicBezTo>
                    <a:pt x="2643" y="2524"/>
                    <a:pt x="2596" y="2477"/>
                    <a:pt x="2536" y="2441"/>
                  </a:cubicBezTo>
                  <a:cubicBezTo>
                    <a:pt x="2489" y="2405"/>
                    <a:pt x="2429" y="2358"/>
                    <a:pt x="2381" y="2322"/>
                  </a:cubicBezTo>
                  <a:cubicBezTo>
                    <a:pt x="2322" y="2274"/>
                    <a:pt x="2274" y="2227"/>
                    <a:pt x="2227" y="2191"/>
                  </a:cubicBezTo>
                  <a:cubicBezTo>
                    <a:pt x="2179" y="2155"/>
                    <a:pt x="2131" y="2108"/>
                    <a:pt x="2084" y="2072"/>
                  </a:cubicBezTo>
                  <a:cubicBezTo>
                    <a:pt x="2024" y="2024"/>
                    <a:pt x="1977" y="1989"/>
                    <a:pt x="1929" y="1941"/>
                  </a:cubicBezTo>
                  <a:cubicBezTo>
                    <a:pt x="1881" y="1905"/>
                    <a:pt x="1834" y="1870"/>
                    <a:pt x="1798" y="1834"/>
                  </a:cubicBezTo>
                  <a:cubicBezTo>
                    <a:pt x="1750" y="1786"/>
                    <a:pt x="1691" y="1750"/>
                    <a:pt x="1643" y="1703"/>
                  </a:cubicBezTo>
                  <a:cubicBezTo>
                    <a:pt x="1608" y="1667"/>
                    <a:pt x="1572" y="1643"/>
                    <a:pt x="1536" y="1608"/>
                  </a:cubicBezTo>
                  <a:cubicBezTo>
                    <a:pt x="1488" y="1560"/>
                    <a:pt x="1429" y="1512"/>
                    <a:pt x="1381" y="1465"/>
                  </a:cubicBezTo>
                  <a:cubicBezTo>
                    <a:pt x="1357" y="1441"/>
                    <a:pt x="1334" y="1417"/>
                    <a:pt x="1322" y="1405"/>
                  </a:cubicBezTo>
                  <a:cubicBezTo>
                    <a:pt x="1024" y="1131"/>
                    <a:pt x="762" y="858"/>
                    <a:pt x="548" y="619"/>
                  </a:cubicBezTo>
                  <a:cubicBezTo>
                    <a:pt x="334" y="393"/>
                    <a:pt x="155" y="179"/>
                    <a:pt x="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 txBox="1"/>
            <p:nvPr/>
          </p:nvSpPr>
          <p:spPr>
            <a:xfrm>
              <a:off x="1089475" y="382122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7" name="Google Shape;1827;p42"/>
            <p:cNvSpPr txBox="1"/>
            <p:nvPr/>
          </p:nvSpPr>
          <p:spPr>
            <a:xfrm>
              <a:off x="1089475" y="35505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8" name="Google Shape;1828;p42"/>
            <p:cNvSpPr txBox="1"/>
            <p:nvPr/>
          </p:nvSpPr>
          <p:spPr>
            <a:xfrm>
              <a:off x="3595425" y="3629350"/>
              <a:ext cx="6804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29" name="Google Shape;1829;p42"/>
          <p:cNvGrpSpPr/>
          <p:nvPr/>
        </p:nvGrpSpPr>
        <p:grpSpPr>
          <a:xfrm>
            <a:off x="4370775" y="2119100"/>
            <a:ext cx="3681951" cy="2120800"/>
            <a:chOff x="4370775" y="2119100"/>
            <a:chExt cx="3681951" cy="2120800"/>
          </a:xfrm>
        </p:grpSpPr>
        <p:cxnSp>
          <p:nvCxnSpPr>
            <p:cNvPr id="1830" name="Google Shape;1830;p42"/>
            <p:cNvCxnSpPr>
              <a:stCxn id="1831" idx="1"/>
            </p:cNvCxnSpPr>
            <p:nvPr/>
          </p:nvCxnSpPr>
          <p:spPr>
            <a:xfrm rot="10800000">
              <a:off x="5625426" y="3733428"/>
              <a:ext cx="6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32" name="Google Shape;1832;p42"/>
            <p:cNvSpPr/>
            <p:nvPr/>
          </p:nvSpPr>
          <p:spPr>
            <a:xfrm>
              <a:off x="4370775" y="2119100"/>
              <a:ext cx="1877925" cy="2120800"/>
            </a:xfrm>
            <a:custGeom>
              <a:avLst/>
              <a:gdLst/>
              <a:ahLst/>
              <a:cxnLst/>
              <a:rect l="l" t="t" r="r" b="b"/>
              <a:pathLst>
                <a:path w="75117" h="84832" extrusionOk="0">
                  <a:moveTo>
                    <a:pt x="56269" y="0"/>
                  </a:moveTo>
                  <a:cubicBezTo>
                    <a:pt x="55853" y="726"/>
                    <a:pt x="55424" y="1465"/>
                    <a:pt x="54995" y="2203"/>
                  </a:cubicBezTo>
                  <a:cubicBezTo>
                    <a:pt x="44863" y="19764"/>
                    <a:pt x="31683" y="42589"/>
                    <a:pt x="21432" y="60329"/>
                  </a:cubicBezTo>
                  <a:cubicBezTo>
                    <a:pt x="21217" y="60710"/>
                    <a:pt x="21003" y="61091"/>
                    <a:pt x="20789" y="61460"/>
                  </a:cubicBezTo>
                  <a:cubicBezTo>
                    <a:pt x="20134" y="62579"/>
                    <a:pt x="19503" y="63675"/>
                    <a:pt x="18884" y="64746"/>
                  </a:cubicBezTo>
                  <a:cubicBezTo>
                    <a:pt x="16610" y="68687"/>
                    <a:pt x="14526" y="72247"/>
                    <a:pt x="12716" y="75390"/>
                  </a:cubicBezTo>
                  <a:cubicBezTo>
                    <a:pt x="8418" y="82844"/>
                    <a:pt x="2310" y="84534"/>
                    <a:pt x="0" y="84832"/>
                  </a:cubicBezTo>
                  <a:lnTo>
                    <a:pt x="34112" y="84832"/>
                  </a:lnTo>
                  <a:cubicBezTo>
                    <a:pt x="39231" y="84832"/>
                    <a:pt x="43958" y="82141"/>
                    <a:pt x="46506" y="77712"/>
                  </a:cubicBezTo>
                  <a:lnTo>
                    <a:pt x="72557" y="32623"/>
                  </a:lnTo>
                  <a:cubicBezTo>
                    <a:pt x="75117" y="28194"/>
                    <a:pt x="75117" y="22753"/>
                    <a:pt x="72557" y="18324"/>
                  </a:cubicBezTo>
                  <a:lnTo>
                    <a:pt x="64199" y="3834"/>
                  </a:lnTo>
                  <a:cubicBezTo>
                    <a:pt x="63068" y="3810"/>
                    <a:pt x="61889" y="3536"/>
                    <a:pt x="61091" y="2965"/>
                  </a:cubicBezTo>
                  <a:cubicBezTo>
                    <a:pt x="60341" y="2417"/>
                    <a:pt x="59663" y="1846"/>
                    <a:pt x="58972" y="1262"/>
                  </a:cubicBezTo>
                  <a:cubicBezTo>
                    <a:pt x="58293" y="845"/>
                    <a:pt x="57543" y="548"/>
                    <a:pt x="56805" y="226"/>
                  </a:cubicBezTo>
                  <a:lnTo>
                    <a:pt x="56817" y="226"/>
                  </a:lnTo>
                  <a:cubicBezTo>
                    <a:pt x="56626" y="155"/>
                    <a:pt x="56448" y="72"/>
                    <a:pt x="5626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 txBox="1"/>
            <p:nvPr/>
          </p:nvSpPr>
          <p:spPr>
            <a:xfrm>
              <a:off x="6305826" y="3821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1" name="Google Shape;1831;p42"/>
            <p:cNvSpPr txBox="1"/>
            <p:nvPr/>
          </p:nvSpPr>
          <p:spPr>
            <a:xfrm>
              <a:off x="6305826" y="355057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4" name="Google Shape;1834;p42"/>
            <p:cNvSpPr txBox="1"/>
            <p:nvPr/>
          </p:nvSpPr>
          <p:spPr>
            <a:xfrm>
              <a:off x="4797212" y="3670200"/>
              <a:ext cx="6804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35" name="Google Shape;1835;p42"/>
          <p:cNvGrpSpPr/>
          <p:nvPr/>
        </p:nvGrpSpPr>
        <p:grpSpPr>
          <a:xfrm>
            <a:off x="4993175" y="2025925"/>
            <a:ext cx="3451876" cy="1644275"/>
            <a:chOff x="4993175" y="2025925"/>
            <a:chExt cx="3451876" cy="1644275"/>
          </a:xfrm>
        </p:grpSpPr>
        <p:cxnSp>
          <p:nvCxnSpPr>
            <p:cNvPr id="1836" name="Google Shape;1836;p42"/>
            <p:cNvCxnSpPr>
              <a:stCxn id="1837" idx="1"/>
            </p:cNvCxnSpPr>
            <p:nvPr/>
          </p:nvCxnSpPr>
          <p:spPr>
            <a:xfrm rot="10800000">
              <a:off x="6048051" y="2618977"/>
              <a:ext cx="65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38" name="Google Shape;1838;p42"/>
            <p:cNvSpPr/>
            <p:nvPr/>
          </p:nvSpPr>
          <p:spPr>
            <a:xfrm>
              <a:off x="4993175" y="2025925"/>
              <a:ext cx="1257625" cy="1644275"/>
            </a:xfrm>
            <a:custGeom>
              <a:avLst/>
              <a:gdLst/>
              <a:ahLst/>
              <a:cxnLst/>
              <a:rect l="l" t="t" r="r" b="b"/>
              <a:pathLst>
                <a:path w="50305" h="65771" extrusionOk="0">
                  <a:moveTo>
                    <a:pt x="0" y="0"/>
                  </a:moveTo>
                  <a:cubicBezTo>
                    <a:pt x="7132" y="12502"/>
                    <a:pt x="14490" y="25146"/>
                    <a:pt x="20705" y="35910"/>
                  </a:cubicBezTo>
                  <a:cubicBezTo>
                    <a:pt x="21003" y="36410"/>
                    <a:pt x="21289" y="36922"/>
                    <a:pt x="21574" y="37422"/>
                  </a:cubicBezTo>
                  <a:cubicBezTo>
                    <a:pt x="22134" y="38398"/>
                    <a:pt x="22694" y="39374"/>
                    <a:pt x="23241" y="40315"/>
                  </a:cubicBezTo>
                  <a:cubicBezTo>
                    <a:pt x="23515" y="40791"/>
                    <a:pt x="23789" y="41267"/>
                    <a:pt x="24051" y="41732"/>
                  </a:cubicBezTo>
                  <a:cubicBezTo>
                    <a:pt x="24325" y="42196"/>
                    <a:pt x="24587" y="42649"/>
                    <a:pt x="24849" y="43101"/>
                  </a:cubicBezTo>
                  <a:cubicBezTo>
                    <a:pt x="25111" y="43553"/>
                    <a:pt x="25361" y="44006"/>
                    <a:pt x="25623" y="44446"/>
                  </a:cubicBezTo>
                  <a:cubicBezTo>
                    <a:pt x="25873" y="44887"/>
                    <a:pt x="26123" y="45316"/>
                    <a:pt x="26373" y="45744"/>
                  </a:cubicBezTo>
                  <a:cubicBezTo>
                    <a:pt x="27242" y="47244"/>
                    <a:pt x="28063" y="48673"/>
                    <a:pt x="28837" y="50018"/>
                  </a:cubicBezTo>
                  <a:cubicBezTo>
                    <a:pt x="33135" y="57472"/>
                    <a:pt x="31528" y="63580"/>
                    <a:pt x="30695" y="65770"/>
                  </a:cubicBezTo>
                  <a:lnTo>
                    <a:pt x="47744" y="36231"/>
                  </a:lnTo>
                  <a:cubicBezTo>
                    <a:pt x="50304" y="31802"/>
                    <a:pt x="50304" y="26337"/>
                    <a:pt x="47744" y="21908"/>
                  </a:cubicBezTo>
                  <a:lnTo>
                    <a:pt x="38755" y="6299"/>
                  </a:lnTo>
                  <a:cubicBezTo>
                    <a:pt x="37267" y="4489"/>
                    <a:pt x="32778" y="0"/>
                    <a:pt x="241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 txBox="1"/>
            <p:nvPr/>
          </p:nvSpPr>
          <p:spPr>
            <a:xfrm>
              <a:off x="6698151" y="27067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7" name="Google Shape;1837;p42"/>
            <p:cNvSpPr txBox="1"/>
            <p:nvPr/>
          </p:nvSpPr>
          <p:spPr>
            <a:xfrm>
              <a:off x="6698151" y="243612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0" name="Google Shape;1840;p42"/>
            <p:cNvSpPr txBox="1"/>
            <p:nvPr/>
          </p:nvSpPr>
          <p:spPr>
            <a:xfrm>
              <a:off x="5304112" y="2144775"/>
              <a:ext cx="6804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41" name="Google Shape;1841;p42"/>
          <p:cNvGrpSpPr/>
          <p:nvPr/>
        </p:nvGrpSpPr>
        <p:grpSpPr>
          <a:xfrm>
            <a:off x="4553252" y="1473424"/>
            <a:ext cx="255729" cy="332874"/>
            <a:chOff x="-18983850" y="3710075"/>
            <a:chExt cx="232375" cy="302475"/>
          </a:xfrm>
        </p:grpSpPr>
        <p:sp>
          <p:nvSpPr>
            <p:cNvPr id="1842" name="Google Shape;1842;p42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6" name="Google Shape;1846;p42"/>
          <p:cNvGrpSpPr/>
          <p:nvPr/>
        </p:nvGrpSpPr>
        <p:grpSpPr>
          <a:xfrm>
            <a:off x="3550019" y="1928210"/>
            <a:ext cx="253995" cy="333754"/>
            <a:chOff x="-18234025" y="4084200"/>
            <a:chExt cx="230800" cy="303275"/>
          </a:xfrm>
        </p:grpSpPr>
        <p:sp>
          <p:nvSpPr>
            <p:cNvPr id="1847" name="Google Shape;1847;p42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3143894" y="2433355"/>
            <a:ext cx="294741" cy="336340"/>
            <a:chOff x="-17878025" y="4082625"/>
            <a:chExt cx="267825" cy="305625"/>
          </a:xfrm>
        </p:grpSpPr>
        <p:sp>
          <p:nvSpPr>
            <p:cNvPr id="1851" name="Google Shape;1851;p42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8" name="Google Shape;1858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859" name="Google Shape;1859;p42"/>
          <p:cNvGrpSpPr/>
          <p:nvPr/>
        </p:nvGrpSpPr>
        <p:grpSpPr>
          <a:xfrm>
            <a:off x="4275837" y="3701650"/>
            <a:ext cx="277409" cy="334194"/>
            <a:chOff x="-18994100" y="3334775"/>
            <a:chExt cx="252075" cy="303675"/>
          </a:xfrm>
        </p:grpSpPr>
        <p:sp>
          <p:nvSpPr>
            <p:cNvPr id="1860" name="Google Shape;1860;p42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42"/>
          <p:cNvGrpSpPr/>
          <p:nvPr/>
        </p:nvGrpSpPr>
        <p:grpSpPr>
          <a:xfrm>
            <a:off x="5279977" y="3293018"/>
            <a:ext cx="336340" cy="336340"/>
            <a:chOff x="-20197575" y="4066875"/>
            <a:chExt cx="305625" cy="305625"/>
          </a:xfrm>
        </p:grpSpPr>
        <p:sp>
          <p:nvSpPr>
            <p:cNvPr id="1865" name="Google Shape;1865;p42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42"/>
          <p:cNvGrpSpPr/>
          <p:nvPr/>
        </p:nvGrpSpPr>
        <p:grpSpPr>
          <a:xfrm>
            <a:off x="5664603" y="2680676"/>
            <a:ext cx="335487" cy="334772"/>
            <a:chOff x="-19822675" y="3692750"/>
            <a:chExt cx="304850" cy="304200"/>
          </a:xfrm>
        </p:grpSpPr>
        <p:sp>
          <p:nvSpPr>
            <p:cNvPr id="1874" name="Google Shape;1874;p42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3" name="Google Shape;1883;p43"/>
          <p:cNvGrpSpPr/>
          <p:nvPr/>
        </p:nvGrpSpPr>
        <p:grpSpPr>
          <a:xfrm>
            <a:off x="2543175" y="2508350"/>
            <a:ext cx="4046650" cy="604550"/>
            <a:chOff x="2543175" y="2508350"/>
            <a:chExt cx="4046650" cy="604550"/>
          </a:xfrm>
        </p:grpSpPr>
        <p:sp>
          <p:nvSpPr>
            <p:cNvPr id="1884" name="Google Shape;1884;p43"/>
            <p:cNvSpPr/>
            <p:nvPr/>
          </p:nvSpPr>
          <p:spPr>
            <a:xfrm>
              <a:off x="3553425" y="2508350"/>
              <a:ext cx="1029300" cy="604550"/>
            </a:xfrm>
            <a:custGeom>
              <a:avLst/>
              <a:gdLst/>
              <a:ahLst/>
              <a:cxnLst/>
              <a:rect l="l" t="t" r="r" b="b"/>
              <a:pathLst>
                <a:path w="41172" h="24182" extrusionOk="0">
                  <a:moveTo>
                    <a:pt x="33076" y="0"/>
                  </a:moveTo>
                  <a:cubicBezTo>
                    <a:pt x="30790" y="0"/>
                    <a:pt x="28658" y="1238"/>
                    <a:pt x="27503" y="3227"/>
                  </a:cubicBezTo>
                  <a:lnTo>
                    <a:pt x="17478" y="20586"/>
                  </a:lnTo>
                  <a:cubicBezTo>
                    <a:pt x="16466" y="22348"/>
                    <a:pt x="14585" y="23432"/>
                    <a:pt x="12549" y="23432"/>
                  </a:cubicBezTo>
                  <a:lnTo>
                    <a:pt x="369" y="23432"/>
                  </a:lnTo>
                  <a:cubicBezTo>
                    <a:pt x="167" y="23432"/>
                    <a:pt x="0" y="23598"/>
                    <a:pt x="0" y="23801"/>
                  </a:cubicBezTo>
                  <a:cubicBezTo>
                    <a:pt x="0" y="24015"/>
                    <a:pt x="167" y="24182"/>
                    <a:pt x="369" y="24182"/>
                  </a:cubicBezTo>
                  <a:lnTo>
                    <a:pt x="12549" y="24182"/>
                  </a:lnTo>
                  <a:cubicBezTo>
                    <a:pt x="14847" y="24182"/>
                    <a:pt x="16978" y="22944"/>
                    <a:pt x="18121" y="20967"/>
                  </a:cubicBezTo>
                  <a:lnTo>
                    <a:pt x="28158" y="3596"/>
                  </a:lnTo>
                  <a:cubicBezTo>
                    <a:pt x="29170" y="1834"/>
                    <a:pt x="31052" y="750"/>
                    <a:pt x="33076" y="750"/>
                  </a:cubicBezTo>
                  <a:lnTo>
                    <a:pt x="40803" y="750"/>
                  </a:lnTo>
                  <a:cubicBezTo>
                    <a:pt x="41005" y="750"/>
                    <a:pt x="41172" y="584"/>
                    <a:pt x="41172" y="381"/>
                  </a:cubicBezTo>
                  <a:cubicBezTo>
                    <a:pt x="41172" y="167"/>
                    <a:pt x="41005" y="0"/>
                    <a:pt x="4080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4563950" y="2508350"/>
              <a:ext cx="1029625" cy="604550"/>
            </a:xfrm>
            <a:custGeom>
              <a:avLst/>
              <a:gdLst/>
              <a:ahLst/>
              <a:cxnLst/>
              <a:rect l="l" t="t" r="r" b="b"/>
              <a:pathLst>
                <a:path w="41185" h="24182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7942" y="750"/>
                  </a:lnTo>
                  <a:cubicBezTo>
                    <a:pt x="9966" y="750"/>
                    <a:pt x="11847" y="1834"/>
                    <a:pt x="12859" y="3596"/>
                  </a:cubicBezTo>
                  <a:lnTo>
                    <a:pt x="22896" y="20967"/>
                  </a:lnTo>
                  <a:cubicBezTo>
                    <a:pt x="24039" y="22944"/>
                    <a:pt x="26171" y="24182"/>
                    <a:pt x="28457" y="24182"/>
                  </a:cubicBezTo>
                  <a:lnTo>
                    <a:pt x="40803" y="24182"/>
                  </a:lnTo>
                  <a:cubicBezTo>
                    <a:pt x="41018" y="24182"/>
                    <a:pt x="41184" y="24015"/>
                    <a:pt x="41184" y="23801"/>
                  </a:cubicBezTo>
                  <a:cubicBezTo>
                    <a:pt x="41184" y="23598"/>
                    <a:pt x="41018" y="23432"/>
                    <a:pt x="40803" y="23432"/>
                  </a:cubicBezTo>
                  <a:lnTo>
                    <a:pt x="28457" y="23432"/>
                  </a:lnTo>
                  <a:cubicBezTo>
                    <a:pt x="26433" y="23432"/>
                    <a:pt x="24551" y="22348"/>
                    <a:pt x="23539" y="20586"/>
                  </a:cubicBezTo>
                  <a:lnTo>
                    <a:pt x="13502" y="3227"/>
                  </a:lnTo>
                  <a:cubicBezTo>
                    <a:pt x="12359" y="1238"/>
                    <a:pt x="10228" y="0"/>
                    <a:pt x="794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2543175" y="2508350"/>
              <a:ext cx="1029600" cy="604550"/>
            </a:xfrm>
            <a:custGeom>
              <a:avLst/>
              <a:gdLst/>
              <a:ahLst/>
              <a:cxnLst/>
              <a:rect l="l" t="t" r="r" b="b"/>
              <a:pathLst>
                <a:path w="41184" h="24182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84"/>
                    <a:pt x="167" y="750"/>
                    <a:pt x="381" y="750"/>
                  </a:cubicBezTo>
                  <a:lnTo>
                    <a:pt x="7930" y="750"/>
                  </a:lnTo>
                  <a:cubicBezTo>
                    <a:pt x="9966" y="750"/>
                    <a:pt x="11847" y="1834"/>
                    <a:pt x="12859" y="3596"/>
                  </a:cubicBezTo>
                  <a:lnTo>
                    <a:pt x="22884" y="20967"/>
                  </a:lnTo>
                  <a:cubicBezTo>
                    <a:pt x="24039" y="22944"/>
                    <a:pt x="26170" y="24182"/>
                    <a:pt x="28456" y="24182"/>
                  </a:cubicBezTo>
                  <a:lnTo>
                    <a:pt x="40803" y="24182"/>
                  </a:lnTo>
                  <a:cubicBezTo>
                    <a:pt x="41017" y="24182"/>
                    <a:pt x="41184" y="24015"/>
                    <a:pt x="41184" y="23801"/>
                  </a:cubicBezTo>
                  <a:cubicBezTo>
                    <a:pt x="41184" y="23598"/>
                    <a:pt x="41017" y="23432"/>
                    <a:pt x="40803" y="23432"/>
                  </a:cubicBezTo>
                  <a:lnTo>
                    <a:pt x="28456" y="23432"/>
                  </a:lnTo>
                  <a:cubicBezTo>
                    <a:pt x="26432" y="23432"/>
                    <a:pt x="24551" y="22348"/>
                    <a:pt x="23539" y="20586"/>
                  </a:cubicBezTo>
                  <a:lnTo>
                    <a:pt x="13502" y="3227"/>
                  </a:lnTo>
                  <a:cubicBezTo>
                    <a:pt x="12359" y="1238"/>
                    <a:pt x="10228" y="0"/>
                    <a:pt x="79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5560500" y="2508350"/>
              <a:ext cx="1029325" cy="604550"/>
            </a:xfrm>
            <a:custGeom>
              <a:avLst/>
              <a:gdLst/>
              <a:ahLst/>
              <a:cxnLst/>
              <a:rect l="l" t="t" r="r" b="b"/>
              <a:pathLst>
                <a:path w="41173" h="24182" extrusionOk="0">
                  <a:moveTo>
                    <a:pt x="33088" y="0"/>
                  </a:moveTo>
                  <a:cubicBezTo>
                    <a:pt x="30790" y="0"/>
                    <a:pt x="28659" y="1238"/>
                    <a:pt x="27516" y="3227"/>
                  </a:cubicBezTo>
                  <a:lnTo>
                    <a:pt x="17491" y="20586"/>
                  </a:lnTo>
                  <a:cubicBezTo>
                    <a:pt x="16479" y="22348"/>
                    <a:pt x="14586" y="23432"/>
                    <a:pt x="12562" y="23432"/>
                  </a:cubicBezTo>
                  <a:lnTo>
                    <a:pt x="370" y="23432"/>
                  </a:lnTo>
                  <a:cubicBezTo>
                    <a:pt x="168" y="23432"/>
                    <a:pt x="1" y="23598"/>
                    <a:pt x="1" y="23801"/>
                  </a:cubicBezTo>
                  <a:cubicBezTo>
                    <a:pt x="1" y="24015"/>
                    <a:pt x="168" y="24182"/>
                    <a:pt x="370" y="24182"/>
                  </a:cubicBezTo>
                  <a:lnTo>
                    <a:pt x="12562" y="24182"/>
                  </a:lnTo>
                  <a:cubicBezTo>
                    <a:pt x="14848" y="24182"/>
                    <a:pt x="16991" y="22944"/>
                    <a:pt x="18134" y="20967"/>
                  </a:cubicBezTo>
                  <a:lnTo>
                    <a:pt x="28159" y="3596"/>
                  </a:lnTo>
                  <a:cubicBezTo>
                    <a:pt x="29171" y="1834"/>
                    <a:pt x="31064" y="750"/>
                    <a:pt x="33088" y="750"/>
                  </a:cubicBezTo>
                  <a:lnTo>
                    <a:pt x="40804" y="750"/>
                  </a:lnTo>
                  <a:cubicBezTo>
                    <a:pt x="41006" y="750"/>
                    <a:pt x="41173" y="584"/>
                    <a:pt x="41173" y="381"/>
                  </a:cubicBezTo>
                  <a:cubicBezTo>
                    <a:pt x="41173" y="167"/>
                    <a:pt x="41006" y="0"/>
                    <a:pt x="4080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8" name="Google Shape;1888;p43"/>
          <p:cNvGrpSpPr/>
          <p:nvPr/>
        </p:nvGrpSpPr>
        <p:grpSpPr>
          <a:xfrm>
            <a:off x="1953500" y="1321900"/>
            <a:ext cx="1198100" cy="2588788"/>
            <a:chOff x="1953500" y="1321900"/>
            <a:chExt cx="1198100" cy="2588788"/>
          </a:xfrm>
        </p:grpSpPr>
        <p:sp>
          <p:nvSpPr>
            <p:cNvPr id="1889" name="Google Shape;1889;p43"/>
            <p:cNvSpPr/>
            <p:nvPr/>
          </p:nvSpPr>
          <p:spPr>
            <a:xfrm>
              <a:off x="2494950" y="2460425"/>
              <a:ext cx="115225" cy="114925"/>
            </a:xfrm>
            <a:custGeom>
              <a:avLst/>
              <a:gdLst/>
              <a:ahLst/>
              <a:cxnLst/>
              <a:rect l="l" t="t" r="r" b="b"/>
              <a:pathLst>
                <a:path w="4609" h="4597" extrusionOk="0">
                  <a:moveTo>
                    <a:pt x="2310" y="0"/>
                  </a:moveTo>
                  <a:cubicBezTo>
                    <a:pt x="1036" y="0"/>
                    <a:pt x="0" y="1024"/>
                    <a:pt x="0" y="2298"/>
                  </a:cubicBezTo>
                  <a:cubicBezTo>
                    <a:pt x="0" y="3572"/>
                    <a:pt x="1036" y="4596"/>
                    <a:pt x="2310" y="4596"/>
                  </a:cubicBezTo>
                  <a:cubicBezTo>
                    <a:pt x="3572" y="4596"/>
                    <a:pt x="4608" y="3572"/>
                    <a:pt x="4608" y="2298"/>
                  </a:cubicBezTo>
                  <a:cubicBezTo>
                    <a:pt x="4608" y="1024"/>
                    <a:pt x="3572" y="0"/>
                    <a:pt x="231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2483050" y="2448525"/>
              <a:ext cx="139025" cy="138725"/>
            </a:xfrm>
            <a:custGeom>
              <a:avLst/>
              <a:gdLst/>
              <a:ahLst/>
              <a:cxnLst/>
              <a:rect l="l" t="t" r="r" b="b"/>
              <a:pathLst>
                <a:path w="5561" h="5549" extrusionOk="0">
                  <a:moveTo>
                    <a:pt x="2786" y="953"/>
                  </a:moveTo>
                  <a:cubicBezTo>
                    <a:pt x="3786" y="953"/>
                    <a:pt x="4608" y="1774"/>
                    <a:pt x="4608" y="2774"/>
                  </a:cubicBezTo>
                  <a:cubicBezTo>
                    <a:pt x="4608" y="3774"/>
                    <a:pt x="3786" y="4596"/>
                    <a:pt x="2786" y="4596"/>
                  </a:cubicBezTo>
                  <a:cubicBezTo>
                    <a:pt x="1774" y="4596"/>
                    <a:pt x="953" y="3774"/>
                    <a:pt x="953" y="2774"/>
                  </a:cubicBezTo>
                  <a:cubicBezTo>
                    <a:pt x="953" y="1774"/>
                    <a:pt x="1774" y="953"/>
                    <a:pt x="2786" y="953"/>
                  </a:cubicBezTo>
                  <a:close/>
                  <a:moveTo>
                    <a:pt x="2786" y="0"/>
                  </a:moveTo>
                  <a:cubicBezTo>
                    <a:pt x="1250" y="0"/>
                    <a:pt x="0" y="1238"/>
                    <a:pt x="0" y="2774"/>
                  </a:cubicBezTo>
                  <a:cubicBezTo>
                    <a:pt x="0" y="4310"/>
                    <a:pt x="1250" y="5548"/>
                    <a:pt x="2786" y="5548"/>
                  </a:cubicBezTo>
                  <a:cubicBezTo>
                    <a:pt x="4310" y="5548"/>
                    <a:pt x="5560" y="4310"/>
                    <a:pt x="5560" y="2774"/>
                  </a:cubicBezTo>
                  <a:cubicBezTo>
                    <a:pt x="5560" y="1238"/>
                    <a:pt x="4310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2516675" y="3247425"/>
              <a:ext cx="71750" cy="71750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41" y="0"/>
                  </a:moveTo>
                  <a:cubicBezTo>
                    <a:pt x="644" y="0"/>
                    <a:pt x="1" y="643"/>
                    <a:pt x="1" y="1441"/>
                  </a:cubicBezTo>
                  <a:cubicBezTo>
                    <a:pt x="1" y="2227"/>
                    <a:pt x="644" y="2870"/>
                    <a:pt x="1441" y="2870"/>
                  </a:cubicBezTo>
                  <a:cubicBezTo>
                    <a:pt x="2227" y="2870"/>
                    <a:pt x="2870" y="2227"/>
                    <a:pt x="2870" y="1441"/>
                  </a:cubicBezTo>
                  <a:cubicBezTo>
                    <a:pt x="2870" y="643"/>
                    <a:pt x="2227" y="0"/>
                    <a:pt x="144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2429750" y="3160500"/>
              <a:ext cx="245600" cy="245600"/>
            </a:xfrm>
            <a:custGeom>
              <a:avLst/>
              <a:gdLst/>
              <a:ahLst/>
              <a:cxnLst/>
              <a:rect l="l" t="t" r="r" b="b"/>
              <a:pathLst>
                <a:path w="9824" h="9824" extrusionOk="0">
                  <a:moveTo>
                    <a:pt x="4918" y="715"/>
                  </a:moveTo>
                  <a:cubicBezTo>
                    <a:pt x="7228" y="715"/>
                    <a:pt x="9109" y="2596"/>
                    <a:pt x="9109" y="4918"/>
                  </a:cubicBezTo>
                  <a:cubicBezTo>
                    <a:pt x="9109" y="7228"/>
                    <a:pt x="7228" y="9109"/>
                    <a:pt x="4918" y="9109"/>
                  </a:cubicBezTo>
                  <a:cubicBezTo>
                    <a:pt x="2597" y="9109"/>
                    <a:pt x="715" y="7228"/>
                    <a:pt x="715" y="4918"/>
                  </a:cubicBezTo>
                  <a:cubicBezTo>
                    <a:pt x="715" y="2596"/>
                    <a:pt x="2597" y="715"/>
                    <a:pt x="4918" y="715"/>
                  </a:cubicBezTo>
                  <a:close/>
                  <a:moveTo>
                    <a:pt x="4918" y="1"/>
                  </a:moveTo>
                  <a:cubicBezTo>
                    <a:pt x="2204" y="1"/>
                    <a:pt x="1" y="2203"/>
                    <a:pt x="1" y="4918"/>
                  </a:cubicBezTo>
                  <a:cubicBezTo>
                    <a:pt x="1" y="7621"/>
                    <a:pt x="2204" y="9823"/>
                    <a:pt x="4918" y="9823"/>
                  </a:cubicBezTo>
                  <a:cubicBezTo>
                    <a:pt x="7621" y="9823"/>
                    <a:pt x="9824" y="7621"/>
                    <a:pt x="9824" y="4918"/>
                  </a:cubicBezTo>
                  <a:cubicBezTo>
                    <a:pt x="9824" y="2203"/>
                    <a:pt x="7621" y="1"/>
                    <a:pt x="491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2540500" y="2623175"/>
              <a:ext cx="24125" cy="23900"/>
            </a:xfrm>
            <a:custGeom>
              <a:avLst/>
              <a:gdLst/>
              <a:ahLst/>
              <a:cxnLst/>
              <a:rect l="l" t="t" r="r" b="b"/>
              <a:pathLst>
                <a:path w="965" h="956" extrusionOk="0">
                  <a:moveTo>
                    <a:pt x="482" y="0"/>
                  </a:moveTo>
                  <a:cubicBezTo>
                    <a:pt x="357" y="0"/>
                    <a:pt x="232" y="45"/>
                    <a:pt x="143" y="134"/>
                  </a:cubicBezTo>
                  <a:cubicBezTo>
                    <a:pt x="60" y="229"/>
                    <a:pt x="0" y="348"/>
                    <a:pt x="0" y="479"/>
                  </a:cubicBezTo>
                  <a:cubicBezTo>
                    <a:pt x="0" y="598"/>
                    <a:pt x="60" y="729"/>
                    <a:pt x="143" y="813"/>
                  </a:cubicBezTo>
                  <a:cubicBezTo>
                    <a:pt x="238" y="896"/>
                    <a:pt x="357" y="956"/>
                    <a:pt x="488" y="956"/>
                  </a:cubicBezTo>
                  <a:cubicBezTo>
                    <a:pt x="607" y="956"/>
                    <a:pt x="726" y="896"/>
                    <a:pt x="822" y="813"/>
                  </a:cubicBezTo>
                  <a:cubicBezTo>
                    <a:pt x="905" y="729"/>
                    <a:pt x="964" y="598"/>
                    <a:pt x="964" y="479"/>
                  </a:cubicBezTo>
                  <a:cubicBezTo>
                    <a:pt x="964" y="348"/>
                    <a:pt x="905" y="229"/>
                    <a:pt x="822" y="134"/>
                  </a:cubicBezTo>
                  <a:cubicBezTo>
                    <a:pt x="732" y="45"/>
                    <a:pt x="607" y="0"/>
                    <a:pt x="4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2540500" y="2716400"/>
              <a:ext cx="24125" cy="303625"/>
            </a:xfrm>
            <a:custGeom>
              <a:avLst/>
              <a:gdLst/>
              <a:ahLst/>
              <a:cxnLst/>
              <a:rect l="l" t="t" r="r" b="b"/>
              <a:pathLst>
                <a:path w="965" h="12145" extrusionOk="0">
                  <a:moveTo>
                    <a:pt x="488" y="1"/>
                  </a:moveTo>
                  <a:cubicBezTo>
                    <a:pt x="214" y="1"/>
                    <a:pt x="0" y="215"/>
                    <a:pt x="0" y="477"/>
                  </a:cubicBezTo>
                  <a:cubicBezTo>
                    <a:pt x="0" y="739"/>
                    <a:pt x="214" y="953"/>
                    <a:pt x="488" y="953"/>
                  </a:cubicBezTo>
                  <a:cubicBezTo>
                    <a:pt x="750" y="953"/>
                    <a:pt x="964" y="739"/>
                    <a:pt x="964" y="477"/>
                  </a:cubicBezTo>
                  <a:cubicBezTo>
                    <a:pt x="964" y="215"/>
                    <a:pt x="750" y="1"/>
                    <a:pt x="488" y="1"/>
                  </a:cubicBezTo>
                  <a:close/>
                  <a:moveTo>
                    <a:pt x="488" y="3727"/>
                  </a:moveTo>
                  <a:cubicBezTo>
                    <a:pt x="214" y="3727"/>
                    <a:pt x="0" y="3942"/>
                    <a:pt x="0" y="4204"/>
                  </a:cubicBezTo>
                  <a:cubicBezTo>
                    <a:pt x="0" y="4466"/>
                    <a:pt x="214" y="4680"/>
                    <a:pt x="488" y="4680"/>
                  </a:cubicBezTo>
                  <a:cubicBezTo>
                    <a:pt x="750" y="4680"/>
                    <a:pt x="964" y="4466"/>
                    <a:pt x="964" y="4204"/>
                  </a:cubicBezTo>
                  <a:cubicBezTo>
                    <a:pt x="964" y="3942"/>
                    <a:pt x="750" y="3727"/>
                    <a:pt x="488" y="3727"/>
                  </a:cubicBezTo>
                  <a:close/>
                  <a:moveTo>
                    <a:pt x="488" y="7454"/>
                  </a:moveTo>
                  <a:cubicBezTo>
                    <a:pt x="214" y="7454"/>
                    <a:pt x="0" y="7668"/>
                    <a:pt x="0" y="7930"/>
                  </a:cubicBezTo>
                  <a:cubicBezTo>
                    <a:pt x="0" y="8204"/>
                    <a:pt x="214" y="8406"/>
                    <a:pt x="488" y="8406"/>
                  </a:cubicBezTo>
                  <a:cubicBezTo>
                    <a:pt x="750" y="8406"/>
                    <a:pt x="964" y="8204"/>
                    <a:pt x="964" y="7930"/>
                  </a:cubicBezTo>
                  <a:cubicBezTo>
                    <a:pt x="964" y="7668"/>
                    <a:pt x="750" y="7454"/>
                    <a:pt x="488" y="7454"/>
                  </a:cubicBezTo>
                  <a:close/>
                  <a:moveTo>
                    <a:pt x="488" y="11193"/>
                  </a:moveTo>
                  <a:cubicBezTo>
                    <a:pt x="214" y="11193"/>
                    <a:pt x="0" y="11407"/>
                    <a:pt x="0" y="11669"/>
                  </a:cubicBezTo>
                  <a:cubicBezTo>
                    <a:pt x="0" y="11931"/>
                    <a:pt x="214" y="12145"/>
                    <a:pt x="488" y="12145"/>
                  </a:cubicBezTo>
                  <a:cubicBezTo>
                    <a:pt x="750" y="12145"/>
                    <a:pt x="964" y="11931"/>
                    <a:pt x="964" y="11669"/>
                  </a:cubicBezTo>
                  <a:cubicBezTo>
                    <a:pt x="964" y="11407"/>
                    <a:pt x="750" y="11193"/>
                    <a:pt x="488" y="11193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2540500" y="3089600"/>
              <a:ext cx="24125" cy="23600"/>
            </a:xfrm>
            <a:custGeom>
              <a:avLst/>
              <a:gdLst/>
              <a:ahLst/>
              <a:cxnLst/>
              <a:rect l="l" t="t" r="r" b="b"/>
              <a:pathLst>
                <a:path w="965" h="944" extrusionOk="0">
                  <a:moveTo>
                    <a:pt x="482" y="0"/>
                  </a:moveTo>
                  <a:cubicBezTo>
                    <a:pt x="357" y="0"/>
                    <a:pt x="232" y="45"/>
                    <a:pt x="143" y="134"/>
                  </a:cubicBezTo>
                  <a:cubicBezTo>
                    <a:pt x="60" y="217"/>
                    <a:pt x="0" y="336"/>
                    <a:pt x="0" y="467"/>
                  </a:cubicBezTo>
                  <a:cubicBezTo>
                    <a:pt x="0" y="586"/>
                    <a:pt x="60" y="717"/>
                    <a:pt x="143" y="801"/>
                  </a:cubicBezTo>
                  <a:cubicBezTo>
                    <a:pt x="238" y="896"/>
                    <a:pt x="357" y="944"/>
                    <a:pt x="488" y="944"/>
                  </a:cubicBezTo>
                  <a:cubicBezTo>
                    <a:pt x="607" y="944"/>
                    <a:pt x="726" y="896"/>
                    <a:pt x="822" y="801"/>
                  </a:cubicBezTo>
                  <a:cubicBezTo>
                    <a:pt x="905" y="717"/>
                    <a:pt x="964" y="586"/>
                    <a:pt x="964" y="467"/>
                  </a:cubicBezTo>
                  <a:cubicBezTo>
                    <a:pt x="964" y="336"/>
                    <a:pt x="905" y="217"/>
                    <a:pt x="822" y="134"/>
                  </a:cubicBezTo>
                  <a:cubicBezTo>
                    <a:pt x="732" y="45"/>
                    <a:pt x="607" y="0"/>
                    <a:pt x="4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3"/>
            <p:cNvSpPr/>
            <p:nvPr/>
          </p:nvSpPr>
          <p:spPr>
            <a:xfrm>
              <a:off x="1953500" y="1321900"/>
              <a:ext cx="1198100" cy="1054900"/>
            </a:xfrm>
            <a:custGeom>
              <a:avLst/>
              <a:gdLst/>
              <a:ahLst/>
              <a:cxnLst/>
              <a:rect l="l" t="t" r="r" b="b"/>
              <a:pathLst>
                <a:path w="47924" h="42196" extrusionOk="0">
                  <a:moveTo>
                    <a:pt x="13907" y="0"/>
                  </a:moveTo>
                  <a:cubicBezTo>
                    <a:pt x="12586" y="0"/>
                    <a:pt x="11371" y="702"/>
                    <a:pt x="10717" y="1834"/>
                  </a:cubicBezTo>
                  <a:lnTo>
                    <a:pt x="668" y="19252"/>
                  </a:lnTo>
                  <a:cubicBezTo>
                    <a:pt x="1" y="20395"/>
                    <a:pt x="1" y="21800"/>
                    <a:pt x="668" y="22931"/>
                  </a:cubicBezTo>
                  <a:lnTo>
                    <a:pt x="10717" y="40350"/>
                  </a:lnTo>
                  <a:cubicBezTo>
                    <a:pt x="11371" y="41493"/>
                    <a:pt x="12586" y="42196"/>
                    <a:pt x="13907" y="42196"/>
                  </a:cubicBezTo>
                  <a:lnTo>
                    <a:pt x="34017" y="42196"/>
                  </a:lnTo>
                  <a:cubicBezTo>
                    <a:pt x="35339" y="42196"/>
                    <a:pt x="36553" y="41493"/>
                    <a:pt x="37208" y="40350"/>
                  </a:cubicBezTo>
                  <a:lnTo>
                    <a:pt x="47269" y="22931"/>
                  </a:lnTo>
                  <a:cubicBezTo>
                    <a:pt x="47924" y="21800"/>
                    <a:pt x="47924" y="20395"/>
                    <a:pt x="47269" y="19252"/>
                  </a:cubicBezTo>
                  <a:lnTo>
                    <a:pt x="37208" y="1834"/>
                  </a:lnTo>
                  <a:cubicBezTo>
                    <a:pt x="36553" y="702"/>
                    <a:pt x="35339" y="0"/>
                    <a:pt x="3401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97" name="Google Shape;1897;p43"/>
            <p:cNvSpPr txBox="1"/>
            <p:nvPr/>
          </p:nvSpPr>
          <p:spPr>
            <a:xfrm>
              <a:off x="2037900" y="3481088"/>
              <a:ext cx="1029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 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98" name="Google Shape;1898;p43"/>
          <p:cNvGrpSpPr/>
          <p:nvPr/>
        </p:nvGrpSpPr>
        <p:grpSpPr>
          <a:xfrm>
            <a:off x="3973100" y="1321900"/>
            <a:ext cx="1197800" cy="2588788"/>
            <a:chOff x="3973100" y="1321900"/>
            <a:chExt cx="1197800" cy="2588788"/>
          </a:xfrm>
        </p:grpSpPr>
        <p:sp>
          <p:nvSpPr>
            <p:cNvPr id="1899" name="Google Shape;1899;p43"/>
            <p:cNvSpPr/>
            <p:nvPr/>
          </p:nvSpPr>
          <p:spPr>
            <a:xfrm>
              <a:off x="4514550" y="2460425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298" y="0"/>
                  </a:moveTo>
                  <a:cubicBezTo>
                    <a:pt x="1024" y="0"/>
                    <a:pt x="0" y="1024"/>
                    <a:pt x="0" y="2298"/>
                  </a:cubicBezTo>
                  <a:cubicBezTo>
                    <a:pt x="0" y="3572"/>
                    <a:pt x="1024" y="4596"/>
                    <a:pt x="2298" y="4596"/>
                  </a:cubicBezTo>
                  <a:cubicBezTo>
                    <a:pt x="3572" y="4596"/>
                    <a:pt x="4596" y="3572"/>
                    <a:pt x="4596" y="2298"/>
                  </a:cubicBezTo>
                  <a:cubicBezTo>
                    <a:pt x="4596" y="1024"/>
                    <a:pt x="3572" y="0"/>
                    <a:pt x="229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4502650" y="2448525"/>
              <a:ext cx="138725" cy="138725"/>
            </a:xfrm>
            <a:custGeom>
              <a:avLst/>
              <a:gdLst/>
              <a:ahLst/>
              <a:cxnLst/>
              <a:rect l="l" t="t" r="r" b="b"/>
              <a:pathLst>
                <a:path w="5549" h="5549" extrusionOk="0">
                  <a:moveTo>
                    <a:pt x="2774" y="953"/>
                  </a:moveTo>
                  <a:cubicBezTo>
                    <a:pt x="3786" y="953"/>
                    <a:pt x="4596" y="1774"/>
                    <a:pt x="4596" y="2774"/>
                  </a:cubicBezTo>
                  <a:cubicBezTo>
                    <a:pt x="4596" y="3774"/>
                    <a:pt x="3786" y="4596"/>
                    <a:pt x="2774" y="4596"/>
                  </a:cubicBezTo>
                  <a:cubicBezTo>
                    <a:pt x="1774" y="4596"/>
                    <a:pt x="953" y="3774"/>
                    <a:pt x="953" y="2774"/>
                  </a:cubicBezTo>
                  <a:cubicBezTo>
                    <a:pt x="953" y="1774"/>
                    <a:pt x="1774" y="953"/>
                    <a:pt x="2774" y="953"/>
                  </a:cubicBezTo>
                  <a:close/>
                  <a:moveTo>
                    <a:pt x="2774" y="0"/>
                  </a:moveTo>
                  <a:cubicBezTo>
                    <a:pt x="1238" y="0"/>
                    <a:pt x="0" y="1238"/>
                    <a:pt x="0" y="2774"/>
                  </a:cubicBezTo>
                  <a:cubicBezTo>
                    <a:pt x="0" y="4310"/>
                    <a:pt x="1238" y="5548"/>
                    <a:pt x="2774" y="5548"/>
                  </a:cubicBezTo>
                  <a:cubicBezTo>
                    <a:pt x="4310" y="5548"/>
                    <a:pt x="5548" y="4310"/>
                    <a:pt x="5548" y="2774"/>
                  </a:cubicBezTo>
                  <a:cubicBezTo>
                    <a:pt x="5548" y="1238"/>
                    <a:pt x="4310" y="0"/>
                    <a:pt x="2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4536275" y="3247425"/>
              <a:ext cx="71450" cy="71750"/>
            </a:xfrm>
            <a:custGeom>
              <a:avLst/>
              <a:gdLst/>
              <a:ahLst/>
              <a:cxnLst/>
              <a:rect l="l" t="t" r="r" b="b"/>
              <a:pathLst>
                <a:path w="2858" h="2870" extrusionOk="0">
                  <a:moveTo>
                    <a:pt x="1429" y="0"/>
                  </a:moveTo>
                  <a:cubicBezTo>
                    <a:pt x="643" y="0"/>
                    <a:pt x="0" y="643"/>
                    <a:pt x="0" y="1441"/>
                  </a:cubicBezTo>
                  <a:cubicBezTo>
                    <a:pt x="0" y="2227"/>
                    <a:pt x="643" y="2870"/>
                    <a:pt x="1429" y="2870"/>
                  </a:cubicBezTo>
                  <a:cubicBezTo>
                    <a:pt x="2227" y="2870"/>
                    <a:pt x="2858" y="2227"/>
                    <a:pt x="2858" y="1441"/>
                  </a:cubicBezTo>
                  <a:cubicBezTo>
                    <a:pt x="2858" y="643"/>
                    <a:pt x="2227" y="0"/>
                    <a:pt x="142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4449050" y="3160500"/>
              <a:ext cx="245900" cy="245600"/>
            </a:xfrm>
            <a:custGeom>
              <a:avLst/>
              <a:gdLst/>
              <a:ahLst/>
              <a:cxnLst/>
              <a:rect l="l" t="t" r="r" b="b"/>
              <a:pathLst>
                <a:path w="9836" h="9824" extrusionOk="0">
                  <a:moveTo>
                    <a:pt x="4918" y="715"/>
                  </a:moveTo>
                  <a:cubicBezTo>
                    <a:pt x="7228" y="715"/>
                    <a:pt x="9121" y="2596"/>
                    <a:pt x="9121" y="4918"/>
                  </a:cubicBezTo>
                  <a:cubicBezTo>
                    <a:pt x="9121" y="7228"/>
                    <a:pt x="7228" y="9109"/>
                    <a:pt x="4918" y="9109"/>
                  </a:cubicBezTo>
                  <a:cubicBezTo>
                    <a:pt x="2608" y="9109"/>
                    <a:pt x="727" y="7228"/>
                    <a:pt x="727" y="4918"/>
                  </a:cubicBezTo>
                  <a:cubicBezTo>
                    <a:pt x="727" y="2596"/>
                    <a:pt x="2608" y="715"/>
                    <a:pt x="4918" y="715"/>
                  </a:cubicBezTo>
                  <a:close/>
                  <a:moveTo>
                    <a:pt x="4918" y="1"/>
                  </a:moveTo>
                  <a:cubicBezTo>
                    <a:pt x="2215" y="1"/>
                    <a:pt x="1" y="2203"/>
                    <a:pt x="1" y="4918"/>
                  </a:cubicBezTo>
                  <a:cubicBezTo>
                    <a:pt x="1" y="7621"/>
                    <a:pt x="2215" y="9823"/>
                    <a:pt x="4918" y="9823"/>
                  </a:cubicBezTo>
                  <a:cubicBezTo>
                    <a:pt x="7633" y="9823"/>
                    <a:pt x="9835" y="7621"/>
                    <a:pt x="9835" y="4918"/>
                  </a:cubicBezTo>
                  <a:cubicBezTo>
                    <a:pt x="9835" y="2203"/>
                    <a:pt x="7633" y="1"/>
                    <a:pt x="491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4560075" y="2623175"/>
              <a:ext cx="23850" cy="23900"/>
            </a:xfrm>
            <a:custGeom>
              <a:avLst/>
              <a:gdLst/>
              <a:ahLst/>
              <a:cxnLst/>
              <a:rect l="l" t="t" r="r" b="b"/>
              <a:pathLst>
                <a:path w="954" h="956" extrusionOk="0">
                  <a:moveTo>
                    <a:pt x="479" y="0"/>
                  </a:moveTo>
                  <a:cubicBezTo>
                    <a:pt x="355" y="0"/>
                    <a:pt x="233" y="45"/>
                    <a:pt x="144" y="134"/>
                  </a:cubicBezTo>
                  <a:cubicBezTo>
                    <a:pt x="49" y="229"/>
                    <a:pt x="1" y="348"/>
                    <a:pt x="1" y="479"/>
                  </a:cubicBezTo>
                  <a:cubicBezTo>
                    <a:pt x="1" y="598"/>
                    <a:pt x="49" y="729"/>
                    <a:pt x="144" y="813"/>
                  </a:cubicBezTo>
                  <a:cubicBezTo>
                    <a:pt x="227" y="896"/>
                    <a:pt x="358" y="956"/>
                    <a:pt x="477" y="956"/>
                  </a:cubicBezTo>
                  <a:cubicBezTo>
                    <a:pt x="608" y="956"/>
                    <a:pt x="727" y="896"/>
                    <a:pt x="822" y="813"/>
                  </a:cubicBezTo>
                  <a:cubicBezTo>
                    <a:pt x="906" y="729"/>
                    <a:pt x="953" y="598"/>
                    <a:pt x="953" y="479"/>
                  </a:cubicBezTo>
                  <a:cubicBezTo>
                    <a:pt x="953" y="348"/>
                    <a:pt x="906" y="229"/>
                    <a:pt x="822" y="134"/>
                  </a:cubicBezTo>
                  <a:cubicBezTo>
                    <a:pt x="727" y="45"/>
                    <a:pt x="602" y="0"/>
                    <a:pt x="47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4560075" y="2716400"/>
              <a:ext cx="23850" cy="303625"/>
            </a:xfrm>
            <a:custGeom>
              <a:avLst/>
              <a:gdLst/>
              <a:ahLst/>
              <a:cxnLst/>
              <a:rect l="l" t="t" r="r" b="b"/>
              <a:pathLst>
                <a:path w="954" h="12145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  <a:moveTo>
                    <a:pt x="477" y="3727"/>
                  </a:moveTo>
                  <a:cubicBezTo>
                    <a:pt x="215" y="3727"/>
                    <a:pt x="1" y="3942"/>
                    <a:pt x="1" y="4204"/>
                  </a:cubicBezTo>
                  <a:cubicBezTo>
                    <a:pt x="1" y="4466"/>
                    <a:pt x="215" y="4680"/>
                    <a:pt x="477" y="4680"/>
                  </a:cubicBezTo>
                  <a:cubicBezTo>
                    <a:pt x="739" y="4680"/>
                    <a:pt x="953" y="4466"/>
                    <a:pt x="953" y="4204"/>
                  </a:cubicBezTo>
                  <a:cubicBezTo>
                    <a:pt x="953" y="3942"/>
                    <a:pt x="739" y="3727"/>
                    <a:pt x="477" y="3727"/>
                  </a:cubicBezTo>
                  <a:close/>
                  <a:moveTo>
                    <a:pt x="477" y="7454"/>
                  </a:moveTo>
                  <a:cubicBezTo>
                    <a:pt x="215" y="7454"/>
                    <a:pt x="1" y="7668"/>
                    <a:pt x="1" y="7930"/>
                  </a:cubicBezTo>
                  <a:cubicBezTo>
                    <a:pt x="1" y="8204"/>
                    <a:pt x="215" y="8406"/>
                    <a:pt x="477" y="8406"/>
                  </a:cubicBezTo>
                  <a:cubicBezTo>
                    <a:pt x="739" y="8406"/>
                    <a:pt x="953" y="8204"/>
                    <a:pt x="953" y="7930"/>
                  </a:cubicBezTo>
                  <a:cubicBezTo>
                    <a:pt x="953" y="7668"/>
                    <a:pt x="739" y="7454"/>
                    <a:pt x="477" y="7454"/>
                  </a:cubicBezTo>
                  <a:close/>
                  <a:moveTo>
                    <a:pt x="477" y="11193"/>
                  </a:moveTo>
                  <a:cubicBezTo>
                    <a:pt x="215" y="11193"/>
                    <a:pt x="1" y="11407"/>
                    <a:pt x="1" y="11669"/>
                  </a:cubicBezTo>
                  <a:cubicBezTo>
                    <a:pt x="1" y="11931"/>
                    <a:pt x="215" y="12145"/>
                    <a:pt x="477" y="12145"/>
                  </a:cubicBezTo>
                  <a:cubicBezTo>
                    <a:pt x="739" y="12145"/>
                    <a:pt x="953" y="11931"/>
                    <a:pt x="953" y="11669"/>
                  </a:cubicBezTo>
                  <a:cubicBezTo>
                    <a:pt x="953" y="11407"/>
                    <a:pt x="739" y="11193"/>
                    <a:pt x="477" y="11193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4560075" y="3089600"/>
              <a:ext cx="23850" cy="23600"/>
            </a:xfrm>
            <a:custGeom>
              <a:avLst/>
              <a:gdLst/>
              <a:ahLst/>
              <a:cxnLst/>
              <a:rect l="l" t="t" r="r" b="b"/>
              <a:pathLst>
                <a:path w="954" h="944" extrusionOk="0">
                  <a:moveTo>
                    <a:pt x="483" y="0"/>
                  </a:moveTo>
                  <a:cubicBezTo>
                    <a:pt x="358" y="0"/>
                    <a:pt x="233" y="45"/>
                    <a:pt x="144" y="134"/>
                  </a:cubicBezTo>
                  <a:cubicBezTo>
                    <a:pt x="49" y="217"/>
                    <a:pt x="1" y="336"/>
                    <a:pt x="1" y="467"/>
                  </a:cubicBezTo>
                  <a:cubicBezTo>
                    <a:pt x="1" y="586"/>
                    <a:pt x="49" y="717"/>
                    <a:pt x="144" y="801"/>
                  </a:cubicBezTo>
                  <a:cubicBezTo>
                    <a:pt x="227" y="896"/>
                    <a:pt x="358" y="944"/>
                    <a:pt x="477" y="944"/>
                  </a:cubicBezTo>
                  <a:cubicBezTo>
                    <a:pt x="608" y="944"/>
                    <a:pt x="727" y="896"/>
                    <a:pt x="822" y="801"/>
                  </a:cubicBezTo>
                  <a:cubicBezTo>
                    <a:pt x="906" y="717"/>
                    <a:pt x="953" y="586"/>
                    <a:pt x="953" y="467"/>
                  </a:cubicBezTo>
                  <a:cubicBezTo>
                    <a:pt x="953" y="336"/>
                    <a:pt x="906" y="217"/>
                    <a:pt x="822" y="134"/>
                  </a:cubicBezTo>
                  <a:cubicBezTo>
                    <a:pt x="733" y="45"/>
                    <a:pt x="608" y="0"/>
                    <a:pt x="48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3973100" y="1321900"/>
              <a:ext cx="1197800" cy="1054900"/>
            </a:xfrm>
            <a:custGeom>
              <a:avLst/>
              <a:gdLst/>
              <a:ahLst/>
              <a:cxnLst/>
              <a:rect l="l" t="t" r="r" b="b"/>
              <a:pathLst>
                <a:path w="47912" h="42196" extrusionOk="0">
                  <a:moveTo>
                    <a:pt x="13895" y="0"/>
                  </a:moveTo>
                  <a:cubicBezTo>
                    <a:pt x="12586" y="0"/>
                    <a:pt x="11371" y="702"/>
                    <a:pt x="10716" y="1834"/>
                  </a:cubicBezTo>
                  <a:lnTo>
                    <a:pt x="656" y="19252"/>
                  </a:lnTo>
                  <a:cubicBezTo>
                    <a:pt x="1" y="20395"/>
                    <a:pt x="1" y="21800"/>
                    <a:pt x="656" y="22931"/>
                  </a:cubicBezTo>
                  <a:lnTo>
                    <a:pt x="10716" y="40350"/>
                  </a:lnTo>
                  <a:cubicBezTo>
                    <a:pt x="11371" y="41493"/>
                    <a:pt x="12586" y="42196"/>
                    <a:pt x="13895" y="42196"/>
                  </a:cubicBezTo>
                  <a:lnTo>
                    <a:pt x="34017" y="42196"/>
                  </a:lnTo>
                  <a:cubicBezTo>
                    <a:pt x="35327" y="42196"/>
                    <a:pt x="36541" y="41493"/>
                    <a:pt x="37196" y="40350"/>
                  </a:cubicBezTo>
                  <a:lnTo>
                    <a:pt x="47257" y="22931"/>
                  </a:lnTo>
                  <a:cubicBezTo>
                    <a:pt x="47912" y="21800"/>
                    <a:pt x="47912" y="20395"/>
                    <a:pt x="47257" y="19252"/>
                  </a:cubicBezTo>
                  <a:lnTo>
                    <a:pt x="37196" y="1834"/>
                  </a:lnTo>
                  <a:cubicBezTo>
                    <a:pt x="36541" y="702"/>
                    <a:pt x="35327" y="0"/>
                    <a:pt x="3401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07" name="Google Shape;1907;p43"/>
            <p:cNvSpPr txBox="1"/>
            <p:nvPr/>
          </p:nvSpPr>
          <p:spPr>
            <a:xfrm>
              <a:off x="4057350" y="3481088"/>
              <a:ext cx="1029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08" name="Google Shape;1908;p43"/>
          <p:cNvGrpSpPr/>
          <p:nvPr/>
        </p:nvGrpSpPr>
        <p:grpSpPr>
          <a:xfrm>
            <a:off x="5992400" y="1321900"/>
            <a:ext cx="1198100" cy="2588788"/>
            <a:chOff x="5992400" y="1321900"/>
            <a:chExt cx="1198100" cy="2588788"/>
          </a:xfrm>
        </p:grpSpPr>
        <p:sp>
          <p:nvSpPr>
            <p:cNvPr id="1909" name="Google Shape;1909;p43"/>
            <p:cNvSpPr/>
            <p:nvPr/>
          </p:nvSpPr>
          <p:spPr>
            <a:xfrm>
              <a:off x="6534150" y="2460425"/>
              <a:ext cx="114900" cy="114925"/>
            </a:xfrm>
            <a:custGeom>
              <a:avLst/>
              <a:gdLst/>
              <a:ahLst/>
              <a:cxnLst/>
              <a:rect l="l" t="t" r="r" b="b"/>
              <a:pathLst>
                <a:path w="4596" h="4597" extrusionOk="0">
                  <a:moveTo>
                    <a:pt x="2298" y="0"/>
                  </a:moveTo>
                  <a:cubicBezTo>
                    <a:pt x="1024" y="0"/>
                    <a:pt x="0" y="1024"/>
                    <a:pt x="0" y="2298"/>
                  </a:cubicBezTo>
                  <a:cubicBezTo>
                    <a:pt x="0" y="3572"/>
                    <a:pt x="1024" y="4596"/>
                    <a:pt x="2298" y="4596"/>
                  </a:cubicBezTo>
                  <a:cubicBezTo>
                    <a:pt x="3560" y="4596"/>
                    <a:pt x="4596" y="3572"/>
                    <a:pt x="4596" y="2298"/>
                  </a:cubicBezTo>
                  <a:cubicBezTo>
                    <a:pt x="4596" y="1024"/>
                    <a:pt x="3560" y="0"/>
                    <a:pt x="229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521950" y="2448525"/>
              <a:ext cx="139025" cy="138725"/>
            </a:xfrm>
            <a:custGeom>
              <a:avLst/>
              <a:gdLst/>
              <a:ahLst/>
              <a:cxnLst/>
              <a:rect l="l" t="t" r="r" b="b"/>
              <a:pathLst>
                <a:path w="5561" h="5549" extrusionOk="0">
                  <a:moveTo>
                    <a:pt x="2786" y="953"/>
                  </a:moveTo>
                  <a:cubicBezTo>
                    <a:pt x="3786" y="953"/>
                    <a:pt x="4608" y="1774"/>
                    <a:pt x="4608" y="2774"/>
                  </a:cubicBezTo>
                  <a:cubicBezTo>
                    <a:pt x="4608" y="3774"/>
                    <a:pt x="3786" y="4596"/>
                    <a:pt x="2786" y="4596"/>
                  </a:cubicBezTo>
                  <a:cubicBezTo>
                    <a:pt x="1774" y="4596"/>
                    <a:pt x="964" y="3774"/>
                    <a:pt x="964" y="2774"/>
                  </a:cubicBezTo>
                  <a:cubicBezTo>
                    <a:pt x="964" y="1774"/>
                    <a:pt x="1774" y="953"/>
                    <a:pt x="2786" y="953"/>
                  </a:cubicBezTo>
                  <a:close/>
                  <a:moveTo>
                    <a:pt x="2786" y="0"/>
                  </a:moveTo>
                  <a:cubicBezTo>
                    <a:pt x="1250" y="0"/>
                    <a:pt x="0" y="1238"/>
                    <a:pt x="0" y="2774"/>
                  </a:cubicBezTo>
                  <a:cubicBezTo>
                    <a:pt x="0" y="4310"/>
                    <a:pt x="1250" y="5548"/>
                    <a:pt x="2786" y="5548"/>
                  </a:cubicBezTo>
                  <a:cubicBezTo>
                    <a:pt x="4310" y="5548"/>
                    <a:pt x="5560" y="4310"/>
                    <a:pt x="5560" y="2774"/>
                  </a:cubicBezTo>
                  <a:cubicBezTo>
                    <a:pt x="5560" y="1238"/>
                    <a:pt x="4310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6555575" y="3247425"/>
              <a:ext cx="71750" cy="71750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41" y="0"/>
                  </a:moveTo>
                  <a:cubicBezTo>
                    <a:pt x="643" y="0"/>
                    <a:pt x="0" y="643"/>
                    <a:pt x="0" y="1441"/>
                  </a:cubicBezTo>
                  <a:cubicBezTo>
                    <a:pt x="0" y="2227"/>
                    <a:pt x="643" y="2870"/>
                    <a:pt x="1441" y="2870"/>
                  </a:cubicBezTo>
                  <a:cubicBezTo>
                    <a:pt x="2227" y="2870"/>
                    <a:pt x="2870" y="2227"/>
                    <a:pt x="2870" y="1441"/>
                  </a:cubicBezTo>
                  <a:cubicBezTo>
                    <a:pt x="2870" y="643"/>
                    <a:pt x="2227" y="0"/>
                    <a:pt x="144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6468650" y="3160500"/>
              <a:ext cx="245600" cy="245600"/>
            </a:xfrm>
            <a:custGeom>
              <a:avLst/>
              <a:gdLst/>
              <a:ahLst/>
              <a:cxnLst/>
              <a:rect l="l" t="t" r="r" b="b"/>
              <a:pathLst>
                <a:path w="9824" h="9824" extrusionOk="0">
                  <a:moveTo>
                    <a:pt x="4918" y="715"/>
                  </a:moveTo>
                  <a:cubicBezTo>
                    <a:pt x="7228" y="715"/>
                    <a:pt x="9109" y="2596"/>
                    <a:pt x="9109" y="4918"/>
                  </a:cubicBezTo>
                  <a:cubicBezTo>
                    <a:pt x="9109" y="7228"/>
                    <a:pt x="7228" y="9109"/>
                    <a:pt x="4918" y="9109"/>
                  </a:cubicBezTo>
                  <a:cubicBezTo>
                    <a:pt x="2596" y="9109"/>
                    <a:pt x="715" y="7228"/>
                    <a:pt x="715" y="4918"/>
                  </a:cubicBezTo>
                  <a:cubicBezTo>
                    <a:pt x="715" y="2596"/>
                    <a:pt x="2596" y="715"/>
                    <a:pt x="4918" y="715"/>
                  </a:cubicBezTo>
                  <a:close/>
                  <a:moveTo>
                    <a:pt x="4918" y="1"/>
                  </a:moveTo>
                  <a:cubicBezTo>
                    <a:pt x="2203" y="1"/>
                    <a:pt x="1" y="2203"/>
                    <a:pt x="1" y="4918"/>
                  </a:cubicBezTo>
                  <a:cubicBezTo>
                    <a:pt x="1" y="7621"/>
                    <a:pt x="2203" y="9823"/>
                    <a:pt x="4918" y="9823"/>
                  </a:cubicBezTo>
                  <a:cubicBezTo>
                    <a:pt x="7621" y="9823"/>
                    <a:pt x="9823" y="7621"/>
                    <a:pt x="9823" y="4918"/>
                  </a:cubicBezTo>
                  <a:cubicBezTo>
                    <a:pt x="9823" y="2203"/>
                    <a:pt x="7621" y="1"/>
                    <a:pt x="491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6579675" y="2623175"/>
              <a:ext cx="23850" cy="23900"/>
            </a:xfrm>
            <a:custGeom>
              <a:avLst/>
              <a:gdLst/>
              <a:ahLst/>
              <a:cxnLst/>
              <a:rect l="l" t="t" r="r" b="b"/>
              <a:pathLst>
                <a:path w="954" h="956" extrusionOk="0">
                  <a:moveTo>
                    <a:pt x="471" y="0"/>
                  </a:moveTo>
                  <a:cubicBezTo>
                    <a:pt x="346" y="0"/>
                    <a:pt x="221" y="45"/>
                    <a:pt x="132" y="134"/>
                  </a:cubicBezTo>
                  <a:cubicBezTo>
                    <a:pt x="48" y="229"/>
                    <a:pt x="1" y="348"/>
                    <a:pt x="1" y="479"/>
                  </a:cubicBezTo>
                  <a:cubicBezTo>
                    <a:pt x="1" y="598"/>
                    <a:pt x="48" y="729"/>
                    <a:pt x="132" y="813"/>
                  </a:cubicBezTo>
                  <a:cubicBezTo>
                    <a:pt x="227" y="896"/>
                    <a:pt x="346" y="956"/>
                    <a:pt x="477" y="956"/>
                  </a:cubicBezTo>
                  <a:cubicBezTo>
                    <a:pt x="596" y="956"/>
                    <a:pt x="727" y="896"/>
                    <a:pt x="810" y="813"/>
                  </a:cubicBezTo>
                  <a:cubicBezTo>
                    <a:pt x="894" y="729"/>
                    <a:pt x="953" y="598"/>
                    <a:pt x="953" y="479"/>
                  </a:cubicBezTo>
                  <a:cubicBezTo>
                    <a:pt x="953" y="348"/>
                    <a:pt x="906" y="229"/>
                    <a:pt x="810" y="134"/>
                  </a:cubicBezTo>
                  <a:cubicBezTo>
                    <a:pt x="721" y="45"/>
                    <a:pt x="596" y="0"/>
                    <a:pt x="4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6579675" y="2716400"/>
              <a:ext cx="23850" cy="303625"/>
            </a:xfrm>
            <a:custGeom>
              <a:avLst/>
              <a:gdLst/>
              <a:ahLst/>
              <a:cxnLst/>
              <a:rect l="l" t="t" r="r" b="b"/>
              <a:pathLst>
                <a:path w="954" h="12145" extrusionOk="0">
                  <a:moveTo>
                    <a:pt x="477" y="1"/>
                  </a:moveTo>
                  <a:cubicBezTo>
                    <a:pt x="203" y="1"/>
                    <a:pt x="1" y="215"/>
                    <a:pt x="1" y="477"/>
                  </a:cubicBezTo>
                  <a:cubicBezTo>
                    <a:pt x="1" y="739"/>
                    <a:pt x="203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  <a:moveTo>
                    <a:pt x="477" y="3727"/>
                  </a:moveTo>
                  <a:cubicBezTo>
                    <a:pt x="203" y="3727"/>
                    <a:pt x="1" y="3942"/>
                    <a:pt x="1" y="4204"/>
                  </a:cubicBezTo>
                  <a:cubicBezTo>
                    <a:pt x="1" y="4466"/>
                    <a:pt x="203" y="4680"/>
                    <a:pt x="477" y="4680"/>
                  </a:cubicBezTo>
                  <a:cubicBezTo>
                    <a:pt x="739" y="4680"/>
                    <a:pt x="953" y="4466"/>
                    <a:pt x="953" y="4204"/>
                  </a:cubicBezTo>
                  <a:cubicBezTo>
                    <a:pt x="953" y="3942"/>
                    <a:pt x="739" y="3727"/>
                    <a:pt x="477" y="3727"/>
                  </a:cubicBezTo>
                  <a:close/>
                  <a:moveTo>
                    <a:pt x="477" y="7454"/>
                  </a:moveTo>
                  <a:cubicBezTo>
                    <a:pt x="203" y="7454"/>
                    <a:pt x="1" y="7668"/>
                    <a:pt x="1" y="7930"/>
                  </a:cubicBezTo>
                  <a:cubicBezTo>
                    <a:pt x="1" y="8204"/>
                    <a:pt x="203" y="8406"/>
                    <a:pt x="477" y="8406"/>
                  </a:cubicBezTo>
                  <a:cubicBezTo>
                    <a:pt x="739" y="8406"/>
                    <a:pt x="953" y="8204"/>
                    <a:pt x="953" y="7930"/>
                  </a:cubicBezTo>
                  <a:cubicBezTo>
                    <a:pt x="953" y="7668"/>
                    <a:pt x="739" y="7454"/>
                    <a:pt x="477" y="7454"/>
                  </a:cubicBezTo>
                  <a:close/>
                  <a:moveTo>
                    <a:pt x="477" y="11193"/>
                  </a:moveTo>
                  <a:cubicBezTo>
                    <a:pt x="203" y="11193"/>
                    <a:pt x="1" y="11407"/>
                    <a:pt x="1" y="11669"/>
                  </a:cubicBezTo>
                  <a:cubicBezTo>
                    <a:pt x="1" y="11931"/>
                    <a:pt x="203" y="12145"/>
                    <a:pt x="477" y="12145"/>
                  </a:cubicBezTo>
                  <a:cubicBezTo>
                    <a:pt x="739" y="12145"/>
                    <a:pt x="953" y="11931"/>
                    <a:pt x="953" y="11669"/>
                  </a:cubicBezTo>
                  <a:cubicBezTo>
                    <a:pt x="953" y="11407"/>
                    <a:pt x="739" y="11193"/>
                    <a:pt x="477" y="11193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6579675" y="3089600"/>
              <a:ext cx="23850" cy="23600"/>
            </a:xfrm>
            <a:custGeom>
              <a:avLst/>
              <a:gdLst/>
              <a:ahLst/>
              <a:cxnLst/>
              <a:rect l="l" t="t" r="r" b="b"/>
              <a:pathLst>
                <a:path w="954" h="944" extrusionOk="0">
                  <a:moveTo>
                    <a:pt x="471" y="0"/>
                  </a:moveTo>
                  <a:cubicBezTo>
                    <a:pt x="346" y="0"/>
                    <a:pt x="221" y="45"/>
                    <a:pt x="132" y="134"/>
                  </a:cubicBezTo>
                  <a:cubicBezTo>
                    <a:pt x="48" y="217"/>
                    <a:pt x="1" y="336"/>
                    <a:pt x="1" y="467"/>
                  </a:cubicBezTo>
                  <a:cubicBezTo>
                    <a:pt x="1" y="586"/>
                    <a:pt x="48" y="717"/>
                    <a:pt x="132" y="801"/>
                  </a:cubicBezTo>
                  <a:cubicBezTo>
                    <a:pt x="227" y="896"/>
                    <a:pt x="346" y="944"/>
                    <a:pt x="477" y="944"/>
                  </a:cubicBezTo>
                  <a:cubicBezTo>
                    <a:pt x="596" y="944"/>
                    <a:pt x="727" y="896"/>
                    <a:pt x="810" y="801"/>
                  </a:cubicBezTo>
                  <a:cubicBezTo>
                    <a:pt x="894" y="717"/>
                    <a:pt x="953" y="586"/>
                    <a:pt x="953" y="467"/>
                  </a:cubicBezTo>
                  <a:cubicBezTo>
                    <a:pt x="953" y="336"/>
                    <a:pt x="894" y="217"/>
                    <a:pt x="810" y="134"/>
                  </a:cubicBezTo>
                  <a:cubicBezTo>
                    <a:pt x="721" y="45"/>
                    <a:pt x="596" y="0"/>
                    <a:pt x="4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5992400" y="1321900"/>
              <a:ext cx="1198100" cy="1054900"/>
            </a:xfrm>
            <a:custGeom>
              <a:avLst/>
              <a:gdLst/>
              <a:ahLst/>
              <a:cxnLst/>
              <a:rect l="l" t="t" r="r" b="b"/>
              <a:pathLst>
                <a:path w="47924" h="42196" extrusionOk="0">
                  <a:moveTo>
                    <a:pt x="13907" y="0"/>
                  </a:moveTo>
                  <a:cubicBezTo>
                    <a:pt x="12598" y="0"/>
                    <a:pt x="11383" y="702"/>
                    <a:pt x="10716" y="1834"/>
                  </a:cubicBezTo>
                  <a:lnTo>
                    <a:pt x="668" y="19252"/>
                  </a:lnTo>
                  <a:cubicBezTo>
                    <a:pt x="1" y="20395"/>
                    <a:pt x="1" y="21800"/>
                    <a:pt x="668" y="22931"/>
                  </a:cubicBezTo>
                  <a:lnTo>
                    <a:pt x="10716" y="40350"/>
                  </a:lnTo>
                  <a:cubicBezTo>
                    <a:pt x="11383" y="41493"/>
                    <a:pt x="12598" y="42196"/>
                    <a:pt x="13907" y="42196"/>
                  </a:cubicBezTo>
                  <a:lnTo>
                    <a:pt x="34017" y="42196"/>
                  </a:lnTo>
                  <a:cubicBezTo>
                    <a:pt x="35339" y="42196"/>
                    <a:pt x="36553" y="41493"/>
                    <a:pt x="37208" y="40350"/>
                  </a:cubicBezTo>
                  <a:lnTo>
                    <a:pt x="47269" y="22931"/>
                  </a:lnTo>
                  <a:cubicBezTo>
                    <a:pt x="47923" y="21800"/>
                    <a:pt x="47923" y="20395"/>
                    <a:pt x="47269" y="19252"/>
                  </a:cubicBezTo>
                  <a:lnTo>
                    <a:pt x="37208" y="1834"/>
                  </a:lnTo>
                  <a:cubicBezTo>
                    <a:pt x="36553" y="702"/>
                    <a:pt x="35339" y="0"/>
                    <a:pt x="3401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17" name="Google Shape;1917;p43"/>
            <p:cNvSpPr txBox="1"/>
            <p:nvPr/>
          </p:nvSpPr>
          <p:spPr>
            <a:xfrm>
              <a:off x="6076950" y="3481088"/>
              <a:ext cx="1029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4982750" y="1904700"/>
            <a:ext cx="1198100" cy="2586775"/>
            <a:chOff x="4982750" y="1904700"/>
            <a:chExt cx="1198100" cy="2586775"/>
          </a:xfrm>
        </p:grpSpPr>
        <p:sp>
          <p:nvSpPr>
            <p:cNvPr id="1919" name="Google Shape;1919;p43"/>
            <p:cNvSpPr/>
            <p:nvPr/>
          </p:nvSpPr>
          <p:spPr>
            <a:xfrm>
              <a:off x="5524200" y="3045900"/>
              <a:ext cx="115200" cy="114925"/>
            </a:xfrm>
            <a:custGeom>
              <a:avLst/>
              <a:gdLst/>
              <a:ahLst/>
              <a:cxnLst/>
              <a:rect l="l" t="t" r="r" b="b"/>
              <a:pathLst>
                <a:path w="4608" h="4597" extrusionOk="0">
                  <a:moveTo>
                    <a:pt x="2298" y="1"/>
                  </a:moveTo>
                  <a:cubicBezTo>
                    <a:pt x="1036" y="1"/>
                    <a:pt x="0" y="1037"/>
                    <a:pt x="0" y="2299"/>
                  </a:cubicBezTo>
                  <a:cubicBezTo>
                    <a:pt x="0" y="3573"/>
                    <a:pt x="1036" y="4597"/>
                    <a:pt x="2298" y="4597"/>
                  </a:cubicBezTo>
                  <a:cubicBezTo>
                    <a:pt x="3572" y="4597"/>
                    <a:pt x="4608" y="3573"/>
                    <a:pt x="4608" y="2299"/>
                  </a:cubicBezTo>
                  <a:cubicBezTo>
                    <a:pt x="4608" y="1037"/>
                    <a:pt x="3572" y="1"/>
                    <a:pt x="229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5512300" y="3034000"/>
              <a:ext cx="139025" cy="139025"/>
            </a:xfrm>
            <a:custGeom>
              <a:avLst/>
              <a:gdLst/>
              <a:ahLst/>
              <a:cxnLst/>
              <a:rect l="l" t="t" r="r" b="b"/>
              <a:pathLst>
                <a:path w="5561" h="5561" extrusionOk="0">
                  <a:moveTo>
                    <a:pt x="2774" y="953"/>
                  </a:moveTo>
                  <a:cubicBezTo>
                    <a:pt x="3786" y="953"/>
                    <a:pt x="4596" y="1775"/>
                    <a:pt x="4596" y="2775"/>
                  </a:cubicBezTo>
                  <a:cubicBezTo>
                    <a:pt x="4596" y="3787"/>
                    <a:pt x="3786" y="4596"/>
                    <a:pt x="2774" y="4596"/>
                  </a:cubicBezTo>
                  <a:cubicBezTo>
                    <a:pt x="1774" y="4596"/>
                    <a:pt x="953" y="3787"/>
                    <a:pt x="953" y="2775"/>
                  </a:cubicBezTo>
                  <a:cubicBezTo>
                    <a:pt x="953" y="1775"/>
                    <a:pt x="1774" y="953"/>
                    <a:pt x="2774" y="953"/>
                  </a:cubicBezTo>
                  <a:close/>
                  <a:moveTo>
                    <a:pt x="2774" y="1"/>
                  </a:moveTo>
                  <a:cubicBezTo>
                    <a:pt x="1250" y="1"/>
                    <a:pt x="0" y="1251"/>
                    <a:pt x="0" y="2775"/>
                  </a:cubicBezTo>
                  <a:cubicBezTo>
                    <a:pt x="0" y="4311"/>
                    <a:pt x="1250" y="5561"/>
                    <a:pt x="2774" y="5561"/>
                  </a:cubicBezTo>
                  <a:cubicBezTo>
                    <a:pt x="4310" y="5561"/>
                    <a:pt x="5560" y="4311"/>
                    <a:pt x="5560" y="2775"/>
                  </a:cubicBezTo>
                  <a:cubicBezTo>
                    <a:pt x="5560" y="1251"/>
                    <a:pt x="4310" y="1"/>
                    <a:pt x="2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5545925" y="3848100"/>
              <a:ext cx="71750" cy="71450"/>
            </a:xfrm>
            <a:custGeom>
              <a:avLst/>
              <a:gdLst/>
              <a:ahLst/>
              <a:cxnLst/>
              <a:rect l="l" t="t" r="r" b="b"/>
              <a:pathLst>
                <a:path w="2870" h="285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2227"/>
                    <a:pt x="643" y="2858"/>
                    <a:pt x="1429" y="2858"/>
                  </a:cubicBezTo>
                  <a:cubicBezTo>
                    <a:pt x="2227" y="2858"/>
                    <a:pt x="2870" y="2227"/>
                    <a:pt x="2870" y="1429"/>
                  </a:cubicBezTo>
                  <a:cubicBezTo>
                    <a:pt x="2870" y="643"/>
                    <a:pt x="2227" y="0"/>
                    <a:pt x="142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5459000" y="3760875"/>
              <a:ext cx="245600" cy="245900"/>
            </a:xfrm>
            <a:custGeom>
              <a:avLst/>
              <a:gdLst/>
              <a:ahLst/>
              <a:cxnLst/>
              <a:rect l="l" t="t" r="r" b="b"/>
              <a:pathLst>
                <a:path w="9824" h="9836" extrusionOk="0">
                  <a:moveTo>
                    <a:pt x="4906" y="727"/>
                  </a:moveTo>
                  <a:cubicBezTo>
                    <a:pt x="7228" y="727"/>
                    <a:pt x="9109" y="2608"/>
                    <a:pt x="9109" y="4918"/>
                  </a:cubicBezTo>
                  <a:cubicBezTo>
                    <a:pt x="9109" y="7240"/>
                    <a:pt x="7228" y="9121"/>
                    <a:pt x="4906" y="9121"/>
                  </a:cubicBezTo>
                  <a:cubicBezTo>
                    <a:pt x="2596" y="9121"/>
                    <a:pt x="715" y="7240"/>
                    <a:pt x="715" y="4918"/>
                  </a:cubicBezTo>
                  <a:cubicBezTo>
                    <a:pt x="715" y="2608"/>
                    <a:pt x="2596" y="727"/>
                    <a:pt x="4906" y="727"/>
                  </a:cubicBezTo>
                  <a:close/>
                  <a:moveTo>
                    <a:pt x="4906" y="1"/>
                  </a:moveTo>
                  <a:cubicBezTo>
                    <a:pt x="2203" y="1"/>
                    <a:pt x="1" y="2215"/>
                    <a:pt x="1" y="4918"/>
                  </a:cubicBezTo>
                  <a:cubicBezTo>
                    <a:pt x="1" y="7633"/>
                    <a:pt x="2203" y="9835"/>
                    <a:pt x="4906" y="9835"/>
                  </a:cubicBezTo>
                  <a:cubicBezTo>
                    <a:pt x="7621" y="9835"/>
                    <a:pt x="9823" y="7633"/>
                    <a:pt x="9823" y="4918"/>
                  </a:cubicBezTo>
                  <a:cubicBezTo>
                    <a:pt x="9823" y="221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5569725" y="3223825"/>
              <a:ext cx="24150" cy="23625"/>
            </a:xfrm>
            <a:custGeom>
              <a:avLst/>
              <a:gdLst/>
              <a:ahLst/>
              <a:cxnLst/>
              <a:rect l="l" t="t" r="r" b="b"/>
              <a:pathLst>
                <a:path w="966" h="945" extrusionOk="0">
                  <a:moveTo>
                    <a:pt x="483" y="1"/>
                  </a:moveTo>
                  <a:cubicBezTo>
                    <a:pt x="358" y="1"/>
                    <a:pt x="233" y="45"/>
                    <a:pt x="144" y="135"/>
                  </a:cubicBezTo>
                  <a:cubicBezTo>
                    <a:pt x="60" y="218"/>
                    <a:pt x="1" y="349"/>
                    <a:pt x="1" y="468"/>
                  </a:cubicBezTo>
                  <a:cubicBezTo>
                    <a:pt x="1" y="599"/>
                    <a:pt x="60" y="718"/>
                    <a:pt x="144" y="801"/>
                  </a:cubicBezTo>
                  <a:cubicBezTo>
                    <a:pt x="227" y="897"/>
                    <a:pt x="358" y="944"/>
                    <a:pt x="477" y="944"/>
                  </a:cubicBezTo>
                  <a:cubicBezTo>
                    <a:pt x="608" y="944"/>
                    <a:pt x="727" y="897"/>
                    <a:pt x="822" y="813"/>
                  </a:cubicBezTo>
                  <a:cubicBezTo>
                    <a:pt x="906" y="718"/>
                    <a:pt x="965" y="599"/>
                    <a:pt x="965" y="468"/>
                  </a:cubicBezTo>
                  <a:cubicBezTo>
                    <a:pt x="965" y="349"/>
                    <a:pt x="906" y="218"/>
                    <a:pt x="822" y="135"/>
                  </a:cubicBezTo>
                  <a:cubicBezTo>
                    <a:pt x="733" y="45"/>
                    <a:pt x="608" y="1"/>
                    <a:pt x="48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5569725" y="3316775"/>
              <a:ext cx="24150" cy="303625"/>
            </a:xfrm>
            <a:custGeom>
              <a:avLst/>
              <a:gdLst/>
              <a:ahLst/>
              <a:cxnLst/>
              <a:rect l="l" t="t" r="r" b="b"/>
              <a:pathLst>
                <a:path w="966" h="12145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51" y="953"/>
                    <a:pt x="965" y="739"/>
                    <a:pt x="965" y="477"/>
                  </a:cubicBezTo>
                  <a:cubicBezTo>
                    <a:pt x="965" y="215"/>
                    <a:pt x="751" y="1"/>
                    <a:pt x="477" y="1"/>
                  </a:cubicBezTo>
                  <a:close/>
                  <a:moveTo>
                    <a:pt x="477" y="3739"/>
                  </a:moveTo>
                  <a:cubicBezTo>
                    <a:pt x="215" y="3739"/>
                    <a:pt x="1" y="3941"/>
                    <a:pt x="1" y="4215"/>
                  </a:cubicBezTo>
                  <a:cubicBezTo>
                    <a:pt x="1" y="4477"/>
                    <a:pt x="215" y="4692"/>
                    <a:pt x="477" y="4692"/>
                  </a:cubicBezTo>
                  <a:cubicBezTo>
                    <a:pt x="751" y="4692"/>
                    <a:pt x="965" y="4477"/>
                    <a:pt x="965" y="4215"/>
                  </a:cubicBezTo>
                  <a:cubicBezTo>
                    <a:pt x="965" y="3941"/>
                    <a:pt x="751" y="3739"/>
                    <a:pt x="477" y="3739"/>
                  </a:cubicBezTo>
                  <a:close/>
                  <a:moveTo>
                    <a:pt x="477" y="7466"/>
                  </a:moveTo>
                  <a:cubicBezTo>
                    <a:pt x="215" y="7466"/>
                    <a:pt x="1" y="7680"/>
                    <a:pt x="1" y="7942"/>
                  </a:cubicBezTo>
                  <a:cubicBezTo>
                    <a:pt x="1" y="8204"/>
                    <a:pt x="215" y="8418"/>
                    <a:pt x="477" y="8418"/>
                  </a:cubicBezTo>
                  <a:cubicBezTo>
                    <a:pt x="751" y="8418"/>
                    <a:pt x="965" y="8204"/>
                    <a:pt x="965" y="7942"/>
                  </a:cubicBezTo>
                  <a:cubicBezTo>
                    <a:pt x="965" y="7680"/>
                    <a:pt x="751" y="7466"/>
                    <a:pt x="477" y="7466"/>
                  </a:cubicBezTo>
                  <a:close/>
                  <a:moveTo>
                    <a:pt x="477" y="11192"/>
                  </a:moveTo>
                  <a:cubicBezTo>
                    <a:pt x="215" y="11192"/>
                    <a:pt x="1" y="11407"/>
                    <a:pt x="1" y="11669"/>
                  </a:cubicBezTo>
                  <a:cubicBezTo>
                    <a:pt x="1" y="11931"/>
                    <a:pt x="215" y="12145"/>
                    <a:pt x="477" y="12145"/>
                  </a:cubicBezTo>
                  <a:cubicBezTo>
                    <a:pt x="751" y="12145"/>
                    <a:pt x="965" y="11931"/>
                    <a:pt x="965" y="11669"/>
                  </a:cubicBezTo>
                  <a:cubicBezTo>
                    <a:pt x="965" y="11407"/>
                    <a:pt x="751" y="11192"/>
                    <a:pt x="477" y="11192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5569725" y="3689950"/>
              <a:ext cx="24150" cy="23925"/>
            </a:xfrm>
            <a:custGeom>
              <a:avLst/>
              <a:gdLst/>
              <a:ahLst/>
              <a:cxnLst/>
              <a:rect l="l" t="t" r="r" b="b"/>
              <a:pathLst>
                <a:path w="966" h="957" extrusionOk="0">
                  <a:moveTo>
                    <a:pt x="483" y="1"/>
                  </a:moveTo>
                  <a:cubicBezTo>
                    <a:pt x="358" y="1"/>
                    <a:pt x="233" y="46"/>
                    <a:pt x="144" y="135"/>
                  </a:cubicBezTo>
                  <a:cubicBezTo>
                    <a:pt x="60" y="218"/>
                    <a:pt x="1" y="349"/>
                    <a:pt x="1" y="468"/>
                  </a:cubicBezTo>
                  <a:cubicBezTo>
                    <a:pt x="1" y="599"/>
                    <a:pt x="60" y="718"/>
                    <a:pt x="144" y="814"/>
                  </a:cubicBezTo>
                  <a:cubicBezTo>
                    <a:pt x="227" y="897"/>
                    <a:pt x="358" y="956"/>
                    <a:pt x="477" y="956"/>
                  </a:cubicBezTo>
                  <a:cubicBezTo>
                    <a:pt x="608" y="956"/>
                    <a:pt x="727" y="897"/>
                    <a:pt x="822" y="814"/>
                  </a:cubicBezTo>
                  <a:cubicBezTo>
                    <a:pt x="906" y="718"/>
                    <a:pt x="965" y="599"/>
                    <a:pt x="965" y="468"/>
                  </a:cubicBezTo>
                  <a:cubicBezTo>
                    <a:pt x="965" y="349"/>
                    <a:pt x="906" y="218"/>
                    <a:pt x="822" y="135"/>
                  </a:cubicBezTo>
                  <a:cubicBezTo>
                    <a:pt x="733" y="46"/>
                    <a:pt x="608" y="1"/>
                    <a:pt x="48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4982750" y="1904700"/>
              <a:ext cx="1198100" cy="1055200"/>
            </a:xfrm>
            <a:custGeom>
              <a:avLst/>
              <a:gdLst/>
              <a:ahLst/>
              <a:cxnLst/>
              <a:rect l="l" t="t" r="r" b="b"/>
              <a:pathLst>
                <a:path w="47924" h="42208" extrusionOk="0">
                  <a:moveTo>
                    <a:pt x="13907" y="0"/>
                  </a:moveTo>
                  <a:cubicBezTo>
                    <a:pt x="12586" y="0"/>
                    <a:pt x="11371" y="703"/>
                    <a:pt x="10716" y="1846"/>
                  </a:cubicBezTo>
                  <a:lnTo>
                    <a:pt x="656" y="19265"/>
                  </a:lnTo>
                  <a:cubicBezTo>
                    <a:pt x="1" y="20408"/>
                    <a:pt x="1" y="21801"/>
                    <a:pt x="656" y="22944"/>
                  </a:cubicBezTo>
                  <a:lnTo>
                    <a:pt x="10716" y="40362"/>
                  </a:lnTo>
                  <a:cubicBezTo>
                    <a:pt x="11371" y="41505"/>
                    <a:pt x="12586" y="42208"/>
                    <a:pt x="13907" y="42208"/>
                  </a:cubicBezTo>
                  <a:lnTo>
                    <a:pt x="34017" y="42208"/>
                  </a:lnTo>
                  <a:cubicBezTo>
                    <a:pt x="35327" y="42208"/>
                    <a:pt x="36553" y="41505"/>
                    <a:pt x="37208" y="40362"/>
                  </a:cubicBezTo>
                  <a:lnTo>
                    <a:pt x="47257" y="22944"/>
                  </a:lnTo>
                  <a:cubicBezTo>
                    <a:pt x="47923" y="21801"/>
                    <a:pt x="47923" y="20408"/>
                    <a:pt x="47257" y="19265"/>
                  </a:cubicBezTo>
                  <a:lnTo>
                    <a:pt x="37208" y="1846"/>
                  </a:lnTo>
                  <a:cubicBezTo>
                    <a:pt x="36553" y="703"/>
                    <a:pt x="35327" y="0"/>
                    <a:pt x="3401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27" name="Google Shape;1927;p43"/>
            <p:cNvSpPr txBox="1"/>
            <p:nvPr/>
          </p:nvSpPr>
          <p:spPr>
            <a:xfrm>
              <a:off x="5067000" y="4061875"/>
              <a:ext cx="1029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28" name="Google Shape;1928;p43"/>
          <p:cNvGrpSpPr/>
          <p:nvPr/>
        </p:nvGrpSpPr>
        <p:grpSpPr>
          <a:xfrm>
            <a:off x="2963450" y="1904700"/>
            <a:ext cx="1197800" cy="2586775"/>
            <a:chOff x="2963450" y="1904700"/>
            <a:chExt cx="1197800" cy="2586775"/>
          </a:xfrm>
        </p:grpSpPr>
        <p:sp>
          <p:nvSpPr>
            <p:cNvPr id="1929" name="Google Shape;1929;p43"/>
            <p:cNvSpPr/>
            <p:nvPr/>
          </p:nvSpPr>
          <p:spPr>
            <a:xfrm>
              <a:off x="3504900" y="3045900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298" y="1"/>
                  </a:moveTo>
                  <a:cubicBezTo>
                    <a:pt x="1024" y="1"/>
                    <a:pt x="0" y="1037"/>
                    <a:pt x="0" y="2299"/>
                  </a:cubicBezTo>
                  <a:cubicBezTo>
                    <a:pt x="0" y="3573"/>
                    <a:pt x="1024" y="4597"/>
                    <a:pt x="2298" y="4597"/>
                  </a:cubicBezTo>
                  <a:cubicBezTo>
                    <a:pt x="3572" y="4597"/>
                    <a:pt x="4596" y="3573"/>
                    <a:pt x="4596" y="2299"/>
                  </a:cubicBezTo>
                  <a:cubicBezTo>
                    <a:pt x="4596" y="1037"/>
                    <a:pt x="3572" y="1"/>
                    <a:pt x="229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3493000" y="3034000"/>
              <a:ext cx="138725" cy="139025"/>
            </a:xfrm>
            <a:custGeom>
              <a:avLst/>
              <a:gdLst/>
              <a:ahLst/>
              <a:cxnLst/>
              <a:rect l="l" t="t" r="r" b="b"/>
              <a:pathLst>
                <a:path w="5549" h="5561" extrusionOk="0">
                  <a:moveTo>
                    <a:pt x="2774" y="953"/>
                  </a:moveTo>
                  <a:cubicBezTo>
                    <a:pt x="3774" y="953"/>
                    <a:pt x="4596" y="1775"/>
                    <a:pt x="4596" y="2775"/>
                  </a:cubicBezTo>
                  <a:cubicBezTo>
                    <a:pt x="4596" y="3787"/>
                    <a:pt x="3774" y="4596"/>
                    <a:pt x="2774" y="4596"/>
                  </a:cubicBezTo>
                  <a:cubicBezTo>
                    <a:pt x="1762" y="4596"/>
                    <a:pt x="953" y="3787"/>
                    <a:pt x="953" y="2775"/>
                  </a:cubicBezTo>
                  <a:cubicBezTo>
                    <a:pt x="953" y="1775"/>
                    <a:pt x="1762" y="953"/>
                    <a:pt x="2774" y="953"/>
                  </a:cubicBezTo>
                  <a:close/>
                  <a:moveTo>
                    <a:pt x="2774" y="1"/>
                  </a:moveTo>
                  <a:cubicBezTo>
                    <a:pt x="1238" y="1"/>
                    <a:pt x="0" y="1251"/>
                    <a:pt x="0" y="2775"/>
                  </a:cubicBezTo>
                  <a:cubicBezTo>
                    <a:pt x="0" y="4311"/>
                    <a:pt x="1238" y="5561"/>
                    <a:pt x="2774" y="5561"/>
                  </a:cubicBezTo>
                  <a:cubicBezTo>
                    <a:pt x="4298" y="5561"/>
                    <a:pt x="5548" y="4311"/>
                    <a:pt x="5548" y="2775"/>
                  </a:cubicBezTo>
                  <a:cubicBezTo>
                    <a:pt x="5548" y="1251"/>
                    <a:pt x="4298" y="1"/>
                    <a:pt x="2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3526325" y="3848100"/>
              <a:ext cx="71750" cy="71450"/>
            </a:xfrm>
            <a:custGeom>
              <a:avLst/>
              <a:gdLst/>
              <a:ahLst/>
              <a:cxnLst/>
              <a:rect l="l" t="t" r="r" b="b"/>
              <a:pathLst>
                <a:path w="2870" h="2858" extrusionOk="0">
                  <a:moveTo>
                    <a:pt x="1441" y="0"/>
                  </a:moveTo>
                  <a:cubicBezTo>
                    <a:pt x="643" y="0"/>
                    <a:pt x="1" y="643"/>
                    <a:pt x="1" y="1429"/>
                  </a:cubicBezTo>
                  <a:cubicBezTo>
                    <a:pt x="1" y="2227"/>
                    <a:pt x="643" y="2858"/>
                    <a:pt x="1441" y="2858"/>
                  </a:cubicBezTo>
                  <a:cubicBezTo>
                    <a:pt x="2227" y="2858"/>
                    <a:pt x="2870" y="2227"/>
                    <a:pt x="2870" y="1429"/>
                  </a:cubicBezTo>
                  <a:cubicBezTo>
                    <a:pt x="2870" y="643"/>
                    <a:pt x="2227" y="0"/>
                    <a:pt x="144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3439400" y="3760875"/>
              <a:ext cx="245600" cy="245900"/>
            </a:xfrm>
            <a:custGeom>
              <a:avLst/>
              <a:gdLst/>
              <a:ahLst/>
              <a:cxnLst/>
              <a:rect l="l" t="t" r="r" b="b"/>
              <a:pathLst>
                <a:path w="9824" h="9836" extrusionOk="0">
                  <a:moveTo>
                    <a:pt x="4918" y="727"/>
                  </a:moveTo>
                  <a:cubicBezTo>
                    <a:pt x="7228" y="727"/>
                    <a:pt x="9109" y="2608"/>
                    <a:pt x="9109" y="4918"/>
                  </a:cubicBezTo>
                  <a:cubicBezTo>
                    <a:pt x="9109" y="7240"/>
                    <a:pt x="7228" y="9121"/>
                    <a:pt x="4918" y="9121"/>
                  </a:cubicBezTo>
                  <a:cubicBezTo>
                    <a:pt x="2596" y="9121"/>
                    <a:pt x="715" y="7240"/>
                    <a:pt x="715" y="4918"/>
                  </a:cubicBezTo>
                  <a:cubicBezTo>
                    <a:pt x="715" y="2608"/>
                    <a:pt x="2596" y="727"/>
                    <a:pt x="4918" y="727"/>
                  </a:cubicBezTo>
                  <a:close/>
                  <a:moveTo>
                    <a:pt x="4918" y="1"/>
                  </a:moveTo>
                  <a:cubicBezTo>
                    <a:pt x="2204" y="1"/>
                    <a:pt x="1" y="2215"/>
                    <a:pt x="1" y="4918"/>
                  </a:cubicBezTo>
                  <a:cubicBezTo>
                    <a:pt x="1" y="7633"/>
                    <a:pt x="2204" y="9835"/>
                    <a:pt x="4918" y="9835"/>
                  </a:cubicBezTo>
                  <a:cubicBezTo>
                    <a:pt x="7621" y="9835"/>
                    <a:pt x="9824" y="7633"/>
                    <a:pt x="9824" y="4918"/>
                  </a:cubicBezTo>
                  <a:cubicBezTo>
                    <a:pt x="9824" y="2215"/>
                    <a:pt x="7621" y="1"/>
                    <a:pt x="491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3550425" y="3223825"/>
              <a:ext cx="23850" cy="23625"/>
            </a:xfrm>
            <a:custGeom>
              <a:avLst/>
              <a:gdLst/>
              <a:ahLst/>
              <a:cxnLst/>
              <a:rect l="l" t="t" r="r" b="b"/>
              <a:pathLst>
                <a:path w="954" h="945" extrusionOk="0">
                  <a:moveTo>
                    <a:pt x="476" y="1"/>
                  </a:moveTo>
                  <a:cubicBezTo>
                    <a:pt x="352" y="1"/>
                    <a:pt x="227" y="45"/>
                    <a:pt x="132" y="135"/>
                  </a:cubicBezTo>
                  <a:cubicBezTo>
                    <a:pt x="49" y="218"/>
                    <a:pt x="1" y="349"/>
                    <a:pt x="1" y="468"/>
                  </a:cubicBezTo>
                  <a:cubicBezTo>
                    <a:pt x="1" y="599"/>
                    <a:pt x="49" y="718"/>
                    <a:pt x="144" y="801"/>
                  </a:cubicBezTo>
                  <a:cubicBezTo>
                    <a:pt x="227" y="897"/>
                    <a:pt x="346" y="944"/>
                    <a:pt x="477" y="944"/>
                  </a:cubicBezTo>
                  <a:cubicBezTo>
                    <a:pt x="596" y="944"/>
                    <a:pt x="727" y="897"/>
                    <a:pt x="811" y="813"/>
                  </a:cubicBezTo>
                  <a:cubicBezTo>
                    <a:pt x="906" y="718"/>
                    <a:pt x="953" y="599"/>
                    <a:pt x="953" y="468"/>
                  </a:cubicBezTo>
                  <a:cubicBezTo>
                    <a:pt x="953" y="349"/>
                    <a:pt x="906" y="218"/>
                    <a:pt x="811" y="135"/>
                  </a:cubicBezTo>
                  <a:cubicBezTo>
                    <a:pt x="721" y="45"/>
                    <a:pt x="599" y="1"/>
                    <a:pt x="47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3550425" y="3316775"/>
              <a:ext cx="23850" cy="303625"/>
            </a:xfrm>
            <a:custGeom>
              <a:avLst/>
              <a:gdLst/>
              <a:ahLst/>
              <a:cxnLst/>
              <a:rect l="l" t="t" r="r" b="b"/>
              <a:pathLst>
                <a:path w="954" h="12145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  <a:moveTo>
                    <a:pt x="477" y="3739"/>
                  </a:moveTo>
                  <a:cubicBezTo>
                    <a:pt x="215" y="3739"/>
                    <a:pt x="1" y="3941"/>
                    <a:pt x="1" y="4215"/>
                  </a:cubicBezTo>
                  <a:cubicBezTo>
                    <a:pt x="1" y="4477"/>
                    <a:pt x="215" y="4692"/>
                    <a:pt x="477" y="4692"/>
                  </a:cubicBezTo>
                  <a:cubicBezTo>
                    <a:pt x="739" y="4692"/>
                    <a:pt x="953" y="4477"/>
                    <a:pt x="953" y="4215"/>
                  </a:cubicBezTo>
                  <a:cubicBezTo>
                    <a:pt x="953" y="3941"/>
                    <a:pt x="739" y="3739"/>
                    <a:pt x="477" y="3739"/>
                  </a:cubicBezTo>
                  <a:close/>
                  <a:moveTo>
                    <a:pt x="477" y="7466"/>
                  </a:moveTo>
                  <a:cubicBezTo>
                    <a:pt x="215" y="7466"/>
                    <a:pt x="1" y="7680"/>
                    <a:pt x="1" y="7942"/>
                  </a:cubicBezTo>
                  <a:cubicBezTo>
                    <a:pt x="1" y="8204"/>
                    <a:pt x="215" y="8418"/>
                    <a:pt x="477" y="8418"/>
                  </a:cubicBezTo>
                  <a:cubicBezTo>
                    <a:pt x="739" y="8418"/>
                    <a:pt x="953" y="8204"/>
                    <a:pt x="953" y="7942"/>
                  </a:cubicBezTo>
                  <a:cubicBezTo>
                    <a:pt x="953" y="7680"/>
                    <a:pt x="739" y="7466"/>
                    <a:pt x="477" y="7466"/>
                  </a:cubicBezTo>
                  <a:close/>
                  <a:moveTo>
                    <a:pt x="477" y="11192"/>
                  </a:moveTo>
                  <a:cubicBezTo>
                    <a:pt x="215" y="11192"/>
                    <a:pt x="1" y="11407"/>
                    <a:pt x="1" y="11669"/>
                  </a:cubicBezTo>
                  <a:cubicBezTo>
                    <a:pt x="1" y="11931"/>
                    <a:pt x="215" y="12145"/>
                    <a:pt x="477" y="12145"/>
                  </a:cubicBezTo>
                  <a:cubicBezTo>
                    <a:pt x="739" y="12145"/>
                    <a:pt x="953" y="11931"/>
                    <a:pt x="953" y="11669"/>
                  </a:cubicBezTo>
                  <a:cubicBezTo>
                    <a:pt x="953" y="11407"/>
                    <a:pt x="739" y="11192"/>
                    <a:pt x="477" y="11192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3550425" y="3689950"/>
              <a:ext cx="23850" cy="23925"/>
            </a:xfrm>
            <a:custGeom>
              <a:avLst/>
              <a:gdLst/>
              <a:ahLst/>
              <a:cxnLst/>
              <a:rect l="l" t="t" r="r" b="b"/>
              <a:pathLst>
                <a:path w="954" h="957" extrusionOk="0">
                  <a:moveTo>
                    <a:pt x="477" y="1"/>
                  </a:moveTo>
                  <a:cubicBezTo>
                    <a:pt x="355" y="1"/>
                    <a:pt x="233" y="46"/>
                    <a:pt x="144" y="135"/>
                  </a:cubicBezTo>
                  <a:cubicBezTo>
                    <a:pt x="49" y="218"/>
                    <a:pt x="1" y="349"/>
                    <a:pt x="1" y="468"/>
                  </a:cubicBezTo>
                  <a:cubicBezTo>
                    <a:pt x="1" y="599"/>
                    <a:pt x="49" y="718"/>
                    <a:pt x="144" y="814"/>
                  </a:cubicBezTo>
                  <a:cubicBezTo>
                    <a:pt x="227" y="897"/>
                    <a:pt x="346" y="956"/>
                    <a:pt x="477" y="956"/>
                  </a:cubicBezTo>
                  <a:cubicBezTo>
                    <a:pt x="596" y="956"/>
                    <a:pt x="727" y="897"/>
                    <a:pt x="811" y="814"/>
                  </a:cubicBezTo>
                  <a:cubicBezTo>
                    <a:pt x="906" y="718"/>
                    <a:pt x="953" y="599"/>
                    <a:pt x="953" y="468"/>
                  </a:cubicBezTo>
                  <a:cubicBezTo>
                    <a:pt x="953" y="349"/>
                    <a:pt x="906" y="218"/>
                    <a:pt x="811" y="135"/>
                  </a:cubicBezTo>
                  <a:cubicBezTo>
                    <a:pt x="721" y="46"/>
                    <a:pt x="599" y="1"/>
                    <a:pt x="47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2963450" y="1904700"/>
              <a:ext cx="1197800" cy="1055200"/>
            </a:xfrm>
            <a:custGeom>
              <a:avLst/>
              <a:gdLst/>
              <a:ahLst/>
              <a:cxnLst/>
              <a:rect l="l" t="t" r="r" b="b"/>
              <a:pathLst>
                <a:path w="47912" h="42208" extrusionOk="0">
                  <a:moveTo>
                    <a:pt x="13895" y="0"/>
                  </a:moveTo>
                  <a:cubicBezTo>
                    <a:pt x="12586" y="0"/>
                    <a:pt x="11371" y="703"/>
                    <a:pt x="10705" y="1846"/>
                  </a:cubicBezTo>
                  <a:lnTo>
                    <a:pt x="656" y="19265"/>
                  </a:lnTo>
                  <a:cubicBezTo>
                    <a:pt x="1" y="20408"/>
                    <a:pt x="1" y="21801"/>
                    <a:pt x="656" y="22944"/>
                  </a:cubicBezTo>
                  <a:lnTo>
                    <a:pt x="10705" y="40362"/>
                  </a:lnTo>
                  <a:cubicBezTo>
                    <a:pt x="11371" y="41505"/>
                    <a:pt x="12586" y="42208"/>
                    <a:pt x="13895" y="42208"/>
                  </a:cubicBezTo>
                  <a:lnTo>
                    <a:pt x="34005" y="42208"/>
                  </a:lnTo>
                  <a:cubicBezTo>
                    <a:pt x="35327" y="42208"/>
                    <a:pt x="36541" y="41505"/>
                    <a:pt x="37196" y="40362"/>
                  </a:cubicBezTo>
                  <a:lnTo>
                    <a:pt x="47257" y="22944"/>
                  </a:lnTo>
                  <a:cubicBezTo>
                    <a:pt x="47912" y="21801"/>
                    <a:pt x="47912" y="20408"/>
                    <a:pt x="47257" y="19265"/>
                  </a:cubicBezTo>
                  <a:lnTo>
                    <a:pt x="37196" y="1846"/>
                  </a:lnTo>
                  <a:cubicBezTo>
                    <a:pt x="36541" y="703"/>
                    <a:pt x="35327" y="0"/>
                    <a:pt x="3400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37" name="Google Shape;1937;p43"/>
            <p:cNvSpPr txBox="1"/>
            <p:nvPr/>
          </p:nvSpPr>
          <p:spPr>
            <a:xfrm>
              <a:off x="3047550" y="4061875"/>
              <a:ext cx="1029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938" name="Google Shape;1938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939" name="Google Shape;1939;p43"/>
          <p:cNvGrpSpPr/>
          <p:nvPr/>
        </p:nvGrpSpPr>
        <p:grpSpPr>
          <a:xfrm>
            <a:off x="2475300" y="2010950"/>
            <a:ext cx="154500" cy="205425"/>
            <a:chOff x="2475300" y="2010950"/>
            <a:chExt cx="154500" cy="205425"/>
          </a:xfrm>
        </p:grpSpPr>
        <p:sp>
          <p:nvSpPr>
            <p:cNvPr id="1940" name="Google Shape;1940;p43"/>
            <p:cNvSpPr/>
            <p:nvPr/>
          </p:nvSpPr>
          <p:spPr>
            <a:xfrm>
              <a:off x="2494950" y="2010950"/>
              <a:ext cx="115225" cy="104500"/>
            </a:xfrm>
            <a:custGeom>
              <a:avLst/>
              <a:gdLst/>
              <a:ahLst/>
              <a:cxnLst/>
              <a:rect l="l" t="t" r="r" b="b"/>
              <a:pathLst>
                <a:path w="4609" h="4180" extrusionOk="0">
                  <a:moveTo>
                    <a:pt x="2310" y="1"/>
                  </a:moveTo>
                  <a:cubicBezTo>
                    <a:pt x="1036" y="1"/>
                    <a:pt x="0" y="1037"/>
                    <a:pt x="0" y="2299"/>
                  </a:cubicBezTo>
                  <a:lnTo>
                    <a:pt x="0" y="4180"/>
                  </a:lnTo>
                  <a:lnTo>
                    <a:pt x="679" y="4180"/>
                  </a:lnTo>
                  <a:lnTo>
                    <a:pt x="679" y="2299"/>
                  </a:lnTo>
                  <a:cubicBezTo>
                    <a:pt x="679" y="1406"/>
                    <a:pt x="1405" y="680"/>
                    <a:pt x="2310" y="680"/>
                  </a:cubicBezTo>
                  <a:cubicBezTo>
                    <a:pt x="3203" y="680"/>
                    <a:pt x="3929" y="1406"/>
                    <a:pt x="3929" y="2299"/>
                  </a:cubicBezTo>
                  <a:lnTo>
                    <a:pt x="3929" y="4180"/>
                  </a:lnTo>
                  <a:lnTo>
                    <a:pt x="4608" y="4180"/>
                  </a:lnTo>
                  <a:lnTo>
                    <a:pt x="4608" y="2299"/>
                  </a:lnTo>
                  <a:cubicBezTo>
                    <a:pt x="4608" y="1037"/>
                    <a:pt x="3572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2475300" y="2082700"/>
              <a:ext cx="154500" cy="133675"/>
            </a:xfrm>
            <a:custGeom>
              <a:avLst/>
              <a:gdLst/>
              <a:ahLst/>
              <a:cxnLst/>
              <a:rect l="l" t="t" r="r" b="b"/>
              <a:pathLst>
                <a:path w="6180" h="5347" extrusionOk="0">
                  <a:moveTo>
                    <a:pt x="3096" y="1084"/>
                  </a:moveTo>
                  <a:cubicBezTo>
                    <a:pt x="3477" y="1084"/>
                    <a:pt x="3799" y="1393"/>
                    <a:pt x="3799" y="1786"/>
                  </a:cubicBezTo>
                  <a:cubicBezTo>
                    <a:pt x="3799" y="2084"/>
                    <a:pt x="3608" y="2334"/>
                    <a:pt x="3346" y="2441"/>
                  </a:cubicBezTo>
                  <a:lnTo>
                    <a:pt x="3346" y="4001"/>
                  </a:lnTo>
                  <a:cubicBezTo>
                    <a:pt x="3346" y="4144"/>
                    <a:pt x="3227" y="4263"/>
                    <a:pt x="3096" y="4263"/>
                  </a:cubicBezTo>
                  <a:cubicBezTo>
                    <a:pt x="2953" y="4263"/>
                    <a:pt x="2834" y="4144"/>
                    <a:pt x="2834" y="4001"/>
                  </a:cubicBezTo>
                  <a:lnTo>
                    <a:pt x="2834" y="2441"/>
                  </a:lnTo>
                  <a:cubicBezTo>
                    <a:pt x="2572" y="2334"/>
                    <a:pt x="2382" y="2084"/>
                    <a:pt x="2382" y="1786"/>
                  </a:cubicBezTo>
                  <a:cubicBezTo>
                    <a:pt x="2382" y="1393"/>
                    <a:pt x="2703" y="1084"/>
                    <a:pt x="3096" y="1084"/>
                  </a:cubicBezTo>
                  <a:close/>
                  <a:moveTo>
                    <a:pt x="1" y="0"/>
                  </a:moveTo>
                  <a:lnTo>
                    <a:pt x="1" y="2262"/>
                  </a:lnTo>
                  <a:cubicBezTo>
                    <a:pt x="1" y="3965"/>
                    <a:pt x="1382" y="5346"/>
                    <a:pt x="3096" y="5346"/>
                  </a:cubicBezTo>
                  <a:cubicBezTo>
                    <a:pt x="4799" y="5346"/>
                    <a:pt x="6180" y="3965"/>
                    <a:pt x="6180" y="2262"/>
                  </a:cubicBezTo>
                  <a:lnTo>
                    <a:pt x="6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43"/>
          <p:cNvGrpSpPr/>
          <p:nvPr/>
        </p:nvGrpSpPr>
        <p:grpSpPr>
          <a:xfrm>
            <a:off x="4473775" y="2012750"/>
            <a:ext cx="196775" cy="201825"/>
            <a:chOff x="4473775" y="2012750"/>
            <a:chExt cx="196775" cy="201825"/>
          </a:xfrm>
        </p:grpSpPr>
        <p:sp>
          <p:nvSpPr>
            <p:cNvPr id="1943" name="Google Shape;1943;p43"/>
            <p:cNvSpPr/>
            <p:nvPr/>
          </p:nvSpPr>
          <p:spPr>
            <a:xfrm>
              <a:off x="4473775" y="2012750"/>
              <a:ext cx="196775" cy="201825"/>
            </a:xfrm>
            <a:custGeom>
              <a:avLst/>
              <a:gdLst/>
              <a:ahLst/>
              <a:cxnLst/>
              <a:rect l="l" t="t" r="r" b="b"/>
              <a:pathLst>
                <a:path w="7871" h="8073" extrusionOk="0">
                  <a:moveTo>
                    <a:pt x="3929" y="1370"/>
                  </a:moveTo>
                  <a:cubicBezTo>
                    <a:pt x="4144" y="1370"/>
                    <a:pt x="4346" y="1393"/>
                    <a:pt x="4501" y="1429"/>
                  </a:cubicBezTo>
                  <a:cubicBezTo>
                    <a:pt x="4536" y="1441"/>
                    <a:pt x="4572" y="1441"/>
                    <a:pt x="4608" y="1453"/>
                  </a:cubicBezTo>
                  <a:cubicBezTo>
                    <a:pt x="4644" y="1465"/>
                    <a:pt x="4667" y="1465"/>
                    <a:pt x="4691" y="1477"/>
                  </a:cubicBezTo>
                  <a:cubicBezTo>
                    <a:pt x="4727" y="1489"/>
                    <a:pt x="4763" y="1489"/>
                    <a:pt x="4763" y="1489"/>
                  </a:cubicBezTo>
                  <a:cubicBezTo>
                    <a:pt x="4763" y="1489"/>
                    <a:pt x="4786" y="1501"/>
                    <a:pt x="4822" y="1512"/>
                  </a:cubicBezTo>
                  <a:cubicBezTo>
                    <a:pt x="4846" y="1524"/>
                    <a:pt x="4870" y="1536"/>
                    <a:pt x="4906" y="1548"/>
                  </a:cubicBezTo>
                  <a:cubicBezTo>
                    <a:pt x="4929" y="1560"/>
                    <a:pt x="4965" y="1572"/>
                    <a:pt x="5001" y="1584"/>
                  </a:cubicBezTo>
                  <a:cubicBezTo>
                    <a:pt x="5144" y="1655"/>
                    <a:pt x="5334" y="1751"/>
                    <a:pt x="5501" y="1870"/>
                  </a:cubicBezTo>
                  <a:cubicBezTo>
                    <a:pt x="5668" y="2001"/>
                    <a:pt x="5822" y="2143"/>
                    <a:pt x="5929" y="2263"/>
                  </a:cubicBezTo>
                  <a:cubicBezTo>
                    <a:pt x="5953" y="2286"/>
                    <a:pt x="5977" y="2322"/>
                    <a:pt x="6001" y="2346"/>
                  </a:cubicBezTo>
                  <a:cubicBezTo>
                    <a:pt x="6025" y="2370"/>
                    <a:pt x="6037" y="2394"/>
                    <a:pt x="6049" y="2405"/>
                  </a:cubicBezTo>
                  <a:cubicBezTo>
                    <a:pt x="6084" y="2441"/>
                    <a:pt x="6096" y="2465"/>
                    <a:pt x="6096" y="2465"/>
                  </a:cubicBezTo>
                  <a:cubicBezTo>
                    <a:pt x="6096" y="2465"/>
                    <a:pt x="6108" y="2489"/>
                    <a:pt x="6132" y="2524"/>
                  </a:cubicBezTo>
                  <a:cubicBezTo>
                    <a:pt x="6144" y="2548"/>
                    <a:pt x="6168" y="2572"/>
                    <a:pt x="6179" y="2596"/>
                  </a:cubicBezTo>
                  <a:cubicBezTo>
                    <a:pt x="6203" y="2620"/>
                    <a:pt x="6215" y="2655"/>
                    <a:pt x="6239" y="2691"/>
                  </a:cubicBezTo>
                  <a:cubicBezTo>
                    <a:pt x="6322" y="2822"/>
                    <a:pt x="6406" y="3013"/>
                    <a:pt x="6477" y="3215"/>
                  </a:cubicBezTo>
                  <a:cubicBezTo>
                    <a:pt x="6537" y="3406"/>
                    <a:pt x="6572" y="3620"/>
                    <a:pt x="6596" y="3775"/>
                  </a:cubicBezTo>
                  <a:cubicBezTo>
                    <a:pt x="6596" y="3858"/>
                    <a:pt x="6608" y="3918"/>
                    <a:pt x="6596" y="3965"/>
                  </a:cubicBezTo>
                  <a:cubicBezTo>
                    <a:pt x="6608" y="4013"/>
                    <a:pt x="6608" y="4037"/>
                    <a:pt x="6608" y="4037"/>
                  </a:cubicBezTo>
                  <a:cubicBezTo>
                    <a:pt x="6608" y="4037"/>
                    <a:pt x="6608" y="4060"/>
                    <a:pt x="6596" y="4108"/>
                  </a:cubicBezTo>
                  <a:cubicBezTo>
                    <a:pt x="6608" y="4156"/>
                    <a:pt x="6596" y="4227"/>
                    <a:pt x="6596" y="4299"/>
                  </a:cubicBezTo>
                  <a:cubicBezTo>
                    <a:pt x="6572" y="4453"/>
                    <a:pt x="6537" y="4668"/>
                    <a:pt x="6477" y="4858"/>
                  </a:cubicBezTo>
                  <a:cubicBezTo>
                    <a:pt x="6406" y="5060"/>
                    <a:pt x="6322" y="5251"/>
                    <a:pt x="6239" y="5394"/>
                  </a:cubicBezTo>
                  <a:cubicBezTo>
                    <a:pt x="6215" y="5418"/>
                    <a:pt x="6203" y="5453"/>
                    <a:pt x="6179" y="5477"/>
                  </a:cubicBezTo>
                  <a:cubicBezTo>
                    <a:pt x="6168" y="5501"/>
                    <a:pt x="6144" y="5537"/>
                    <a:pt x="6132" y="5549"/>
                  </a:cubicBezTo>
                  <a:cubicBezTo>
                    <a:pt x="6108" y="5584"/>
                    <a:pt x="6096" y="5608"/>
                    <a:pt x="6096" y="5608"/>
                  </a:cubicBezTo>
                  <a:cubicBezTo>
                    <a:pt x="6096" y="5608"/>
                    <a:pt x="6084" y="5632"/>
                    <a:pt x="6049" y="5668"/>
                  </a:cubicBezTo>
                  <a:cubicBezTo>
                    <a:pt x="6037" y="5680"/>
                    <a:pt x="6025" y="5703"/>
                    <a:pt x="6001" y="5727"/>
                  </a:cubicBezTo>
                  <a:cubicBezTo>
                    <a:pt x="5977" y="5751"/>
                    <a:pt x="5953" y="5787"/>
                    <a:pt x="5929" y="5811"/>
                  </a:cubicBezTo>
                  <a:cubicBezTo>
                    <a:pt x="5822" y="5930"/>
                    <a:pt x="5668" y="6073"/>
                    <a:pt x="5501" y="6203"/>
                  </a:cubicBezTo>
                  <a:cubicBezTo>
                    <a:pt x="5334" y="6323"/>
                    <a:pt x="5144" y="6430"/>
                    <a:pt x="5001" y="6489"/>
                  </a:cubicBezTo>
                  <a:cubicBezTo>
                    <a:pt x="4965" y="6501"/>
                    <a:pt x="4929" y="6513"/>
                    <a:pt x="4906" y="6525"/>
                  </a:cubicBezTo>
                  <a:cubicBezTo>
                    <a:pt x="4870" y="6537"/>
                    <a:pt x="4846" y="6549"/>
                    <a:pt x="4822" y="6561"/>
                  </a:cubicBezTo>
                  <a:cubicBezTo>
                    <a:pt x="4786" y="6573"/>
                    <a:pt x="4763" y="6584"/>
                    <a:pt x="4763" y="6584"/>
                  </a:cubicBezTo>
                  <a:cubicBezTo>
                    <a:pt x="4763" y="6584"/>
                    <a:pt x="4727" y="6584"/>
                    <a:pt x="4691" y="6596"/>
                  </a:cubicBezTo>
                  <a:cubicBezTo>
                    <a:pt x="4667" y="6608"/>
                    <a:pt x="4644" y="6620"/>
                    <a:pt x="4608" y="6620"/>
                  </a:cubicBezTo>
                  <a:cubicBezTo>
                    <a:pt x="4572" y="6632"/>
                    <a:pt x="4548" y="6644"/>
                    <a:pt x="4501" y="6644"/>
                  </a:cubicBezTo>
                  <a:cubicBezTo>
                    <a:pt x="4346" y="6680"/>
                    <a:pt x="4144" y="6715"/>
                    <a:pt x="3929" y="6715"/>
                  </a:cubicBezTo>
                  <a:cubicBezTo>
                    <a:pt x="3715" y="6715"/>
                    <a:pt x="3512" y="6680"/>
                    <a:pt x="3358" y="6644"/>
                  </a:cubicBezTo>
                  <a:cubicBezTo>
                    <a:pt x="3322" y="6644"/>
                    <a:pt x="3286" y="6632"/>
                    <a:pt x="3251" y="6620"/>
                  </a:cubicBezTo>
                  <a:cubicBezTo>
                    <a:pt x="3227" y="6620"/>
                    <a:pt x="3191" y="6608"/>
                    <a:pt x="3167" y="6596"/>
                  </a:cubicBezTo>
                  <a:cubicBezTo>
                    <a:pt x="3131" y="6584"/>
                    <a:pt x="3108" y="6584"/>
                    <a:pt x="3108" y="6584"/>
                  </a:cubicBezTo>
                  <a:cubicBezTo>
                    <a:pt x="3108" y="6584"/>
                    <a:pt x="3084" y="6573"/>
                    <a:pt x="3036" y="6561"/>
                  </a:cubicBezTo>
                  <a:cubicBezTo>
                    <a:pt x="3012" y="6549"/>
                    <a:pt x="2989" y="6537"/>
                    <a:pt x="2953" y="6525"/>
                  </a:cubicBezTo>
                  <a:cubicBezTo>
                    <a:pt x="2929" y="6513"/>
                    <a:pt x="2893" y="6501"/>
                    <a:pt x="2858" y="6489"/>
                  </a:cubicBezTo>
                  <a:cubicBezTo>
                    <a:pt x="2715" y="6430"/>
                    <a:pt x="2524" y="6323"/>
                    <a:pt x="2358" y="6203"/>
                  </a:cubicBezTo>
                  <a:cubicBezTo>
                    <a:pt x="2191" y="6073"/>
                    <a:pt x="2036" y="5930"/>
                    <a:pt x="1929" y="5811"/>
                  </a:cubicBezTo>
                  <a:cubicBezTo>
                    <a:pt x="1905" y="5787"/>
                    <a:pt x="1881" y="5751"/>
                    <a:pt x="1858" y="5727"/>
                  </a:cubicBezTo>
                  <a:cubicBezTo>
                    <a:pt x="1846" y="5703"/>
                    <a:pt x="1822" y="5680"/>
                    <a:pt x="1810" y="5668"/>
                  </a:cubicBezTo>
                  <a:cubicBezTo>
                    <a:pt x="1786" y="5632"/>
                    <a:pt x="1762" y="5608"/>
                    <a:pt x="1762" y="5608"/>
                  </a:cubicBezTo>
                  <a:cubicBezTo>
                    <a:pt x="1762" y="5608"/>
                    <a:pt x="1750" y="5584"/>
                    <a:pt x="1727" y="5549"/>
                  </a:cubicBezTo>
                  <a:cubicBezTo>
                    <a:pt x="1715" y="5525"/>
                    <a:pt x="1703" y="5501"/>
                    <a:pt x="1679" y="5477"/>
                  </a:cubicBezTo>
                  <a:cubicBezTo>
                    <a:pt x="1667" y="5453"/>
                    <a:pt x="1643" y="5418"/>
                    <a:pt x="1619" y="5394"/>
                  </a:cubicBezTo>
                  <a:cubicBezTo>
                    <a:pt x="1548" y="5251"/>
                    <a:pt x="1453" y="5060"/>
                    <a:pt x="1393" y="4858"/>
                  </a:cubicBezTo>
                  <a:cubicBezTo>
                    <a:pt x="1322" y="4668"/>
                    <a:pt x="1286" y="4453"/>
                    <a:pt x="1274" y="4299"/>
                  </a:cubicBezTo>
                  <a:cubicBezTo>
                    <a:pt x="1262" y="4227"/>
                    <a:pt x="1262" y="4156"/>
                    <a:pt x="1262" y="4108"/>
                  </a:cubicBezTo>
                  <a:cubicBezTo>
                    <a:pt x="1262" y="4060"/>
                    <a:pt x="1262" y="4037"/>
                    <a:pt x="1262" y="4037"/>
                  </a:cubicBezTo>
                  <a:cubicBezTo>
                    <a:pt x="1262" y="4037"/>
                    <a:pt x="1262" y="4013"/>
                    <a:pt x="1262" y="3965"/>
                  </a:cubicBezTo>
                  <a:cubicBezTo>
                    <a:pt x="1262" y="3918"/>
                    <a:pt x="1262" y="3858"/>
                    <a:pt x="1274" y="3775"/>
                  </a:cubicBezTo>
                  <a:cubicBezTo>
                    <a:pt x="1286" y="3620"/>
                    <a:pt x="1322" y="3406"/>
                    <a:pt x="1393" y="3215"/>
                  </a:cubicBezTo>
                  <a:cubicBezTo>
                    <a:pt x="1453" y="3013"/>
                    <a:pt x="1548" y="2822"/>
                    <a:pt x="1619" y="2691"/>
                  </a:cubicBezTo>
                  <a:cubicBezTo>
                    <a:pt x="1643" y="2655"/>
                    <a:pt x="1667" y="2620"/>
                    <a:pt x="1679" y="2596"/>
                  </a:cubicBezTo>
                  <a:cubicBezTo>
                    <a:pt x="1703" y="2572"/>
                    <a:pt x="1715" y="2548"/>
                    <a:pt x="1727" y="2524"/>
                  </a:cubicBezTo>
                  <a:cubicBezTo>
                    <a:pt x="1750" y="2489"/>
                    <a:pt x="1762" y="2465"/>
                    <a:pt x="1762" y="2465"/>
                  </a:cubicBezTo>
                  <a:cubicBezTo>
                    <a:pt x="1762" y="2465"/>
                    <a:pt x="1786" y="2441"/>
                    <a:pt x="1810" y="2405"/>
                  </a:cubicBezTo>
                  <a:cubicBezTo>
                    <a:pt x="1822" y="2394"/>
                    <a:pt x="1846" y="2370"/>
                    <a:pt x="1858" y="2346"/>
                  </a:cubicBezTo>
                  <a:cubicBezTo>
                    <a:pt x="1881" y="2322"/>
                    <a:pt x="1905" y="2286"/>
                    <a:pt x="1929" y="2263"/>
                  </a:cubicBezTo>
                  <a:cubicBezTo>
                    <a:pt x="2036" y="2143"/>
                    <a:pt x="2191" y="2001"/>
                    <a:pt x="2358" y="1870"/>
                  </a:cubicBezTo>
                  <a:cubicBezTo>
                    <a:pt x="2524" y="1751"/>
                    <a:pt x="2715" y="1655"/>
                    <a:pt x="2858" y="1584"/>
                  </a:cubicBezTo>
                  <a:cubicBezTo>
                    <a:pt x="2893" y="1572"/>
                    <a:pt x="2929" y="1560"/>
                    <a:pt x="2953" y="1548"/>
                  </a:cubicBezTo>
                  <a:cubicBezTo>
                    <a:pt x="2989" y="1536"/>
                    <a:pt x="3012" y="1524"/>
                    <a:pt x="3036" y="1512"/>
                  </a:cubicBezTo>
                  <a:cubicBezTo>
                    <a:pt x="3084" y="1501"/>
                    <a:pt x="3108" y="1489"/>
                    <a:pt x="3108" y="1489"/>
                  </a:cubicBezTo>
                  <a:cubicBezTo>
                    <a:pt x="3108" y="1489"/>
                    <a:pt x="3131" y="1489"/>
                    <a:pt x="3167" y="1477"/>
                  </a:cubicBezTo>
                  <a:cubicBezTo>
                    <a:pt x="3191" y="1465"/>
                    <a:pt x="3227" y="1465"/>
                    <a:pt x="3251" y="1453"/>
                  </a:cubicBezTo>
                  <a:cubicBezTo>
                    <a:pt x="3286" y="1441"/>
                    <a:pt x="3322" y="1441"/>
                    <a:pt x="3358" y="1429"/>
                  </a:cubicBezTo>
                  <a:cubicBezTo>
                    <a:pt x="3512" y="1393"/>
                    <a:pt x="3715" y="1370"/>
                    <a:pt x="3929" y="1370"/>
                  </a:cubicBezTo>
                  <a:close/>
                  <a:moveTo>
                    <a:pt x="3739" y="0"/>
                  </a:moveTo>
                  <a:cubicBezTo>
                    <a:pt x="3679" y="12"/>
                    <a:pt x="3643" y="12"/>
                    <a:pt x="3643" y="12"/>
                  </a:cubicBezTo>
                  <a:cubicBezTo>
                    <a:pt x="3643" y="12"/>
                    <a:pt x="3620" y="48"/>
                    <a:pt x="3584" y="119"/>
                  </a:cubicBezTo>
                  <a:cubicBezTo>
                    <a:pt x="3548" y="179"/>
                    <a:pt x="3512" y="274"/>
                    <a:pt x="3465" y="358"/>
                  </a:cubicBezTo>
                  <a:cubicBezTo>
                    <a:pt x="3393" y="536"/>
                    <a:pt x="3334" y="715"/>
                    <a:pt x="3334" y="715"/>
                  </a:cubicBezTo>
                  <a:cubicBezTo>
                    <a:pt x="3334" y="715"/>
                    <a:pt x="3310" y="715"/>
                    <a:pt x="3262" y="727"/>
                  </a:cubicBezTo>
                  <a:cubicBezTo>
                    <a:pt x="3227" y="727"/>
                    <a:pt x="3167" y="750"/>
                    <a:pt x="3108" y="762"/>
                  </a:cubicBezTo>
                  <a:cubicBezTo>
                    <a:pt x="3048" y="774"/>
                    <a:pt x="3001" y="786"/>
                    <a:pt x="2953" y="798"/>
                  </a:cubicBezTo>
                  <a:cubicBezTo>
                    <a:pt x="2929" y="810"/>
                    <a:pt x="2917" y="810"/>
                    <a:pt x="2905" y="822"/>
                  </a:cubicBezTo>
                  <a:lnTo>
                    <a:pt x="2881" y="822"/>
                  </a:lnTo>
                  <a:cubicBezTo>
                    <a:pt x="2881" y="822"/>
                    <a:pt x="2858" y="834"/>
                    <a:pt x="2822" y="846"/>
                  </a:cubicBezTo>
                  <a:cubicBezTo>
                    <a:pt x="2774" y="858"/>
                    <a:pt x="2727" y="881"/>
                    <a:pt x="2667" y="905"/>
                  </a:cubicBezTo>
                  <a:cubicBezTo>
                    <a:pt x="2620" y="917"/>
                    <a:pt x="2572" y="941"/>
                    <a:pt x="2524" y="965"/>
                  </a:cubicBezTo>
                  <a:cubicBezTo>
                    <a:pt x="2489" y="977"/>
                    <a:pt x="2465" y="989"/>
                    <a:pt x="2465" y="989"/>
                  </a:cubicBezTo>
                  <a:cubicBezTo>
                    <a:pt x="2465" y="989"/>
                    <a:pt x="2322" y="881"/>
                    <a:pt x="2167" y="774"/>
                  </a:cubicBezTo>
                  <a:cubicBezTo>
                    <a:pt x="2012" y="667"/>
                    <a:pt x="1846" y="572"/>
                    <a:pt x="1846" y="572"/>
                  </a:cubicBezTo>
                  <a:cubicBezTo>
                    <a:pt x="1846" y="572"/>
                    <a:pt x="1810" y="596"/>
                    <a:pt x="1762" y="631"/>
                  </a:cubicBezTo>
                  <a:cubicBezTo>
                    <a:pt x="1738" y="643"/>
                    <a:pt x="1715" y="667"/>
                    <a:pt x="1679" y="691"/>
                  </a:cubicBezTo>
                  <a:cubicBezTo>
                    <a:pt x="1643" y="703"/>
                    <a:pt x="1607" y="727"/>
                    <a:pt x="1584" y="750"/>
                  </a:cubicBezTo>
                  <a:cubicBezTo>
                    <a:pt x="1512" y="798"/>
                    <a:pt x="1453" y="846"/>
                    <a:pt x="1405" y="893"/>
                  </a:cubicBezTo>
                  <a:cubicBezTo>
                    <a:pt x="1357" y="929"/>
                    <a:pt x="1322" y="953"/>
                    <a:pt x="1322" y="953"/>
                  </a:cubicBezTo>
                  <a:cubicBezTo>
                    <a:pt x="1322" y="953"/>
                    <a:pt x="1334" y="1000"/>
                    <a:pt x="1346" y="1072"/>
                  </a:cubicBezTo>
                  <a:cubicBezTo>
                    <a:pt x="1357" y="1143"/>
                    <a:pt x="1369" y="1239"/>
                    <a:pt x="1393" y="1334"/>
                  </a:cubicBezTo>
                  <a:cubicBezTo>
                    <a:pt x="1417" y="1429"/>
                    <a:pt x="1441" y="1512"/>
                    <a:pt x="1465" y="1584"/>
                  </a:cubicBezTo>
                  <a:cubicBezTo>
                    <a:pt x="1477" y="1655"/>
                    <a:pt x="1488" y="1703"/>
                    <a:pt x="1488" y="1703"/>
                  </a:cubicBezTo>
                  <a:cubicBezTo>
                    <a:pt x="1488" y="1703"/>
                    <a:pt x="1477" y="1715"/>
                    <a:pt x="1441" y="1751"/>
                  </a:cubicBezTo>
                  <a:cubicBezTo>
                    <a:pt x="1417" y="1786"/>
                    <a:pt x="1381" y="1822"/>
                    <a:pt x="1334" y="1870"/>
                  </a:cubicBezTo>
                  <a:cubicBezTo>
                    <a:pt x="1298" y="1917"/>
                    <a:pt x="1262" y="1965"/>
                    <a:pt x="1238" y="1989"/>
                  </a:cubicBezTo>
                  <a:cubicBezTo>
                    <a:pt x="1226" y="2013"/>
                    <a:pt x="1215" y="2024"/>
                    <a:pt x="1215" y="2036"/>
                  </a:cubicBezTo>
                  <a:cubicBezTo>
                    <a:pt x="1203" y="2048"/>
                    <a:pt x="1203" y="2048"/>
                    <a:pt x="1203" y="2048"/>
                  </a:cubicBezTo>
                  <a:cubicBezTo>
                    <a:pt x="1203" y="2048"/>
                    <a:pt x="1179" y="2072"/>
                    <a:pt x="1155" y="2108"/>
                  </a:cubicBezTo>
                  <a:cubicBezTo>
                    <a:pt x="1131" y="2143"/>
                    <a:pt x="1096" y="2191"/>
                    <a:pt x="1072" y="2239"/>
                  </a:cubicBezTo>
                  <a:cubicBezTo>
                    <a:pt x="1036" y="2286"/>
                    <a:pt x="1012" y="2334"/>
                    <a:pt x="988" y="2382"/>
                  </a:cubicBezTo>
                  <a:cubicBezTo>
                    <a:pt x="965" y="2417"/>
                    <a:pt x="953" y="2441"/>
                    <a:pt x="953" y="2441"/>
                  </a:cubicBezTo>
                  <a:cubicBezTo>
                    <a:pt x="953" y="2441"/>
                    <a:pt x="774" y="2429"/>
                    <a:pt x="584" y="2429"/>
                  </a:cubicBezTo>
                  <a:cubicBezTo>
                    <a:pt x="405" y="2441"/>
                    <a:pt x="214" y="2465"/>
                    <a:pt x="214" y="2465"/>
                  </a:cubicBezTo>
                  <a:cubicBezTo>
                    <a:pt x="214" y="2465"/>
                    <a:pt x="203" y="2501"/>
                    <a:pt x="179" y="2548"/>
                  </a:cubicBezTo>
                  <a:cubicBezTo>
                    <a:pt x="167" y="2584"/>
                    <a:pt x="155" y="2620"/>
                    <a:pt x="143" y="2655"/>
                  </a:cubicBezTo>
                  <a:cubicBezTo>
                    <a:pt x="131" y="2691"/>
                    <a:pt x="107" y="2727"/>
                    <a:pt x="95" y="2763"/>
                  </a:cubicBezTo>
                  <a:cubicBezTo>
                    <a:pt x="72" y="2834"/>
                    <a:pt x="48" y="2917"/>
                    <a:pt x="36" y="2977"/>
                  </a:cubicBezTo>
                  <a:cubicBezTo>
                    <a:pt x="24" y="3036"/>
                    <a:pt x="12" y="3072"/>
                    <a:pt x="12" y="3072"/>
                  </a:cubicBezTo>
                  <a:cubicBezTo>
                    <a:pt x="12" y="3072"/>
                    <a:pt x="48" y="3108"/>
                    <a:pt x="95" y="3156"/>
                  </a:cubicBezTo>
                  <a:cubicBezTo>
                    <a:pt x="143" y="3215"/>
                    <a:pt x="214" y="3275"/>
                    <a:pt x="286" y="3346"/>
                  </a:cubicBezTo>
                  <a:cubicBezTo>
                    <a:pt x="357" y="3406"/>
                    <a:pt x="429" y="3465"/>
                    <a:pt x="488" y="3501"/>
                  </a:cubicBezTo>
                  <a:cubicBezTo>
                    <a:pt x="548" y="3548"/>
                    <a:pt x="584" y="3572"/>
                    <a:pt x="584" y="3572"/>
                  </a:cubicBezTo>
                  <a:cubicBezTo>
                    <a:pt x="584" y="3572"/>
                    <a:pt x="584" y="3608"/>
                    <a:pt x="572" y="3644"/>
                  </a:cubicBezTo>
                  <a:cubicBezTo>
                    <a:pt x="572" y="3691"/>
                    <a:pt x="560" y="3751"/>
                    <a:pt x="560" y="3810"/>
                  </a:cubicBezTo>
                  <a:cubicBezTo>
                    <a:pt x="560" y="3870"/>
                    <a:pt x="560" y="3918"/>
                    <a:pt x="548" y="3965"/>
                  </a:cubicBezTo>
                  <a:cubicBezTo>
                    <a:pt x="548" y="4013"/>
                    <a:pt x="548" y="4037"/>
                    <a:pt x="548" y="4037"/>
                  </a:cubicBezTo>
                  <a:cubicBezTo>
                    <a:pt x="548" y="4037"/>
                    <a:pt x="548" y="4060"/>
                    <a:pt x="548" y="4108"/>
                  </a:cubicBezTo>
                  <a:cubicBezTo>
                    <a:pt x="560" y="4156"/>
                    <a:pt x="560" y="4215"/>
                    <a:pt x="560" y="4263"/>
                  </a:cubicBezTo>
                  <a:cubicBezTo>
                    <a:pt x="572" y="4382"/>
                    <a:pt x="584" y="4489"/>
                    <a:pt x="584" y="4489"/>
                  </a:cubicBezTo>
                  <a:cubicBezTo>
                    <a:pt x="584" y="4489"/>
                    <a:pt x="548" y="4525"/>
                    <a:pt x="488" y="4560"/>
                  </a:cubicBezTo>
                  <a:cubicBezTo>
                    <a:pt x="429" y="4596"/>
                    <a:pt x="357" y="4644"/>
                    <a:pt x="286" y="4703"/>
                  </a:cubicBezTo>
                  <a:cubicBezTo>
                    <a:pt x="214" y="4763"/>
                    <a:pt x="131" y="4822"/>
                    <a:pt x="83" y="4870"/>
                  </a:cubicBezTo>
                  <a:cubicBezTo>
                    <a:pt x="36" y="4918"/>
                    <a:pt x="0" y="4941"/>
                    <a:pt x="0" y="4941"/>
                  </a:cubicBezTo>
                  <a:cubicBezTo>
                    <a:pt x="0" y="4941"/>
                    <a:pt x="12" y="4989"/>
                    <a:pt x="24" y="5049"/>
                  </a:cubicBezTo>
                  <a:cubicBezTo>
                    <a:pt x="36" y="5108"/>
                    <a:pt x="60" y="5180"/>
                    <a:pt x="83" y="5263"/>
                  </a:cubicBezTo>
                  <a:cubicBezTo>
                    <a:pt x="131" y="5418"/>
                    <a:pt x="191" y="5561"/>
                    <a:pt x="191" y="5561"/>
                  </a:cubicBezTo>
                  <a:cubicBezTo>
                    <a:pt x="191" y="5561"/>
                    <a:pt x="238" y="5572"/>
                    <a:pt x="310" y="5584"/>
                  </a:cubicBezTo>
                  <a:cubicBezTo>
                    <a:pt x="381" y="5596"/>
                    <a:pt x="476" y="5608"/>
                    <a:pt x="572" y="5620"/>
                  </a:cubicBezTo>
                  <a:cubicBezTo>
                    <a:pt x="667" y="5620"/>
                    <a:pt x="762" y="5632"/>
                    <a:pt x="834" y="5632"/>
                  </a:cubicBezTo>
                  <a:lnTo>
                    <a:pt x="953" y="5632"/>
                  </a:lnTo>
                  <a:cubicBezTo>
                    <a:pt x="953" y="5632"/>
                    <a:pt x="953" y="5644"/>
                    <a:pt x="965" y="5656"/>
                  </a:cubicBezTo>
                  <a:cubicBezTo>
                    <a:pt x="965" y="5656"/>
                    <a:pt x="976" y="5680"/>
                    <a:pt x="988" y="5692"/>
                  </a:cubicBezTo>
                  <a:cubicBezTo>
                    <a:pt x="1012" y="5739"/>
                    <a:pt x="1036" y="5787"/>
                    <a:pt x="1072" y="5834"/>
                  </a:cubicBezTo>
                  <a:cubicBezTo>
                    <a:pt x="1096" y="5882"/>
                    <a:pt x="1131" y="5930"/>
                    <a:pt x="1155" y="5965"/>
                  </a:cubicBezTo>
                  <a:cubicBezTo>
                    <a:pt x="1179" y="6001"/>
                    <a:pt x="1203" y="6025"/>
                    <a:pt x="1203" y="6025"/>
                  </a:cubicBezTo>
                  <a:cubicBezTo>
                    <a:pt x="1203" y="6025"/>
                    <a:pt x="1203" y="6025"/>
                    <a:pt x="1215" y="6037"/>
                  </a:cubicBezTo>
                  <a:cubicBezTo>
                    <a:pt x="1215" y="6049"/>
                    <a:pt x="1226" y="6061"/>
                    <a:pt x="1238" y="6084"/>
                  </a:cubicBezTo>
                  <a:cubicBezTo>
                    <a:pt x="1262" y="6120"/>
                    <a:pt x="1298" y="6156"/>
                    <a:pt x="1334" y="6203"/>
                  </a:cubicBezTo>
                  <a:cubicBezTo>
                    <a:pt x="1381" y="6251"/>
                    <a:pt x="1417" y="6287"/>
                    <a:pt x="1441" y="6323"/>
                  </a:cubicBezTo>
                  <a:cubicBezTo>
                    <a:pt x="1477" y="6358"/>
                    <a:pt x="1488" y="6370"/>
                    <a:pt x="1488" y="6370"/>
                  </a:cubicBezTo>
                  <a:cubicBezTo>
                    <a:pt x="1488" y="6370"/>
                    <a:pt x="1429" y="6549"/>
                    <a:pt x="1369" y="6727"/>
                  </a:cubicBezTo>
                  <a:cubicBezTo>
                    <a:pt x="1322" y="6906"/>
                    <a:pt x="1286" y="7085"/>
                    <a:pt x="1286" y="7085"/>
                  </a:cubicBezTo>
                  <a:cubicBezTo>
                    <a:pt x="1286" y="7085"/>
                    <a:pt x="1310" y="7108"/>
                    <a:pt x="1357" y="7156"/>
                  </a:cubicBezTo>
                  <a:cubicBezTo>
                    <a:pt x="1405" y="7192"/>
                    <a:pt x="1465" y="7239"/>
                    <a:pt x="1536" y="7287"/>
                  </a:cubicBezTo>
                  <a:cubicBezTo>
                    <a:pt x="1667" y="7382"/>
                    <a:pt x="1798" y="7466"/>
                    <a:pt x="1798" y="7466"/>
                  </a:cubicBezTo>
                  <a:cubicBezTo>
                    <a:pt x="1798" y="7466"/>
                    <a:pt x="1810" y="7466"/>
                    <a:pt x="1834" y="7454"/>
                  </a:cubicBezTo>
                  <a:cubicBezTo>
                    <a:pt x="1846" y="7442"/>
                    <a:pt x="1881" y="7430"/>
                    <a:pt x="1905" y="7418"/>
                  </a:cubicBezTo>
                  <a:cubicBezTo>
                    <a:pt x="1977" y="7382"/>
                    <a:pt x="2060" y="7335"/>
                    <a:pt x="2143" y="7287"/>
                  </a:cubicBezTo>
                  <a:cubicBezTo>
                    <a:pt x="2227" y="7239"/>
                    <a:pt x="2310" y="7192"/>
                    <a:pt x="2358" y="7144"/>
                  </a:cubicBezTo>
                  <a:cubicBezTo>
                    <a:pt x="2417" y="7108"/>
                    <a:pt x="2465" y="7085"/>
                    <a:pt x="2465" y="7085"/>
                  </a:cubicBezTo>
                  <a:cubicBezTo>
                    <a:pt x="2465" y="7085"/>
                    <a:pt x="2489" y="7096"/>
                    <a:pt x="2524" y="7108"/>
                  </a:cubicBezTo>
                  <a:cubicBezTo>
                    <a:pt x="2560" y="7132"/>
                    <a:pt x="2620" y="7156"/>
                    <a:pt x="2667" y="7168"/>
                  </a:cubicBezTo>
                  <a:cubicBezTo>
                    <a:pt x="2727" y="7192"/>
                    <a:pt x="2774" y="7216"/>
                    <a:pt x="2822" y="7227"/>
                  </a:cubicBezTo>
                  <a:cubicBezTo>
                    <a:pt x="2858" y="7239"/>
                    <a:pt x="2881" y="7251"/>
                    <a:pt x="2881" y="7251"/>
                  </a:cubicBezTo>
                  <a:cubicBezTo>
                    <a:pt x="2881" y="7251"/>
                    <a:pt x="2893" y="7251"/>
                    <a:pt x="2905" y="7263"/>
                  </a:cubicBezTo>
                  <a:cubicBezTo>
                    <a:pt x="2917" y="7263"/>
                    <a:pt x="2929" y="7263"/>
                    <a:pt x="2953" y="7275"/>
                  </a:cubicBezTo>
                  <a:cubicBezTo>
                    <a:pt x="3001" y="7287"/>
                    <a:pt x="3048" y="7299"/>
                    <a:pt x="3108" y="7311"/>
                  </a:cubicBezTo>
                  <a:cubicBezTo>
                    <a:pt x="3167" y="7323"/>
                    <a:pt x="3215" y="7346"/>
                    <a:pt x="3262" y="7346"/>
                  </a:cubicBezTo>
                  <a:cubicBezTo>
                    <a:pt x="3298" y="7358"/>
                    <a:pt x="3334" y="7358"/>
                    <a:pt x="3334" y="7358"/>
                  </a:cubicBezTo>
                  <a:cubicBezTo>
                    <a:pt x="3334" y="7358"/>
                    <a:pt x="3346" y="7406"/>
                    <a:pt x="3358" y="7477"/>
                  </a:cubicBezTo>
                  <a:cubicBezTo>
                    <a:pt x="3382" y="7537"/>
                    <a:pt x="3405" y="7632"/>
                    <a:pt x="3441" y="7716"/>
                  </a:cubicBezTo>
                  <a:cubicBezTo>
                    <a:pt x="3477" y="7799"/>
                    <a:pt x="3512" y="7882"/>
                    <a:pt x="3536" y="7954"/>
                  </a:cubicBezTo>
                  <a:cubicBezTo>
                    <a:pt x="3560" y="8013"/>
                    <a:pt x="3584" y="8061"/>
                    <a:pt x="3584" y="8061"/>
                  </a:cubicBezTo>
                  <a:cubicBezTo>
                    <a:pt x="3584" y="8061"/>
                    <a:pt x="3620" y="8061"/>
                    <a:pt x="3679" y="8073"/>
                  </a:cubicBezTo>
                  <a:lnTo>
                    <a:pt x="4120" y="8073"/>
                  </a:lnTo>
                  <a:cubicBezTo>
                    <a:pt x="4179" y="8073"/>
                    <a:pt x="4227" y="8061"/>
                    <a:pt x="4227" y="8061"/>
                  </a:cubicBezTo>
                  <a:cubicBezTo>
                    <a:pt x="4227" y="8061"/>
                    <a:pt x="4251" y="8025"/>
                    <a:pt x="4286" y="7954"/>
                  </a:cubicBezTo>
                  <a:cubicBezTo>
                    <a:pt x="4310" y="7894"/>
                    <a:pt x="4358" y="7811"/>
                    <a:pt x="4394" y="7716"/>
                  </a:cubicBezTo>
                  <a:cubicBezTo>
                    <a:pt x="4465" y="7549"/>
                    <a:pt x="4525" y="7358"/>
                    <a:pt x="4525" y="7358"/>
                  </a:cubicBezTo>
                  <a:cubicBezTo>
                    <a:pt x="4525" y="7358"/>
                    <a:pt x="4560" y="7358"/>
                    <a:pt x="4596" y="7346"/>
                  </a:cubicBezTo>
                  <a:cubicBezTo>
                    <a:pt x="4644" y="7346"/>
                    <a:pt x="4703" y="7335"/>
                    <a:pt x="4751" y="7311"/>
                  </a:cubicBezTo>
                  <a:cubicBezTo>
                    <a:pt x="4810" y="7299"/>
                    <a:pt x="4870" y="7287"/>
                    <a:pt x="4906" y="7275"/>
                  </a:cubicBezTo>
                  <a:cubicBezTo>
                    <a:pt x="4929" y="7263"/>
                    <a:pt x="4941" y="7263"/>
                    <a:pt x="4953" y="7263"/>
                  </a:cubicBezTo>
                  <a:cubicBezTo>
                    <a:pt x="4965" y="7251"/>
                    <a:pt x="4977" y="7251"/>
                    <a:pt x="4977" y="7251"/>
                  </a:cubicBezTo>
                  <a:cubicBezTo>
                    <a:pt x="4977" y="7251"/>
                    <a:pt x="5001" y="7239"/>
                    <a:pt x="5048" y="7227"/>
                  </a:cubicBezTo>
                  <a:cubicBezTo>
                    <a:pt x="5084" y="7216"/>
                    <a:pt x="5144" y="7192"/>
                    <a:pt x="5191" y="7180"/>
                  </a:cubicBezTo>
                  <a:cubicBezTo>
                    <a:pt x="5251" y="7156"/>
                    <a:pt x="5298" y="7132"/>
                    <a:pt x="5334" y="7108"/>
                  </a:cubicBezTo>
                  <a:cubicBezTo>
                    <a:pt x="5370" y="7096"/>
                    <a:pt x="5406" y="7085"/>
                    <a:pt x="5406" y="7085"/>
                  </a:cubicBezTo>
                  <a:cubicBezTo>
                    <a:pt x="5406" y="7085"/>
                    <a:pt x="5537" y="7192"/>
                    <a:pt x="5691" y="7299"/>
                  </a:cubicBezTo>
                  <a:cubicBezTo>
                    <a:pt x="5846" y="7406"/>
                    <a:pt x="6013" y="7501"/>
                    <a:pt x="6013" y="7501"/>
                  </a:cubicBezTo>
                  <a:cubicBezTo>
                    <a:pt x="6013" y="7501"/>
                    <a:pt x="6049" y="7477"/>
                    <a:pt x="6096" y="7442"/>
                  </a:cubicBezTo>
                  <a:cubicBezTo>
                    <a:pt x="6120" y="7430"/>
                    <a:pt x="6156" y="7406"/>
                    <a:pt x="6191" y="7394"/>
                  </a:cubicBezTo>
                  <a:cubicBezTo>
                    <a:pt x="6215" y="7370"/>
                    <a:pt x="6251" y="7346"/>
                    <a:pt x="6287" y="7323"/>
                  </a:cubicBezTo>
                  <a:cubicBezTo>
                    <a:pt x="6346" y="7275"/>
                    <a:pt x="6406" y="7227"/>
                    <a:pt x="6453" y="7192"/>
                  </a:cubicBezTo>
                  <a:cubicBezTo>
                    <a:pt x="6501" y="7156"/>
                    <a:pt x="6537" y="7120"/>
                    <a:pt x="6537" y="7120"/>
                  </a:cubicBezTo>
                  <a:cubicBezTo>
                    <a:pt x="6537" y="7120"/>
                    <a:pt x="6525" y="7073"/>
                    <a:pt x="6513" y="7001"/>
                  </a:cubicBezTo>
                  <a:cubicBezTo>
                    <a:pt x="6513" y="6930"/>
                    <a:pt x="6489" y="6835"/>
                    <a:pt x="6465" y="6739"/>
                  </a:cubicBezTo>
                  <a:cubicBezTo>
                    <a:pt x="6441" y="6644"/>
                    <a:pt x="6430" y="6561"/>
                    <a:pt x="6406" y="6489"/>
                  </a:cubicBezTo>
                  <a:cubicBezTo>
                    <a:pt x="6382" y="6418"/>
                    <a:pt x="6370" y="6382"/>
                    <a:pt x="6370" y="6382"/>
                  </a:cubicBezTo>
                  <a:cubicBezTo>
                    <a:pt x="6370" y="6382"/>
                    <a:pt x="6394" y="6358"/>
                    <a:pt x="6418" y="6323"/>
                  </a:cubicBezTo>
                  <a:cubicBezTo>
                    <a:pt x="6453" y="6299"/>
                    <a:pt x="6489" y="6251"/>
                    <a:pt x="6525" y="6203"/>
                  </a:cubicBezTo>
                  <a:cubicBezTo>
                    <a:pt x="6560" y="6168"/>
                    <a:pt x="6596" y="6120"/>
                    <a:pt x="6620" y="6084"/>
                  </a:cubicBezTo>
                  <a:cubicBezTo>
                    <a:pt x="6632" y="6061"/>
                    <a:pt x="6644" y="6049"/>
                    <a:pt x="6656" y="6037"/>
                  </a:cubicBezTo>
                  <a:cubicBezTo>
                    <a:pt x="6656" y="6025"/>
                    <a:pt x="6668" y="6025"/>
                    <a:pt x="6668" y="6025"/>
                  </a:cubicBezTo>
                  <a:cubicBezTo>
                    <a:pt x="6668" y="6025"/>
                    <a:pt x="6680" y="6001"/>
                    <a:pt x="6703" y="5965"/>
                  </a:cubicBezTo>
                  <a:cubicBezTo>
                    <a:pt x="6727" y="5930"/>
                    <a:pt x="6763" y="5882"/>
                    <a:pt x="6799" y="5834"/>
                  </a:cubicBezTo>
                  <a:cubicBezTo>
                    <a:pt x="6822" y="5787"/>
                    <a:pt x="6858" y="5739"/>
                    <a:pt x="6870" y="5703"/>
                  </a:cubicBezTo>
                  <a:cubicBezTo>
                    <a:pt x="6894" y="5656"/>
                    <a:pt x="6906" y="5632"/>
                    <a:pt x="6906" y="5632"/>
                  </a:cubicBezTo>
                  <a:cubicBezTo>
                    <a:pt x="6906" y="5632"/>
                    <a:pt x="7084" y="5644"/>
                    <a:pt x="7275" y="5644"/>
                  </a:cubicBezTo>
                  <a:cubicBezTo>
                    <a:pt x="7465" y="5632"/>
                    <a:pt x="7656" y="5620"/>
                    <a:pt x="7656" y="5620"/>
                  </a:cubicBezTo>
                  <a:cubicBezTo>
                    <a:pt x="7656" y="5620"/>
                    <a:pt x="7668" y="5572"/>
                    <a:pt x="7692" y="5525"/>
                  </a:cubicBezTo>
                  <a:cubicBezTo>
                    <a:pt x="7703" y="5489"/>
                    <a:pt x="7715" y="5465"/>
                    <a:pt x="7727" y="5430"/>
                  </a:cubicBezTo>
                  <a:cubicBezTo>
                    <a:pt x="7739" y="5394"/>
                    <a:pt x="7751" y="5346"/>
                    <a:pt x="7763" y="5311"/>
                  </a:cubicBezTo>
                  <a:cubicBezTo>
                    <a:pt x="7787" y="5239"/>
                    <a:pt x="7811" y="5156"/>
                    <a:pt x="7823" y="5096"/>
                  </a:cubicBezTo>
                  <a:cubicBezTo>
                    <a:pt x="7846" y="5037"/>
                    <a:pt x="7858" y="5001"/>
                    <a:pt x="7858" y="5001"/>
                  </a:cubicBezTo>
                  <a:cubicBezTo>
                    <a:pt x="7858" y="5001"/>
                    <a:pt x="7823" y="4965"/>
                    <a:pt x="7763" y="4918"/>
                  </a:cubicBezTo>
                  <a:cubicBezTo>
                    <a:pt x="7715" y="4858"/>
                    <a:pt x="7644" y="4799"/>
                    <a:pt x="7573" y="4739"/>
                  </a:cubicBezTo>
                  <a:cubicBezTo>
                    <a:pt x="7501" y="4668"/>
                    <a:pt x="7430" y="4608"/>
                    <a:pt x="7370" y="4572"/>
                  </a:cubicBezTo>
                  <a:cubicBezTo>
                    <a:pt x="7322" y="4525"/>
                    <a:pt x="7275" y="4501"/>
                    <a:pt x="7275" y="4501"/>
                  </a:cubicBezTo>
                  <a:cubicBezTo>
                    <a:pt x="7275" y="4501"/>
                    <a:pt x="7287" y="4465"/>
                    <a:pt x="7287" y="4429"/>
                  </a:cubicBezTo>
                  <a:cubicBezTo>
                    <a:pt x="7299" y="4382"/>
                    <a:pt x="7299" y="4322"/>
                    <a:pt x="7299" y="4263"/>
                  </a:cubicBezTo>
                  <a:cubicBezTo>
                    <a:pt x="7311" y="4215"/>
                    <a:pt x="7311" y="4156"/>
                    <a:pt x="7311" y="4108"/>
                  </a:cubicBezTo>
                  <a:cubicBezTo>
                    <a:pt x="7311" y="4060"/>
                    <a:pt x="7311" y="4037"/>
                    <a:pt x="7311" y="4037"/>
                  </a:cubicBezTo>
                  <a:cubicBezTo>
                    <a:pt x="7311" y="4037"/>
                    <a:pt x="7311" y="4013"/>
                    <a:pt x="7311" y="3965"/>
                  </a:cubicBezTo>
                  <a:cubicBezTo>
                    <a:pt x="7311" y="3918"/>
                    <a:pt x="7311" y="3870"/>
                    <a:pt x="7299" y="3810"/>
                  </a:cubicBezTo>
                  <a:cubicBezTo>
                    <a:pt x="7299" y="3691"/>
                    <a:pt x="7275" y="3584"/>
                    <a:pt x="7275" y="3584"/>
                  </a:cubicBezTo>
                  <a:cubicBezTo>
                    <a:pt x="7275" y="3584"/>
                    <a:pt x="7322" y="3560"/>
                    <a:pt x="7370" y="3513"/>
                  </a:cubicBezTo>
                  <a:cubicBezTo>
                    <a:pt x="7430" y="3477"/>
                    <a:pt x="7501" y="3429"/>
                    <a:pt x="7584" y="3370"/>
                  </a:cubicBezTo>
                  <a:cubicBezTo>
                    <a:pt x="7656" y="3310"/>
                    <a:pt x="7727" y="3251"/>
                    <a:pt x="7775" y="3203"/>
                  </a:cubicBezTo>
                  <a:cubicBezTo>
                    <a:pt x="7834" y="3156"/>
                    <a:pt x="7870" y="3132"/>
                    <a:pt x="7870" y="3132"/>
                  </a:cubicBezTo>
                  <a:cubicBezTo>
                    <a:pt x="7870" y="3132"/>
                    <a:pt x="7858" y="3084"/>
                    <a:pt x="7846" y="3025"/>
                  </a:cubicBezTo>
                  <a:cubicBezTo>
                    <a:pt x="7823" y="2977"/>
                    <a:pt x="7811" y="2894"/>
                    <a:pt x="7775" y="2822"/>
                  </a:cubicBezTo>
                  <a:cubicBezTo>
                    <a:pt x="7727" y="2667"/>
                    <a:pt x="7668" y="2513"/>
                    <a:pt x="7668" y="2513"/>
                  </a:cubicBezTo>
                  <a:cubicBezTo>
                    <a:pt x="7668" y="2513"/>
                    <a:pt x="7620" y="2501"/>
                    <a:pt x="7549" y="2489"/>
                  </a:cubicBezTo>
                  <a:cubicBezTo>
                    <a:pt x="7477" y="2477"/>
                    <a:pt x="7382" y="2465"/>
                    <a:pt x="7287" y="2465"/>
                  </a:cubicBezTo>
                  <a:cubicBezTo>
                    <a:pt x="7192" y="2453"/>
                    <a:pt x="7096" y="2441"/>
                    <a:pt x="7025" y="2441"/>
                  </a:cubicBezTo>
                  <a:lnTo>
                    <a:pt x="6906" y="2441"/>
                  </a:lnTo>
                  <a:cubicBezTo>
                    <a:pt x="6906" y="2441"/>
                    <a:pt x="6906" y="2429"/>
                    <a:pt x="6906" y="2429"/>
                  </a:cubicBezTo>
                  <a:cubicBezTo>
                    <a:pt x="6894" y="2417"/>
                    <a:pt x="6882" y="2394"/>
                    <a:pt x="6870" y="2382"/>
                  </a:cubicBezTo>
                  <a:cubicBezTo>
                    <a:pt x="6858" y="2346"/>
                    <a:pt x="6822" y="2286"/>
                    <a:pt x="6799" y="2239"/>
                  </a:cubicBezTo>
                  <a:cubicBezTo>
                    <a:pt x="6763" y="2191"/>
                    <a:pt x="6727" y="2143"/>
                    <a:pt x="6703" y="2108"/>
                  </a:cubicBezTo>
                  <a:cubicBezTo>
                    <a:pt x="6680" y="2072"/>
                    <a:pt x="6668" y="2048"/>
                    <a:pt x="6668" y="2048"/>
                  </a:cubicBezTo>
                  <a:cubicBezTo>
                    <a:pt x="6668" y="2048"/>
                    <a:pt x="6656" y="2048"/>
                    <a:pt x="6656" y="2036"/>
                  </a:cubicBezTo>
                  <a:cubicBezTo>
                    <a:pt x="6644" y="2024"/>
                    <a:pt x="6632" y="2013"/>
                    <a:pt x="6620" y="1989"/>
                  </a:cubicBezTo>
                  <a:cubicBezTo>
                    <a:pt x="6596" y="1965"/>
                    <a:pt x="6560" y="1917"/>
                    <a:pt x="6525" y="1870"/>
                  </a:cubicBezTo>
                  <a:cubicBezTo>
                    <a:pt x="6489" y="1822"/>
                    <a:pt x="6453" y="1786"/>
                    <a:pt x="6418" y="1751"/>
                  </a:cubicBezTo>
                  <a:cubicBezTo>
                    <a:pt x="6394" y="1715"/>
                    <a:pt x="6370" y="1703"/>
                    <a:pt x="6370" y="1703"/>
                  </a:cubicBezTo>
                  <a:cubicBezTo>
                    <a:pt x="6370" y="1703"/>
                    <a:pt x="6441" y="1524"/>
                    <a:pt x="6489" y="1346"/>
                  </a:cubicBezTo>
                  <a:cubicBezTo>
                    <a:pt x="6537" y="1167"/>
                    <a:pt x="6584" y="989"/>
                    <a:pt x="6584" y="989"/>
                  </a:cubicBezTo>
                  <a:cubicBezTo>
                    <a:pt x="6584" y="989"/>
                    <a:pt x="6549" y="965"/>
                    <a:pt x="6501" y="917"/>
                  </a:cubicBezTo>
                  <a:cubicBezTo>
                    <a:pt x="6453" y="881"/>
                    <a:pt x="6394" y="834"/>
                    <a:pt x="6322" y="786"/>
                  </a:cubicBezTo>
                  <a:cubicBezTo>
                    <a:pt x="6203" y="691"/>
                    <a:pt x="6060" y="608"/>
                    <a:pt x="6060" y="608"/>
                  </a:cubicBezTo>
                  <a:cubicBezTo>
                    <a:pt x="6060" y="608"/>
                    <a:pt x="6049" y="608"/>
                    <a:pt x="6037" y="619"/>
                  </a:cubicBezTo>
                  <a:cubicBezTo>
                    <a:pt x="6013" y="631"/>
                    <a:pt x="5989" y="643"/>
                    <a:pt x="5953" y="655"/>
                  </a:cubicBezTo>
                  <a:cubicBezTo>
                    <a:pt x="5882" y="691"/>
                    <a:pt x="5798" y="739"/>
                    <a:pt x="5715" y="786"/>
                  </a:cubicBezTo>
                  <a:cubicBezTo>
                    <a:pt x="5644" y="834"/>
                    <a:pt x="5560" y="893"/>
                    <a:pt x="5501" y="929"/>
                  </a:cubicBezTo>
                  <a:cubicBezTo>
                    <a:pt x="5441" y="965"/>
                    <a:pt x="5406" y="989"/>
                    <a:pt x="5406" y="989"/>
                  </a:cubicBezTo>
                  <a:cubicBezTo>
                    <a:pt x="5406" y="989"/>
                    <a:pt x="5382" y="977"/>
                    <a:pt x="5334" y="965"/>
                  </a:cubicBezTo>
                  <a:cubicBezTo>
                    <a:pt x="5298" y="941"/>
                    <a:pt x="5251" y="917"/>
                    <a:pt x="5191" y="905"/>
                  </a:cubicBezTo>
                  <a:cubicBezTo>
                    <a:pt x="5144" y="881"/>
                    <a:pt x="5084" y="858"/>
                    <a:pt x="5048" y="846"/>
                  </a:cubicBezTo>
                  <a:cubicBezTo>
                    <a:pt x="5001" y="834"/>
                    <a:pt x="4977" y="822"/>
                    <a:pt x="4977" y="822"/>
                  </a:cubicBezTo>
                  <a:lnTo>
                    <a:pt x="4953" y="822"/>
                  </a:lnTo>
                  <a:cubicBezTo>
                    <a:pt x="4941" y="810"/>
                    <a:pt x="4929" y="810"/>
                    <a:pt x="4906" y="798"/>
                  </a:cubicBezTo>
                  <a:cubicBezTo>
                    <a:pt x="4870" y="786"/>
                    <a:pt x="4810" y="774"/>
                    <a:pt x="4751" y="762"/>
                  </a:cubicBezTo>
                  <a:cubicBezTo>
                    <a:pt x="4703" y="750"/>
                    <a:pt x="4644" y="739"/>
                    <a:pt x="4596" y="727"/>
                  </a:cubicBezTo>
                  <a:cubicBezTo>
                    <a:pt x="4560" y="715"/>
                    <a:pt x="4536" y="715"/>
                    <a:pt x="4536" y="715"/>
                  </a:cubicBezTo>
                  <a:cubicBezTo>
                    <a:pt x="4536" y="715"/>
                    <a:pt x="4525" y="667"/>
                    <a:pt x="4501" y="596"/>
                  </a:cubicBezTo>
                  <a:cubicBezTo>
                    <a:pt x="4477" y="536"/>
                    <a:pt x="4453" y="453"/>
                    <a:pt x="4417" y="358"/>
                  </a:cubicBezTo>
                  <a:cubicBezTo>
                    <a:pt x="4394" y="274"/>
                    <a:pt x="4358" y="191"/>
                    <a:pt x="4322" y="119"/>
                  </a:cubicBezTo>
                  <a:cubicBezTo>
                    <a:pt x="4298" y="60"/>
                    <a:pt x="4286" y="12"/>
                    <a:pt x="4286" y="12"/>
                  </a:cubicBezTo>
                  <a:lnTo>
                    <a:pt x="4179" y="12"/>
                  </a:lnTo>
                  <a:cubicBezTo>
                    <a:pt x="4120" y="0"/>
                    <a:pt x="4036" y="0"/>
                    <a:pt x="3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4529725" y="2071375"/>
              <a:ext cx="84550" cy="84575"/>
            </a:xfrm>
            <a:custGeom>
              <a:avLst/>
              <a:gdLst/>
              <a:ahLst/>
              <a:cxnLst/>
              <a:rect l="l" t="t" r="r" b="b"/>
              <a:pathLst>
                <a:path w="3382" h="3383" extrusionOk="0">
                  <a:moveTo>
                    <a:pt x="1691" y="1061"/>
                  </a:moveTo>
                  <a:cubicBezTo>
                    <a:pt x="2048" y="1061"/>
                    <a:pt x="2322" y="1346"/>
                    <a:pt x="2322" y="1692"/>
                  </a:cubicBezTo>
                  <a:cubicBezTo>
                    <a:pt x="2322" y="2037"/>
                    <a:pt x="2048" y="2323"/>
                    <a:pt x="1691" y="2323"/>
                  </a:cubicBezTo>
                  <a:cubicBezTo>
                    <a:pt x="1346" y="2323"/>
                    <a:pt x="1060" y="2037"/>
                    <a:pt x="1060" y="1692"/>
                  </a:cubicBezTo>
                  <a:cubicBezTo>
                    <a:pt x="1060" y="1346"/>
                    <a:pt x="1346" y="1061"/>
                    <a:pt x="1691" y="1061"/>
                  </a:cubicBezTo>
                  <a:close/>
                  <a:moveTo>
                    <a:pt x="1691" y="1"/>
                  </a:moveTo>
                  <a:cubicBezTo>
                    <a:pt x="763" y="1"/>
                    <a:pt x="1" y="763"/>
                    <a:pt x="1" y="1692"/>
                  </a:cubicBezTo>
                  <a:cubicBezTo>
                    <a:pt x="1" y="2620"/>
                    <a:pt x="763" y="3382"/>
                    <a:pt x="1691" y="3382"/>
                  </a:cubicBezTo>
                  <a:cubicBezTo>
                    <a:pt x="2620" y="3382"/>
                    <a:pt x="3382" y="2620"/>
                    <a:pt x="3382" y="1692"/>
                  </a:cubicBezTo>
                  <a:cubicBezTo>
                    <a:pt x="3382" y="763"/>
                    <a:pt x="2620" y="1"/>
                    <a:pt x="1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43"/>
          <p:cNvGrpSpPr/>
          <p:nvPr/>
        </p:nvGrpSpPr>
        <p:grpSpPr>
          <a:xfrm>
            <a:off x="6492175" y="2024350"/>
            <a:ext cx="194100" cy="178625"/>
            <a:chOff x="6492175" y="2024350"/>
            <a:chExt cx="194100" cy="178625"/>
          </a:xfrm>
        </p:grpSpPr>
        <p:sp>
          <p:nvSpPr>
            <p:cNvPr id="1946" name="Google Shape;1946;p43"/>
            <p:cNvSpPr/>
            <p:nvPr/>
          </p:nvSpPr>
          <p:spPr>
            <a:xfrm>
              <a:off x="6622850" y="2146400"/>
              <a:ext cx="56875" cy="56575"/>
            </a:xfrm>
            <a:custGeom>
              <a:avLst/>
              <a:gdLst/>
              <a:ahLst/>
              <a:cxnLst/>
              <a:rect l="l" t="t" r="r" b="b"/>
              <a:pathLst>
                <a:path w="2275" h="2263" extrusionOk="0">
                  <a:moveTo>
                    <a:pt x="1405" y="0"/>
                  </a:moveTo>
                  <a:lnTo>
                    <a:pt x="0" y="1405"/>
                  </a:lnTo>
                  <a:lnTo>
                    <a:pt x="2274" y="2262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6492175" y="2024350"/>
              <a:ext cx="194100" cy="176625"/>
            </a:xfrm>
            <a:custGeom>
              <a:avLst/>
              <a:gdLst/>
              <a:ahLst/>
              <a:cxnLst/>
              <a:rect l="l" t="t" r="r" b="b"/>
              <a:pathLst>
                <a:path w="7764" h="7065" extrusionOk="0">
                  <a:moveTo>
                    <a:pt x="2394" y="3037"/>
                  </a:moveTo>
                  <a:cubicBezTo>
                    <a:pt x="2667" y="3037"/>
                    <a:pt x="2894" y="3263"/>
                    <a:pt x="2894" y="3537"/>
                  </a:cubicBezTo>
                  <a:cubicBezTo>
                    <a:pt x="2894" y="3811"/>
                    <a:pt x="2667" y="4025"/>
                    <a:pt x="2394" y="4025"/>
                  </a:cubicBezTo>
                  <a:cubicBezTo>
                    <a:pt x="2120" y="4025"/>
                    <a:pt x="1894" y="3811"/>
                    <a:pt x="1894" y="3537"/>
                  </a:cubicBezTo>
                  <a:cubicBezTo>
                    <a:pt x="1894" y="3263"/>
                    <a:pt x="2120" y="3037"/>
                    <a:pt x="2394" y="3037"/>
                  </a:cubicBezTo>
                  <a:close/>
                  <a:moveTo>
                    <a:pt x="3882" y="3037"/>
                  </a:moveTo>
                  <a:cubicBezTo>
                    <a:pt x="4156" y="3037"/>
                    <a:pt x="4382" y="3263"/>
                    <a:pt x="4382" y="3537"/>
                  </a:cubicBezTo>
                  <a:cubicBezTo>
                    <a:pt x="4382" y="3811"/>
                    <a:pt x="4156" y="4025"/>
                    <a:pt x="3882" y="4025"/>
                  </a:cubicBezTo>
                  <a:cubicBezTo>
                    <a:pt x="3608" y="4025"/>
                    <a:pt x="3382" y="3811"/>
                    <a:pt x="3382" y="3537"/>
                  </a:cubicBezTo>
                  <a:cubicBezTo>
                    <a:pt x="3382" y="3263"/>
                    <a:pt x="3608" y="3037"/>
                    <a:pt x="3882" y="3037"/>
                  </a:cubicBezTo>
                  <a:close/>
                  <a:moveTo>
                    <a:pt x="5370" y="3037"/>
                  </a:moveTo>
                  <a:cubicBezTo>
                    <a:pt x="5644" y="3037"/>
                    <a:pt x="5870" y="3263"/>
                    <a:pt x="5870" y="3537"/>
                  </a:cubicBezTo>
                  <a:cubicBezTo>
                    <a:pt x="5870" y="3811"/>
                    <a:pt x="5644" y="4025"/>
                    <a:pt x="5370" y="4025"/>
                  </a:cubicBezTo>
                  <a:cubicBezTo>
                    <a:pt x="5096" y="4025"/>
                    <a:pt x="4870" y="3811"/>
                    <a:pt x="4870" y="3537"/>
                  </a:cubicBezTo>
                  <a:cubicBezTo>
                    <a:pt x="4870" y="3263"/>
                    <a:pt x="5096" y="3037"/>
                    <a:pt x="5370" y="3037"/>
                  </a:cubicBezTo>
                  <a:close/>
                  <a:moveTo>
                    <a:pt x="3882" y="1"/>
                  </a:moveTo>
                  <a:cubicBezTo>
                    <a:pt x="2977" y="1"/>
                    <a:pt x="2072" y="346"/>
                    <a:pt x="1382" y="1037"/>
                  </a:cubicBezTo>
                  <a:cubicBezTo>
                    <a:pt x="0" y="2418"/>
                    <a:pt x="0" y="4656"/>
                    <a:pt x="1382" y="6037"/>
                  </a:cubicBezTo>
                  <a:cubicBezTo>
                    <a:pt x="2072" y="6722"/>
                    <a:pt x="2977" y="7064"/>
                    <a:pt x="3882" y="7064"/>
                  </a:cubicBezTo>
                  <a:cubicBezTo>
                    <a:pt x="4787" y="7064"/>
                    <a:pt x="5692" y="6722"/>
                    <a:pt x="6382" y="6037"/>
                  </a:cubicBezTo>
                  <a:cubicBezTo>
                    <a:pt x="7763" y="4656"/>
                    <a:pt x="7763" y="2418"/>
                    <a:pt x="6382" y="1037"/>
                  </a:cubicBezTo>
                  <a:cubicBezTo>
                    <a:pt x="5692" y="346"/>
                    <a:pt x="4787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8" name="Google Shape;1948;p43"/>
          <p:cNvSpPr/>
          <p:nvPr/>
        </p:nvSpPr>
        <p:spPr>
          <a:xfrm>
            <a:off x="5472400" y="2659250"/>
            <a:ext cx="218500" cy="139025"/>
          </a:xfrm>
          <a:custGeom>
            <a:avLst/>
            <a:gdLst/>
            <a:ahLst/>
            <a:cxnLst/>
            <a:rect l="l" t="t" r="r" b="b"/>
            <a:pathLst>
              <a:path w="8740" h="5561" extrusionOk="0">
                <a:moveTo>
                  <a:pt x="5608" y="1"/>
                </a:moveTo>
                <a:cubicBezTo>
                  <a:pt x="4763" y="1"/>
                  <a:pt x="4025" y="501"/>
                  <a:pt x="3692" y="1215"/>
                </a:cubicBezTo>
                <a:cubicBezTo>
                  <a:pt x="3418" y="989"/>
                  <a:pt x="3061" y="846"/>
                  <a:pt x="2680" y="846"/>
                </a:cubicBezTo>
                <a:cubicBezTo>
                  <a:pt x="1810" y="846"/>
                  <a:pt x="1108" y="1548"/>
                  <a:pt x="1108" y="2418"/>
                </a:cubicBezTo>
                <a:cubicBezTo>
                  <a:pt x="1108" y="2441"/>
                  <a:pt x="1108" y="2465"/>
                  <a:pt x="1108" y="2489"/>
                </a:cubicBezTo>
                <a:cubicBezTo>
                  <a:pt x="465" y="2680"/>
                  <a:pt x="1" y="3275"/>
                  <a:pt x="1" y="3989"/>
                </a:cubicBezTo>
                <a:cubicBezTo>
                  <a:pt x="1" y="4858"/>
                  <a:pt x="703" y="5561"/>
                  <a:pt x="1572" y="5561"/>
                </a:cubicBezTo>
                <a:lnTo>
                  <a:pt x="7180" y="5561"/>
                </a:lnTo>
                <a:cubicBezTo>
                  <a:pt x="8037" y="5561"/>
                  <a:pt x="8740" y="4858"/>
                  <a:pt x="8740" y="3989"/>
                </a:cubicBezTo>
                <a:cubicBezTo>
                  <a:pt x="8740" y="3299"/>
                  <a:pt x="8299" y="2715"/>
                  <a:pt x="7692" y="2501"/>
                </a:cubicBezTo>
                <a:cubicBezTo>
                  <a:pt x="7716" y="2382"/>
                  <a:pt x="7728" y="2251"/>
                  <a:pt x="7728" y="2120"/>
                </a:cubicBezTo>
                <a:cubicBezTo>
                  <a:pt x="7728" y="941"/>
                  <a:pt x="6775" y="1"/>
                  <a:pt x="5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9" name="Google Shape;1949;p43"/>
          <p:cNvGrpSpPr/>
          <p:nvPr/>
        </p:nvGrpSpPr>
        <p:grpSpPr>
          <a:xfrm>
            <a:off x="3462325" y="2630225"/>
            <a:ext cx="205125" cy="196700"/>
            <a:chOff x="3462325" y="2630225"/>
            <a:chExt cx="205125" cy="196700"/>
          </a:xfrm>
        </p:grpSpPr>
        <p:sp>
          <p:nvSpPr>
            <p:cNvPr id="1950" name="Google Shape;1950;p43"/>
            <p:cNvSpPr/>
            <p:nvPr/>
          </p:nvSpPr>
          <p:spPr>
            <a:xfrm>
              <a:off x="3517100" y="2630225"/>
              <a:ext cx="150350" cy="136950"/>
            </a:xfrm>
            <a:custGeom>
              <a:avLst/>
              <a:gdLst/>
              <a:ahLst/>
              <a:cxnLst/>
              <a:rect l="l" t="t" r="r" b="b"/>
              <a:pathLst>
                <a:path w="6014" h="5478" extrusionOk="0">
                  <a:moveTo>
                    <a:pt x="3001" y="760"/>
                  </a:moveTo>
                  <a:cubicBezTo>
                    <a:pt x="3510" y="760"/>
                    <a:pt x="4019" y="953"/>
                    <a:pt x="4406" y="1340"/>
                  </a:cubicBezTo>
                  <a:cubicBezTo>
                    <a:pt x="5180" y="2114"/>
                    <a:pt x="5180" y="3376"/>
                    <a:pt x="4406" y="4150"/>
                  </a:cubicBezTo>
                  <a:cubicBezTo>
                    <a:pt x="4019" y="4537"/>
                    <a:pt x="3510" y="4731"/>
                    <a:pt x="3001" y="4731"/>
                  </a:cubicBezTo>
                  <a:cubicBezTo>
                    <a:pt x="2492" y="4731"/>
                    <a:pt x="1983" y="4537"/>
                    <a:pt x="1596" y="4150"/>
                  </a:cubicBezTo>
                  <a:cubicBezTo>
                    <a:pt x="822" y="3376"/>
                    <a:pt x="822" y="2114"/>
                    <a:pt x="1596" y="1340"/>
                  </a:cubicBezTo>
                  <a:cubicBezTo>
                    <a:pt x="1983" y="953"/>
                    <a:pt x="2492" y="760"/>
                    <a:pt x="3001" y="760"/>
                  </a:cubicBezTo>
                  <a:close/>
                  <a:moveTo>
                    <a:pt x="3002" y="1"/>
                  </a:moveTo>
                  <a:cubicBezTo>
                    <a:pt x="2301" y="1"/>
                    <a:pt x="1602" y="269"/>
                    <a:pt x="1072" y="804"/>
                  </a:cubicBezTo>
                  <a:cubicBezTo>
                    <a:pt x="0" y="1876"/>
                    <a:pt x="0" y="3602"/>
                    <a:pt x="1072" y="4674"/>
                  </a:cubicBezTo>
                  <a:cubicBezTo>
                    <a:pt x="1602" y="5210"/>
                    <a:pt x="2301" y="5478"/>
                    <a:pt x="3002" y="5478"/>
                  </a:cubicBezTo>
                  <a:cubicBezTo>
                    <a:pt x="3703" y="5478"/>
                    <a:pt x="4406" y="5210"/>
                    <a:pt x="4942" y="4674"/>
                  </a:cubicBezTo>
                  <a:cubicBezTo>
                    <a:pt x="6013" y="3602"/>
                    <a:pt x="6013" y="1876"/>
                    <a:pt x="4942" y="804"/>
                  </a:cubicBezTo>
                  <a:cubicBezTo>
                    <a:pt x="4406" y="269"/>
                    <a:pt x="3703" y="1"/>
                    <a:pt x="3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3513825" y="2735150"/>
              <a:ext cx="42300" cy="42600"/>
            </a:xfrm>
            <a:custGeom>
              <a:avLst/>
              <a:gdLst/>
              <a:ahLst/>
              <a:cxnLst/>
              <a:rect l="l" t="t" r="r" b="b"/>
              <a:pathLst>
                <a:path w="1692" h="1704" extrusionOk="0">
                  <a:moveTo>
                    <a:pt x="1322" y="1"/>
                  </a:moveTo>
                  <a:lnTo>
                    <a:pt x="0" y="1334"/>
                  </a:lnTo>
                  <a:lnTo>
                    <a:pt x="358" y="1703"/>
                  </a:lnTo>
                  <a:lnTo>
                    <a:pt x="1691" y="370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3462325" y="2751225"/>
              <a:ext cx="77425" cy="75700"/>
            </a:xfrm>
            <a:custGeom>
              <a:avLst/>
              <a:gdLst/>
              <a:ahLst/>
              <a:cxnLst/>
              <a:rect l="l" t="t" r="r" b="b"/>
              <a:pathLst>
                <a:path w="3097" h="3028" extrusionOk="0">
                  <a:moveTo>
                    <a:pt x="2239" y="1"/>
                  </a:moveTo>
                  <a:lnTo>
                    <a:pt x="239" y="2001"/>
                  </a:lnTo>
                  <a:cubicBezTo>
                    <a:pt x="1" y="2239"/>
                    <a:pt x="1" y="2620"/>
                    <a:pt x="239" y="2858"/>
                  </a:cubicBezTo>
                  <a:cubicBezTo>
                    <a:pt x="358" y="2971"/>
                    <a:pt x="513" y="3028"/>
                    <a:pt x="667" y="3028"/>
                  </a:cubicBezTo>
                  <a:cubicBezTo>
                    <a:pt x="822" y="3028"/>
                    <a:pt x="977" y="2971"/>
                    <a:pt x="1096" y="2858"/>
                  </a:cubicBezTo>
                  <a:lnTo>
                    <a:pt x="3096" y="858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7"/>
          <p:cNvGrpSpPr/>
          <p:nvPr/>
        </p:nvGrpSpPr>
        <p:grpSpPr>
          <a:xfrm>
            <a:off x="4792688" y="1274650"/>
            <a:ext cx="2867938" cy="1022850"/>
            <a:chOff x="4792688" y="1274650"/>
            <a:chExt cx="2867938" cy="1022850"/>
          </a:xfrm>
        </p:grpSpPr>
        <p:cxnSp>
          <p:nvCxnSpPr>
            <p:cNvPr id="147" name="Google Shape;147;p17"/>
            <p:cNvCxnSpPr/>
            <p:nvPr/>
          </p:nvCxnSpPr>
          <p:spPr>
            <a:xfrm flipH="1">
              <a:off x="4792688" y="1576600"/>
              <a:ext cx="1248600" cy="720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" name="Google Shape;148;p17"/>
            <p:cNvSpPr/>
            <p:nvPr/>
          </p:nvSpPr>
          <p:spPr>
            <a:xfrm>
              <a:off x="6249700" y="1395775"/>
              <a:ext cx="1410925" cy="387575"/>
            </a:xfrm>
            <a:custGeom>
              <a:avLst/>
              <a:gdLst/>
              <a:ahLst/>
              <a:cxnLst/>
              <a:rect l="l" t="t" r="r" b="b"/>
              <a:pathLst>
                <a:path w="56437" h="15503" extrusionOk="0">
                  <a:moveTo>
                    <a:pt x="1" y="1"/>
                  </a:moveTo>
                  <a:lnTo>
                    <a:pt x="1" y="15503"/>
                  </a:lnTo>
                  <a:lnTo>
                    <a:pt x="48697" y="15503"/>
                  </a:lnTo>
                  <a:cubicBezTo>
                    <a:pt x="52972" y="15503"/>
                    <a:pt x="56436" y="12026"/>
                    <a:pt x="56436" y="7752"/>
                  </a:cubicBezTo>
                  <a:cubicBezTo>
                    <a:pt x="56436" y="3477"/>
                    <a:pt x="52972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5641150" y="1274650"/>
              <a:ext cx="727200" cy="629850"/>
            </a:xfrm>
            <a:custGeom>
              <a:avLst/>
              <a:gdLst/>
              <a:ahLst/>
              <a:cxnLst/>
              <a:rect l="l" t="t" r="r" b="b"/>
              <a:pathLst>
                <a:path w="29088" h="25194" extrusionOk="0">
                  <a:moveTo>
                    <a:pt x="7276" y="0"/>
                  </a:moveTo>
                  <a:lnTo>
                    <a:pt x="1" y="12597"/>
                  </a:lnTo>
                  <a:lnTo>
                    <a:pt x="7276" y="25194"/>
                  </a:lnTo>
                  <a:lnTo>
                    <a:pt x="21825" y="25194"/>
                  </a:lnTo>
                  <a:lnTo>
                    <a:pt x="29088" y="12597"/>
                  </a:lnTo>
                  <a:lnTo>
                    <a:pt x="2182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5723013" y="1345175"/>
              <a:ext cx="563475" cy="487600"/>
            </a:xfrm>
            <a:custGeom>
              <a:avLst/>
              <a:gdLst/>
              <a:ahLst/>
              <a:cxnLst/>
              <a:rect l="l" t="t" r="r" b="b"/>
              <a:pathLst>
                <a:path w="22539" h="19504" extrusionOk="0">
                  <a:moveTo>
                    <a:pt x="16335" y="1049"/>
                  </a:moveTo>
                  <a:lnTo>
                    <a:pt x="21384" y="9823"/>
                  </a:lnTo>
                  <a:lnTo>
                    <a:pt x="16335" y="18610"/>
                  </a:lnTo>
                  <a:lnTo>
                    <a:pt x="6215" y="18610"/>
                  </a:lnTo>
                  <a:lnTo>
                    <a:pt x="1155" y="9823"/>
                  </a:lnTo>
                  <a:lnTo>
                    <a:pt x="6215" y="1049"/>
                  </a:lnTo>
                  <a:close/>
                  <a:moveTo>
                    <a:pt x="5632" y="1"/>
                  </a:moveTo>
                  <a:lnTo>
                    <a:pt x="0" y="9752"/>
                  </a:lnTo>
                  <a:lnTo>
                    <a:pt x="5632" y="19503"/>
                  </a:lnTo>
                  <a:lnTo>
                    <a:pt x="16907" y="19503"/>
                  </a:lnTo>
                  <a:lnTo>
                    <a:pt x="22539" y="9752"/>
                  </a:lnTo>
                  <a:lnTo>
                    <a:pt x="16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5054925" y="1496700"/>
              <a:ext cx="476550" cy="786125"/>
            </a:xfrm>
            <a:custGeom>
              <a:avLst/>
              <a:gdLst/>
              <a:ahLst/>
              <a:cxnLst/>
              <a:rect l="l" t="t" r="r" b="b"/>
              <a:pathLst>
                <a:path w="19062" h="31445" extrusionOk="0">
                  <a:moveTo>
                    <a:pt x="1345" y="0"/>
                  </a:moveTo>
                  <a:lnTo>
                    <a:pt x="0" y="762"/>
                  </a:lnTo>
                  <a:lnTo>
                    <a:pt x="17717" y="31444"/>
                  </a:lnTo>
                  <a:lnTo>
                    <a:pt x="19062" y="3067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7"/>
          <p:cNvSpPr/>
          <p:nvPr/>
        </p:nvSpPr>
        <p:spPr>
          <a:xfrm>
            <a:off x="5869750" y="1453450"/>
            <a:ext cx="270000" cy="272250"/>
          </a:xfrm>
          <a:custGeom>
            <a:avLst/>
            <a:gdLst/>
            <a:ahLst/>
            <a:cxnLst/>
            <a:rect l="l" t="t" r="r" b="b"/>
            <a:pathLst>
              <a:path w="10800" h="10890" extrusionOk="0">
                <a:moveTo>
                  <a:pt x="5442" y="3302"/>
                </a:moveTo>
                <a:cubicBezTo>
                  <a:pt x="5465" y="3302"/>
                  <a:pt x="5501" y="3314"/>
                  <a:pt x="5537" y="3314"/>
                </a:cubicBezTo>
                <a:lnTo>
                  <a:pt x="5644" y="3314"/>
                </a:lnTo>
                <a:cubicBezTo>
                  <a:pt x="5668" y="3314"/>
                  <a:pt x="5692" y="3314"/>
                  <a:pt x="5704" y="3326"/>
                </a:cubicBezTo>
                <a:lnTo>
                  <a:pt x="5763" y="3326"/>
                </a:lnTo>
                <a:cubicBezTo>
                  <a:pt x="5799" y="3337"/>
                  <a:pt x="5835" y="3337"/>
                  <a:pt x="5870" y="3349"/>
                </a:cubicBezTo>
                <a:cubicBezTo>
                  <a:pt x="5918" y="3349"/>
                  <a:pt x="5942" y="3361"/>
                  <a:pt x="5977" y="3373"/>
                </a:cubicBezTo>
                <a:cubicBezTo>
                  <a:pt x="6013" y="3385"/>
                  <a:pt x="6049" y="3385"/>
                  <a:pt x="6085" y="3397"/>
                </a:cubicBezTo>
                <a:cubicBezTo>
                  <a:pt x="6108" y="3409"/>
                  <a:pt x="6144" y="3421"/>
                  <a:pt x="6168" y="3433"/>
                </a:cubicBezTo>
                <a:cubicBezTo>
                  <a:pt x="6227" y="3445"/>
                  <a:pt x="6263" y="3468"/>
                  <a:pt x="6299" y="3480"/>
                </a:cubicBezTo>
                <a:cubicBezTo>
                  <a:pt x="6335" y="3492"/>
                  <a:pt x="6346" y="3504"/>
                  <a:pt x="6346" y="3504"/>
                </a:cubicBezTo>
                <a:cubicBezTo>
                  <a:pt x="6346" y="3504"/>
                  <a:pt x="6358" y="3504"/>
                  <a:pt x="6394" y="3528"/>
                </a:cubicBezTo>
                <a:cubicBezTo>
                  <a:pt x="6406" y="3528"/>
                  <a:pt x="6430" y="3540"/>
                  <a:pt x="6454" y="3552"/>
                </a:cubicBezTo>
                <a:cubicBezTo>
                  <a:pt x="6454" y="3552"/>
                  <a:pt x="6466" y="3564"/>
                  <a:pt x="6477" y="3564"/>
                </a:cubicBezTo>
                <a:cubicBezTo>
                  <a:pt x="6489" y="3576"/>
                  <a:pt x="6501" y="3576"/>
                  <a:pt x="6513" y="3587"/>
                </a:cubicBezTo>
                <a:cubicBezTo>
                  <a:pt x="6537" y="3599"/>
                  <a:pt x="6573" y="3623"/>
                  <a:pt x="6597" y="3635"/>
                </a:cubicBezTo>
                <a:cubicBezTo>
                  <a:pt x="6620" y="3647"/>
                  <a:pt x="6656" y="3671"/>
                  <a:pt x="6680" y="3695"/>
                </a:cubicBezTo>
                <a:cubicBezTo>
                  <a:pt x="6716" y="3707"/>
                  <a:pt x="6739" y="3730"/>
                  <a:pt x="6775" y="3754"/>
                </a:cubicBezTo>
                <a:cubicBezTo>
                  <a:pt x="6787" y="3766"/>
                  <a:pt x="6799" y="3778"/>
                  <a:pt x="6811" y="3790"/>
                </a:cubicBezTo>
                <a:cubicBezTo>
                  <a:pt x="6835" y="3802"/>
                  <a:pt x="6847" y="3814"/>
                  <a:pt x="6858" y="3826"/>
                </a:cubicBezTo>
                <a:cubicBezTo>
                  <a:pt x="6918" y="3885"/>
                  <a:pt x="6978" y="3933"/>
                  <a:pt x="7025" y="3980"/>
                </a:cubicBezTo>
                <a:cubicBezTo>
                  <a:pt x="7073" y="4040"/>
                  <a:pt x="7120" y="4088"/>
                  <a:pt x="7144" y="4135"/>
                </a:cubicBezTo>
                <a:cubicBezTo>
                  <a:pt x="7180" y="4183"/>
                  <a:pt x="7204" y="4218"/>
                  <a:pt x="7228" y="4242"/>
                </a:cubicBezTo>
                <a:cubicBezTo>
                  <a:pt x="7251" y="4278"/>
                  <a:pt x="7251" y="4290"/>
                  <a:pt x="7251" y="4290"/>
                </a:cubicBezTo>
                <a:cubicBezTo>
                  <a:pt x="7251" y="4290"/>
                  <a:pt x="7263" y="4302"/>
                  <a:pt x="7287" y="4338"/>
                </a:cubicBezTo>
                <a:cubicBezTo>
                  <a:pt x="7299" y="4349"/>
                  <a:pt x="7299" y="4361"/>
                  <a:pt x="7311" y="4385"/>
                </a:cubicBezTo>
                <a:cubicBezTo>
                  <a:pt x="7323" y="4409"/>
                  <a:pt x="7347" y="4433"/>
                  <a:pt x="7359" y="4457"/>
                </a:cubicBezTo>
                <a:cubicBezTo>
                  <a:pt x="7382" y="4504"/>
                  <a:pt x="7406" y="4564"/>
                  <a:pt x="7442" y="4635"/>
                </a:cubicBezTo>
                <a:cubicBezTo>
                  <a:pt x="7454" y="4659"/>
                  <a:pt x="7466" y="4695"/>
                  <a:pt x="7478" y="4730"/>
                </a:cubicBezTo>
                <a:cubicBezTo>
                  <a:pt x="7489" y="4766"/>
                  <a:pt x="7501" y="4802"/>
                  <a:pt x="7513" y="4838"/>
                </a:cubicBezTo>
                <a:cubicBezTo>
                  <a:pt x="7525" y="4873"/>
                  <a:pt x="7525" y="4921"/>
                  <a:pt x="7537" y="4957"/>
                </a:cubicBezTo>
                <a:cubicBezTo>
                  <a:pt x="7549" y="4969"/>
                  <a:pt x="7549" y="4992"/>
                  <a:pt x="7549" y="5004"/>
                </a:cubicBezTo>
                <a:cubicBezTo>
                  <a:pt x="7561" y="5028"/>
                  <a:pt x="7561" y="5040"/>
                  <a:pt x="7561" y="5064"/>
                </a:cubicBezTo>
                <a:cubicBezTo>
                  <a:pt x="7561" y="5100"/>
                  <a:pt x="7573" y="5135"/>
                  <a:pt x="7573" y="5159"/>
                </a:cubicBezTo>
                <a:cubicBezTo>
                  <a:pt x="7585" y="5195"/>
                  <a:pt x="7585" y="5231"/>
                  <a:pt x="7585" y="5254"/>
                </a:cubicBezTo>
                <a:cubicBezTo>
                  <a:pt x="7597" y="5373"/>
                  <a:pt x="7597" y="5445"/>
                  <a:pt x="7597" y="5445"/>
                </a:cubicBezTo>
                <a:cubicBezTo>
                  <a:pt x="7597" y="5445"/>
                  <a:pt x="7597" y="5516"/>
                  <a:pt x="7585" y="5635"/>
                </a:cubicBezTo>
                <a:cubicBezTo>
                  <a:pt x="7585" y="5659"/>
                  <a:pt x="7585" y="5695"/>
                  <a:pt x="7573" y="5731"/>
                </a:cubicBezTo>
                <a:cubicBezTo>
                  <a:pt x="7573" y="5754"/>
                  <a:pt x="7561" y="5790"/>
                  <a:pt x="7561" y="5826"/>
                </a:cubicBezTo>
                <a:cubicBezTo>
                  <a:pt x="7561" y="5850"/>
                  <a:pt x="7561" y="5862"/>
                  <a:pt x="7549" y="5885"/>
                </a:cubicBezTo>
                <a:cubicBezTo>
                  <a:pt x="7549" y="5897"/>
                  <a:pt x="7549" y="5921"/>
                  <a:pt x="7537" y="5933"/>
                </a:cubicBezTo>
                <a:cubicBezTo>
                  <a:pt x="7525" y="5969"/>
                  <a:pt x="7525" y="6016"/>
                  <a:pt x="7513" y="6052"/>
                </a:cubicBezTo>
                <a:cubicBezTo>
                  <a:pt x="7501" y="6088"/>
                  <a:pt x="7489" y="6123"/>
                  <a:pt x="7478" y="6159"/>
                </a:cubicBezTo>
                <a:cubicBezTo>
                  <a:pt x="7466" y="6195"/>
                  <a:pt x="7454" y="6231"/>
                  <a:pt x="7442" y="6254"/>
                </a:cubicBezTo>
                <a:cubicBezTo>
                  <a:pt x="7406" y="6326"/>
                  <a:pt x="7382" y="6385"/>
                  <a:pt x="7359" y="6433"/>
                </a:cubicBezTo>
                <a:cubicBezTo>
                  <a:pt x="7347" y="6457"/>
                  <a:pt x="7323" y="6481"/>
                  <a:pt x="7311" y="6504"/>
                </a:cubicBezTo>
                <a:cubicBezTo>
                  <a:pt x="7299" y="6528"/>
                  <a:pt x="7287" y="6540"/>
                  <a:pt x="7287" y="6552"/>
                </a:cubicBezTo>
                <a:cubicBezTo>
                  <a:pt x="7263" y="6588"/>
                  <a:pt x="7251" y="6600"/>
                  <a:pt x="7251" y="6600"/>
                </a:cubicBezTo>
                <a:cubicBezTo>
                  <a:pt x="7251" y="6600"/>
                  <a:pt x="7251" y="6612"/>
                  <a:pt x="7228" y="6647"/>
                </a:cubicBezTo>
                <a:cubicBezTo>
                  <a:pt x="7204" y="6671"/>
                  <a:pt x="7180" y="6707"/>
                  <a:pt x="7144" y="6755"/>
                </a:cubicBezTo>
                <a:cubicBezTo>
                  <a:pt x="7120" y="6802"/>
                  <a:pt x="7073" y="6850"/>
                  <a:pt x="7025" y="6909"/>
                </a:cubicBezTo>
                <a:cubicBezTo>
                  <a:pt x="6978" y="6957"/>
                  <a:pt x="6918" y="7005"/>
                  <a:pt x="6858" y="7064"/>
                </a:cubicBezTo>
                <a:cubicBezTo>
                  <a:pt x="6847" y="7076"/>
                  <a:pt x="6835" y="7088"/>
                  <a:pt x="6811" y="7100"/>
                </a:cubicBezTo>
                <a:cubicBezTo>
                  <a:pt x="6799" y="7112"/>
                  <a:pt x="6787" y="7124"/>
                  <a:pt x="6775" y="7136"/>
                </a:cubicBezTo>
                <a:cubicBezTo>
                  <a:pt x="6739" y="7159"/>
                  <a:pt x="6716" y="7183"/>
                  <a:pt x="6680" y="7195"/>
                </a:cubicBezTo>
                <a:cubicBezTo>
                  <a:pt x="6656" y="7219"/>
                  <a:pt x="6620" y="7243"/>
                  <a:pt x="6597" y="7255"/>
                </a:cubicBezTo>
                <a:cubicBezTo>
                  <a:pt x="6573" y="7278"/>
                  <a:pt x="6537" y="7290"/>
                  <a:pt x="6513" y="7302"/>
                </a:cubicBezTo>
                <a:cubicBezTo>
                  <a:pt x="6501" y="7314"/>
                  <a:pt x="6489" y="7314"/>
                  <a:pt x="6477" y="7326"/>
                </a:cubicBezTo>
                <a:cubicBezTo>
                  <a:pt x="6466" y="7326"/>
                  <a:pt x="6454" y="7338"/>
                  <a:pt x="6454" y="7338"/>
                </a:cubicBezTo>
                <a:cubicBezTo>
                  <a:pt x="6430" y="7350"/>
                  <a:pt x="6406" y="7362"/>
                  <a:pt x="6394" y="7362"/>
                </a:cubicBezTo>
                <a:cubicBezTo>
                  <a:pt x="6358" y="7386"/>
                  <a:pt x="6346" y="7386"/>
                  <a:pt x="6346" y="7386"/>
                </a:cubicBezTo>
                <a:cubicBezTo>
                  <a:pt x="6346" y="7386"/>
                  <a:pt x="6335" y="7397"/>
                  <a:pt x="6299" y="7409"/>
                </a:cubicBezTo>
                <a:cubicBezTo>
                  <a:pt x="6263" y="7421"/>
                  <a:pt x="6227" y="7445"/>
                  <a:pt x="6168" y="7457"/>
                </a:cubicBezTo>
                <a:cubicBezTo>
                  <a:pt x="6144" y="7469"/>
                  <a:pt x="6108" y="7481"/>
                  <a:pt x="6085" y="7493"/>
                </a:cubicBezTo>
                <a:cubicBezTo>
                  <a:pt x="6049" y="7505"/>
                  <a:pt x="6013" y="7505"/>
                  <a:pt x="5977" y="7517"/>
                </a:cubicBezTo>
                <a:cubicBezTo>
                  <a:pt x="5942" y="7528"/>
                  <a:pt x="5918" y="7540"/>
                  <a:pt x="5870" y="7540"/>
                </a:cubicBezTo>
                <a:cubicBezTo>
                  <a:pt x="5835" y="7552"/>
                  <a:pt x="5799" y="7552"/>
                  <a:pt x="5763" y="7564"/>
                </a:cubicBezTo>
                <a:lnTo>
                  <a:pt x="5704" y="7564"/>
                </a:lnTo>
                <a:cubicBezTo>
                  <a:pt x="5692" y="7576"/>
                  <a:pt x="5668" y="7576"/>
                  <a:pt x="5644" y="7576"/>
                </a:cubicBezTo>
                <a:lnTo>
                  <a:pt x="5537" y="7576"/>
                </a:lnTo>
                <a:cubicBezTo>
                  <a:pt x="5501" y="7576"/>
                  <a:pt x="5465" y="7588"/>
                  <a:pt x="5442" y="7588"/>
                </a:cubicBezTo>
                <a:cubicBezTo>
                  <a:pt x="5406" y="7588"/>
                  <a:pt x="5370" y="7576"/>
                  <a:pt x="5346" y="7576"/>
                </a:cubicBezTo>
                <a:cubicBezTo>
                  <a:pt x="5287" y="7576"/>
                  <a:pt x="5239" y="7576"/>
                  <a:pt x="5203" y="7564"/>
                </a:cubicBezTo>
                <a:lnTo>
                  <a:pt x="5156" y="7564"/>
                </a:lnTo>
                <a:cubicBezTo>
                  <a:pt x="5156" y="7564"/>
                  <a:pt x="5132" y="7552"/>
                  <a:pt x="5096" y="7552"/>
                </a:cubicBezTo>
                <a:cubicBezTo>
                  <a:pt x="5073" y="7552"/>
                  <a:pt x="5025" y="7540"/>
                  <a:pt x="4965" y="7528"/>
                </a:cubicBezTo>
                <a:cubicBezTo>
                  <a:pt x="4858" y="7505"/>
                  <a:pt x="4703" y="7457"/>
                  <a:pt x="4572" y="7386"/>
                </a:cubicBezTo>
                <a:cubicBezTo>
                  <a:pt x="4501" y="7362"/>
                  <a:pt x="4430" y="7326"/>
                  <a:pt x="4370" y="7290"/>
                </a:cubicBezTo>
                <a:cubicBezTo>
                  <a:pt x="4311" y="7255"/>
                  <a:pt x="4251" y="7219"/>
                  <a:pt x="4203" y="7183"/>
                </a:cubicBezTo>
                <a:cubicBezTo>
                  <a:pt x="4168" y="7147"/>
                  <a:pt x="4120" y="7112"/>
                  <a:pt x="4096" y="7100"/>
                </a:cubicBezTo>
                <a:cubicBezTo>
                  <a:pt x="4072" y="7076"/>
                  <a:pt x="4060" y="7064"/>
                  <a:pt x="4060" y="7064"/>
                </a:cubicBezTo>
                <a:cubicBezTo>
                  <a:pt x="4060" y="7064"/>
                  <a:pt x="4049" y="7052"/>
                  <a:pt x="4025" y="7028"/>
                </a:cubicBezTo>
                <a:cubicBezTo>
                  <a:pt x="4001" y="7016"/>
                  <a:pt x="3989" y="7005"/>
                  <a:pt x="3977" y="6981"/>
                </a:cubicBezTo>
                <a:cubicBezTo>
                  <a:pt x="3965" y="6981"/>
                  <a:pt x="3953" y="6969"/>
                  <a:pt x="3941" y="6957"/>
                </a:cubicBezTo>
                <a:cubicBezTo>
                  <a:pt x="3941" y="6957"/>
                  <a:pt x="3930" y="6945"/>
                  <a:pt x="3918" y="6933"/>
                </a:cubicBezTo>
                <a:cubicBezTo>
                  <a:pt x="3906" y="6909"/>
                  <a:pt x="3882" y="6885"/>
                  <a:pt x="3858" y="6862"/>
                </a:cubicBezTo>
                <a:cubicBezTo>
                  <a:pt x="3834" y="6838"/>
                  <a:pt x="3810" y="6814"/>
                  <a:pt x="3787" y="6778"/>
                </a:cubicBezTo>
                <a:cubicBezTo>
                  <a:pt x="3763" y="6755"/>
                  <a:pt x="3751" y="6731"/>
                  <a:pt x="3727" y="6695"/>
                </a:cubicBezTo>
                <a:cubicBezTo>
                  <a:pt x="3703" y="6659"/>
                  <a:pt x="3679" y="6635"/>
                  <a:pt x="3656" y="6600"/>
                </a:cubicBezTo>
                <a:cubicBezTo>
                  <a:pt x="3620" y="6540"/>
                  <a:pt x="3572" y="6469"/>
                  <a:pt x="3549" y="6409"/>
                </a:cubicBezTo>
                <a:cubicBezTo>
                  <a:pt x="3513" y="6338"/>
                  <a:pt x="3489" y="6278"/>
                  <a:pt x="3465" y="6231"/>
                </a:cubicBezTo>
                <a:cubicBezTo>
                  <a:pt x="3453" y="6171"/>
                  <a:pt x="3429" y="6135"/>
                  <a:pt x="3418" y="6100"/>
                </a:cubicBezTo>
                <a:cubicBezTo>
                  <a:pt x="3418" y="6088"/>
                  <a:pt x="3406" y="6076"/>
                  <a:pt x="3406" y="6064"/>
                </a:cubicBezTo>
                <a:cubicBezTo>
                  <a:pt x="3406" y="6052"/>
                  <a:pt x="3406" y="6052"/>
                  <a:pt x="3406" y="6052"/>
                </a:cubicBezTo>
                <a:cubicBezTo>
                  <a:pt x="3406" y="6052"/>
                  <a:pt x="3406" y="6028"/>
                  <a:pt x="3394" y="5993"/>
                </a:cubicBezTo>
                <a:cubicBezTo>
                  <a:pt x="3382" y="5969"/>
                  <a:pt x="3370" y="5921"/>
                  <a:pt x="3358" y="5862"/>
                </a:cubicBezTo>
                <a:cubicBezTo>
                  <a:pt x="3346" y="5802"/>
                  <a:pt x="3346" y="5742"/>
                  <a:pt x="3334" y="5671"/>
                </a:cubicBezTo>
                <a:cubicBezTo>
                  <a:pt x="3322" y="5600"/>
                  <a:pt x="3322" y="5516"/>
                  <a:pt x="3322" y="5445"/>
                </a:cubicBezTo>
                <a:cubicBezTo>
                  <a:pt x="3322" y="5373"/>
                  <a:pt x="3322" y="5290"/>
                  <a:pt x="3334" y="5219"/>
                </a:cubicBezTo>
                <a:cubicBezTo>
                  <a:pt x="3346" y="5147"/>
                  <a:pt x="3346" y="5088"/>
                  <a:pt x="3358" y="5028"/>
                </a:cubicBezTo>
                <a:cubicBezTo>
                  <a:pt x="3370" y="4969"/>
                  <a:pt x="3382" y="4921"/>
                  <a:pt x="3394" y="4897"/>
                </a:cubicBezTo>
                <a:cubicBezTo>
                  <a:pt x="3406" y="4861"/>
                  <a:pt x="3406" y="4838"/>
                  <a:pt x="3406" y="4838"/>
                </a:cubicBezTo>
                <a:cubicBezTo>
                  <a:pt x="3406" y="4838"/>
                  <a:pt x="3406" y="4838"/>
                  <a:pt x="3406" y="4826"/>
                </a:cubicBezTo>
                <a:cubicBezTo>
                  <a:pt x="3406" y="4826"/>
                  <a:pt x="3418" y="4802"/>
                  <a:pt x="3418" y="4790"/>
                </a:cubicBezTo>
                <a:cubicBezTo>
                  <a:pt x="3429" y="4766"/>
                  <a:pt x="3453" y="4719"/>
                  <a:pt x="3465" y="4659"/>
                </a:cubicBezTo>
                <a:cubicBezTo>
                  <a:pt x="3489" y="4611"/>
                  <a:pt x="3513" y="4552"/>
                  <a:pt x="3549" y="4480"/>
                </a:cubicBezTo>
                <a:cubicBezTo>
                  <a:pt x="3572" y="4421"/>
                  <a:pt x="3620" y="4361"/>
                  <a:pt x="3656" y="4290"/>
                </a:cubicBezTo>
                <a:cubicBezTo>
                  <a:pt x="3679" y="4254"/>
                  <a:pt x="3703" y="4230"/>
                  <a:pt x="3727" y="4195"/>
                </a:cubicBezTo>
                <a:cubicBezTo>
                  <a:pt x="3751" y="4171"/>
                  <a:pt x="3763" y="4135"/>
                  <a:pt x="3787" y="4111"/>
                </a:cubicBezTo>
                <a:cubicBezTo>
                  <a:pt x="3810" y="4076"/>
                  <a:pt x="3834" y="4052"/>
                  <a:pt x="3858" y="4028"/>
                </a:cubicBezTo>
                <a:cubicBezTo>
                  <a:pt x="3882" y="4004"/>
                  <a:pt x="3894" y="3980"/>
                  <a:pt x="3918" y="3957"/>
                </a:cubicBezTo>
                <a:cubicBezTo>
                  <a:pt x="3930" y="3945"/>
                  <a:pt x="3941" y="3945"/>
                  <a:pt x="3941" y="3933"/>
                </a:cubicBezTo>
                <a:cubicBezTo>
                  <a:pt x="3953" y="3921"/>
                  <a:pt x="3965" y="3909"/>
                  <a:pt x="3977" y="3909"/>
                </a:cubicBezTo>
                <a:cubicBezTo>
                  <a:pt x="3989" y="3885"/>
                  <a:pt x="4001" y="3873"/>
                  <a:pt x="4025" y="3861"/>
                </a:cubicBezTo>
                <a:cubicBezTo>
                  <a:pt x="4049" y="3837"/>
                  <a:pt x="4060" y="3826"/>
                  <a:pt x="4060" y="3826"/>
                </a:cubicBezTo>
                <a:cubicBezTo>
                  <a:pt x="4060" y="3826"/>
                  <a:pt x="4072" y="3814"/>
                  <a:pt x="4096" y="3790"/>
                </a:cubicBezTo>
                <a:cubicBezTo>
                  <a:pt x="4120" y="3778"/>
                  <a:pt x="4168" y="3742"/>
                  <a:pt x="4203" y="3707"/>
                </a:cubicBezTo>
                <a:cubicBezTo>
                  <a:pt x="4251" y="3671"/>
                  <a:pt x="4311" y="3647"/>
                  <a:pt x="4370" y="3599"/>
                </a:cubicBezTo>
                <a:cubicBezTo>
                  <a:pt x="4430" y="3564"/>
                  <a:pt x="4501" y="3528"/>
                  <a:pt x="4572" y="3504"/>
                </a:cubicBezTo>
                <a:cubicBezTo>
                  <a:pt x="4703" y="3433"/>
                  <a:pt x="4858" y="3385"/>
                  <a:pt x="4965" y="3361"/>
                </a:cubicBezTo>
                <a:cubicBezTo>
                  <a:pt x="5025" y="3349"/>
                  <a:pt x="5073" y="3337"/>
                  <a:pt x="5096" y="3337"/>
                </a:cubicBezTo>
                <a:cubicBezTo>
                  <a:pt x="5132" y="3337"/>
                  <a:pt x="5156" y="3326"/>
                  <a:pt x="5156" y="3326"/>
                </a:cubicBezTo>
                <a:lnTo>
                  <a:pt x="5203" y="3326"/>
                </a:lnTo>
                <a:cubicBezTo>
                  <a:pt x="5239" y="3314"/>
                  <a:pt x="5287" y="3314"/>
                  <a:pt x="5346" y="3314"/>
                </a:cubicBezTo>
                <a:cubicBezTo>
                  <a:pt x="5370" y="3314"/>
                  <a:pt x="5406" y="3314"/>
                  <a:pt x="5442" y="3302"/>
                </a:cubicBezTo>
                <a:close/>
                <a:moveTo>
                  <a:pt x="5830" y="1"/>
                </a:moveTo>
                <a:cubicBezTo>
                  <a:pt x="5818" y="1"/>
                  <a:pt x="5811" y="2"/>
                  <a:pt x="5811" y="4"/>
                </a:cubicBezTo>
                <a:cubicBezTo>
                  <a:pt x="5811" y="4"/>
                  <a:pt x="5668" y="194"/>
                  <a:pt x="5537" y="385"/>
                </a:cubicBezTo>
                <a:cubicBezTo>
                  <a:pt x="5477" y="480"/>
                  <a:pt x="5418" y="575"/>
                  <a:pt x="5370" y="659"/>
                </a:cubicBezTo>
                <a:cubicBezTo>
                  <a:pt x="5334" y="730"/>
                  <a:pt x="5311" y="778"/>
                  <a:pt x="5311" y="778"/>
                </a:cubicBezTo>
                <a:cubicBezTo>
                  <a:pt x="5311" y="778"/>
                  <a:pt x="5180" y="789"/>
                  <a:pt x="5049" y="789"/>
                </a:cubicBezTo>
                <a:cubicBezTo>
                  <a:pt x="4989" y="789"/>
                  <a:pt x="4918" y="801"/>
                  <a:pt x="4870" y="813"/>
                </a:cubicBezTo>
                <a:cubicBezTo>
                  <a:pt x="4822" y="825"/>
                  <a:pt x="4799" y="825"/>
                  <a:pt x="4799" y="825"/>
                </a:cubicBezTo>
                <a:cubicBezTo>
                  <a:pt x="4799" y="825"/>
                  <a:pt x="4668" y="849"/>
                  <a:pt x="4537" y="861"/>
                </a:cubicBezTo>
                <a:cubicBezTo>
                  <a:pt x="4477" y="873"/>
                  <a:pt x="4418" y="897"/>
                  <a:pt x="4370" y="909"/>
                </a:cubicBezTo>
                <a:cubicBezTo>
                  <a:pt x="4322" y="920"/>
                  <a:pt x="4287" y="932"/>
                  <a:pt x="4287" y="932"/>
                </a:cubicBezTo>
                <a:cubicBezTo>
                  <a:pt x="4287" y="932"/>
                  <a:pt x="4132" y="766"/>
                  <a:pt x="3953" y="611"/>
                </a:cubicBezTo>
                <a:cubicBezTo>
                  <a:pt x="3775" y="468"/>
                  <a:pt x="3584" y="325"/>
                  <a:pt x="3584" y="325"/>
                </a:cubicBezTo>
                <a:cubicBezTo>
                  <a:pt x="3584" y="325"/>
                  <a:pt x="3537" y="349"/>
                  <a:pt x="3465" y="373"/>
                </a:cubicBezTo>
                <a:cubicBezTo>
                  <a:pt x="3429" y="385"/>
                  <a:pt x="3382" y="397"/>
                  <a:pt x="3334" y="420"/>
                </a:cubicBezTo>
                <a:cubicBezTo>
                  <a:pt x="3287" y="444"/>
                  <a:pt x="3239" y="468"/>
                  <a:pt x="3191" y="480"/>
                </a:cubicBezTo>
                <a:cubicBezTo>
                  <a:pt x="3096" y="528"/>
                  <a:pt x="3001" y="575"/>
                  <a:pt x="2929" y="611"/>
                </a:cubicBezTo>
                <a:cubicBezTo>
                  <a:pt x="2858" y="647"/>
                  <a:pt x="2810" y="670"/>
                  <a:pt x="2810" y="670"/>
                </a:cubicBezTo>
                <a:cubicBezTo>
                  <a:pt x="2810" y="670"/>
                  <a:pt x="2787" y="920"/>
                  <a:pt x="2787" y="1147"/>
                </a:cubicBezTo>
                <a:cubicBezTo>
                  <a:pt x="2787" y="1266"/>
                  <a:pt x="2798" y="1373"/>
                  <a:pt x="2798" y="1456"/>
                </a:cubicBezTo>
                <a:cubicBezTo>
                  <a:pt x="2798" y="1504"/>
                  <a:pt x="2798" y="1540"/>
                  <a:pt x="2810" y="1563"/>
                </a:cubicBezTo>
                <a:cubicBezTo>
                  <a:pt x="2810" y="1587"/>
                  <a:pt x="2810" y="1599"/>
                  <a:pt x="2810" y="1599"/>
                </a:cubicBezTo>
                <a:cubicBezTo>
                  <a:pt x="2810" y="1599"/>
                  <a:pt x="2394" y="1909"/>
                  <a:pt x="2406" y="1921"/>
                </a:cubicBezTo>
                <a:cubicBezTo>
                  <a:pt x="2406" y="1921"/>
                  <a:pt x="2310" y="2004"/>
                  <a:pt x="2215" y="2087"/>
                </a:cubicBezTo>
                <a:cubicBezTo>
                  <a:pt x="2155" y="2135"/>
                  <a:pt x="2120" y="2183"/>
                  <a:pt x="2084" y="2218"/>
                </a:cubicBezTo>
                <a:cubicBezTo>
                  <a:pt x="2048" y="2254"/>
                  <a:pt x="2036" y="2278"/>
                  <a:pt x="2036" y="2278"/>
                </a:cubicBezTo>
                <a:cubicBezTo>
                  <a:pt x="2036" y="2278"/>
                  <a:pt x="1810" y="2230"/>
                  <a:pt x="1584" y="2194"/>
                </a:cubicBezTo>
                <a:cubicBezTo>
                  <a:pt x="1465" y="2171"/>
                  <a:pt x="1346" y="2171"/>
                  <a:pt x="1263" y="2159"/>
                </a:cubicBezTo>
                <a:cubicBezTo>
                  <a:pt x="1179" y="2159"/>
                  <a:pt x="1120" y="2147"/>
                  <a:pt x="1120" y="2147"/>
                </a:cubicBezTo>
                <a:cubicBezTo>
                  <a:pt x="1120" y="2147"/>
                  <a:pt x="1084" y="2194"/>
                  <a:pt x="1036" y="2254"/>
                </a:cubicBezTo>
                <a:cubicBezTo>
                  <a:pt x="989" y="2325"/>
                  <a:pt x="929" y="2409"/>
                  <a:pt x="870" y="2492"/>
                </a:cubicBezTo>
                <a:cubicBezTo>
                  <a:pt x="822" y="2587"/>
                  <a:pt x="762" y="2683"/>
                  <a:pt x="715" y="2742"/>
                </a:cubicBezTo>
                <a:cubicBezTo>
                  <a:pt x="703" y="2778"/>
                  <a:pt x="679" y="2814"/>
                  <a:pt x="667" y="2825"/>
                </a:cubicBezTo>
                <a:cubicBezTo>
                  <a:pt x="655" y="2849"/>
                  <a:pt x="655" y="2861"/>
                  <a:pt x="655" y="2861"/>
                </a:cubicBezTo>
                <a:cubicBezTo>
                  <a:pt x="655" y="2861"/>
                  <a:pt x="762" y="3075"/>
                  <a:pt x="893" y="3266"/>
                </a:cubicBezTo>
                <a:cubicBezTo>
                  <a:pt x="953" y="3373"/>
                  <a:pt x="1012" y="3456"/>
                  <a:pt x="1060" y="3528"/>
                </a:cubicBezTo>
                <a:cubicBezTo>
                  <a:pt x="1084" y="3564"/>
                  <a:pt x="1108" y="3587"/>
                  <a:pt x="1120" y="3611"/>
                </a:cubicBezTo>
                <a:cubicBezTo>
                  <a:pt x="1143" y="3635"/>
                  <a:pt x="1143" y="3647"/>
                  <a:pt x="1143" y="3647"/>
                </a:cubicBezTo>
                <a:cubicBezTo>
                  <a:pt x="1143" y="3647"/>
                  <a:pt x="1108" y="3766"/>
                  <a:pt x="1060" y="3885"/>
                </a:cubicBezTo>
                <a:cubicBezTo>
                  <a:pt x="1036" y="3945"/>
                  <a:pt x="1012" y="4004"/>
                  <a:pt x="1001" y="4052"/>
                </a:cubicBezTo>
                <a:cubicBezTo>
                  <a:pt x="989" y="4099"/>
                  <a:pt x="977" y="4135"/>
                  <a:pt x="977" y="4135"/>
                </a:cubicBezTo>
                <a:cubicBezTo>
                  <a:pt x="977" y="4135"/>
                  <a:pt x="941" y="4254"/>
                  <a:pt x="917" y="4385"/>
                </a:cubicBezTo>
                <a:cubicBezTo>
                  <a:pt x="893" y="4445"/>
                  <a:pt x="882" y="4504"/>
                  <a:pt x="870" y="4552"/>
                </a:cubicBezTo>
                <a:cubicBezTo>
                  <a:pt x="870" y="4599"/>
                  <a:pt x="858" y="4635"/>
                  <a:pt x="858" y="4635"/>
                </a:cubicBezTo>
                <a:cubicBezTo>
                  <a:pt x="858" y="4635"/>
                  <a:pt x="655" y="4707"/>
                  <a:pt x="441" y="4802"/>
                </a:cubicBezTo>
                <a:cubicBezTo>
                  <a:pt x="227" y="4897"/>
                  <a:pt x="24" y="5016"/>
                  <a:pt x="24" y="5016"/>
                </a:cubicBezTo>
                <a:lnTo>
                  <a:pt x="0" y="5445"/>
                </a:lnTo>
                <a:lnTo>
                  <a:pt x="24" y="5873"/>
                </a:lnTo>
                <a:cubicBezTo>
                  <a:pt x="24" y="5873"/>
                  <a:pt x="227" y="5993"/>
                  <a:pt x="441" y="6088"/>
                </a:cubicBezTo>
                <a:cubicBezTo>
                  <a:pt x="655" y="6183"/>
                  <a:pt x="858" y="6254"/>
                  <a:pt x="858" y="6254"/>
                </a:cubicBezTo>
                <a:cubicBezTo>
                  <a:pt x="858" y="6254"/>
                  <a:pt x="870" y="6290"/>
                  <a:pt x="870" y="6338"/>
                </a:cubicBezTo>
                <a:cubicBezTo>
                  <a:pt x="882" y="6385"/>
                  <a:pt x="893" y="6445"/>
                  <a:pt x="917" y="6516"/>
                </a:cubicBezTo>
                <a:cubicBezTo>
                  <a:pt x="941" y="6635"/>
                  <a:pt x="977" y="6766"/>
                  <a:pt x="977" y="6766"/>
                </a:cubicBezTo>
                <a:cubicBezTo>
                  <a:pt x="977" y="6766"/>
                  <a:pt x="989" y="6790"/>
                  <a:pt x="1001" y="6838"/>
                </a:cubicBezTo>
                <a:cubicBezTo>
                  <a:pt x="1012" y="6885"/>
                  <a:pt x="1036" y="6945"/>
                  <a:pt x="1060" y="7005"/>
                </a:cubicBezTo>
                <a:cubicBezTo>
                  <a:pt x="1108" y="7124"/>
                  <a:pt x="1143" y="7243"/>
                  <a:pt x="1143" y="7243"/>
                </a:cubicBezTo>
                <a:cubicBezTo>
                  <a:pt x="1143" y="7243"/>
                  <a:pt x="1143" y="7255"/>
                  <a:pt x="1120" y="7278"/>
                </a:cubicBezTo>
                <a:cubicBezTo>
                  <a:pt x="1108" y="7302"/>
                  <a:pt x="1084" y="7326"/>
                  <a:pt x="1060" y="7362"/>
                </a:cubicBezTo>
                <a:cubicBezTo>
                  <a:pt x="1012" y="7433"/>
                  <a:pt x="953" y="7528"/>
                  <a:pt x="893" y="7624"/>
                </a:cubicBezTo>
                <a:cubicBezTo>
                  <a:pt x="762" y="7814"/>
                  <a:pt x="655" y="8028"/>
                  <a:pt x="655" y="8028"/>
                </a:cubicBezTo>
                <a:cubicBezTo>
                  <a:pt x="655" y="8028"/>
                  <a:pt x="655" y="8040"/>
                  <a:pt x="667" y="8064"/>
                </a:cubicBezTo>
                <a:cubicBezTo>
                  <a:pt x="679" y="8076"/>
                  <a:pt x="703" y="8112"/>
                  <a:pt x="715" y="8148"/>
                </a:cubicBezTo>
                <a:cubicBezTo>
                  <a:pt x="762" y="8207"/>
                  <a:pt x="822" y="8302"/>
                  <a:pt x="870" y="8398"/>
                </a:cubicBezTo>
                <a:cubicBezTo>
                  <a:pt x="929" y="8481"/>
                  <a:pt x="989" y="8576"/>
                  <a:pt x="1036" y="8636"/>
                </a:cubicBezTo>
                <a:cubicBezTo>
                  <a:pt x="1084" y="8695"/>
                  <a:pt x="1120" y="8743"/>
                  <a:pt x="1120" y="8743"/>
                </a:cubicBezTo>
                <a:cubicBezTo>
                  <a:pt x="1120" y="8743"/>
                  <a:pt x="1179" y="8743"/>
                  <a:pt x="1263" y="8731"/>
                </a:cubicBezTo>
                <a:cubicBezTo>
                  <a:pt x="1346" y="8719"/>
                  <a:pt x="1465" y="8719"/>
                  <a:pt x="1584" y="8695"/>
                </a:cubicBezTo>
                <a:cubicBezTo>
                  <a:pt x="1810" y="8660"/>
                  <a:pt x="2036" y="8612"/>
                  <a:pt x="2036" y="8612"/>
                </a:cubicBezTo>
                <a:cubicBezTo>
                  <a:pt x="2036" y="8612"/>
                  <a:pt x="2048" y="8636"/>
                  <a:pt x="2084" y="8671"/>
                </a:cubicBezTo>
                <a:cubicBezTo>
                  <a:pt x="2120" y="8707"/>
                  <a:pt x="2155" y="8755"/>
                  <a:pt x="2215" y="8802"/>
                </a:cubicBezTo>
                <a:cubicBezTo>
                  <a:pt x="2310" y="8886"/>
                  <a:pt x="2406" y="8969"/>
                  <a:pt x="2406" y="8969"/>
                </a:cubicBezTo>
                <a:cubicBezTo>
                  <a:pt x="2394" y="8981"/>
                  <a:pt x="2810" y="9291"/>
                  <a:pt x="2810" y="9291"/>
                </a:cubicBezTo>
                <a:cubicBezTo>
                  <a:pt x="2810" y="9291"/>
                  <a:pt x="2810" y="9302"/>
                  <a:pt x="2810" y="9326"/>
                </a:cubicBezTo>
                <a:cubicBezTo>
                  <a:pt x="2798" y="9350"/>
                  <a:pt x="2798" y="9386"/>
                  <a:pt x="2798" y="9433"/>
                </a:cubicBezTo>
                <a:cubicBezTo>
                  <a:pt x="2798" y="9517"/>
                  <a:pt x="2787" y="9624"/>
                  <a:pt x="2787" y="9743"/>
                </a:cubicBezTo>
                <a:cubicBezTo>
                  <a:pt x="2787" y="9969"/>
                  <a:pt x="2810" y="10219"/>
                  <a:pt x="2810" y="10219"/>
                </a:cubicBezTo>
                <a:cubicBezTo>
                  <a:pt x="2810" y="10219"/>
                  <a:pt x="2858" y="10243"/>
                  <a:pt x="2929" y="10279"/>
                </a:cubicBezTo>
                <a:cubicBezTo>
                  <a:pt x="3001" y="10314"/>
                  <a:pt x="3096" y="10362"/>
                  <a:pt x="3191" y="10410"/>
                </a:cubicBezTo>
                <a:cubicBezTo>
                  <a:pt x="3239" y="10422"/>
                  <a:pt x="3287" y="10445"/>
                  <a:pt x="3334" y="10469"/>
                </a:cubicBezTo>
                <a:cubicBezTo>
                  <a:pt x="3382" y="10493"/>
                  <a:pt x="3429" y="10505"/>
                  <a:pt x="3465" y="10517"/>
                </a:cubicBezTo>
                <a:cubicBezTo>
                  <a:pt x="3537" y="10553"/>
                  <a:pt x="3584" y="10565"/>
                  <a:pt x="3584" y="10565"/>
                </a:cubicBezTo>
                <a:cubicBezTo>
                  <a:pt x="3584" y="10565"/>
                  <a:pt x="3775" y="10422"/>
                  <a:pt x="3953" y="10279"/>
                </a:cubicBezTo>
                <a:cubicBezTo>
                  <a:pt x="4132" y="10124"/>
                  <a:pt x="4287" y="9957"/>
                  <a:pt x="4287" y="9957"/>
                </a:cubicBezTo>
                <a:cubicBezTo>
                  <a:pt x="4287" y="9957"/>
                  <a:pt x="4322" y="9969"/>
                  <a:pt x="4370" y="9981"/>
                </a:cubicBezTo>
                <a:cubicBezTo>
                  <a:pt x="4418" y="9993"/>
                  <a:pt x="4477" y="10017"/>
                  <a:pt x="4537" y="10029"/>
                </a:cubicBezTo>
                <a:cubicBezTo>
                  <a:pt x="4668" y="10041"/>
                  <a:pt x="4799" y="10064"/>
                  <a:pt x="4799" y="10064"/>
                </a:cubicBezTo>
                <a:cubicBezTo>
                  <a:pt x="4799" y="10064"/>
                  <a:pt x="4822" y="10064"/>
                  <a:pt x="4870" y="10076"/>
                </a:cubicBezTo>
                <a:cubicBezTo>
                  <a:pt x="4918" y="10088"/>
                  <a:pt x="4989" y="10100"/>
                  <a:pt x="5049" y="10100"/>
                </a:cubicBezTo>
                <a:cubicBezTo>
                  <a:pt x="5180" y="10100"/>
                  <a:pt x="5311" y="10112"/>
                  <a:pt x="5311" y="10112"/>
                </a:cubicBezTo>
                <a:cubicBezTo>
                  <a:pt x="5311" y="10112"/>
                  <a:pt x="5334" y="10160"/>
                  <a:pt x="5370" y="10231"/>
                </a:cubicBezTo>
                <a:cubicBezTo>
                  <a:pt x="5418" y="10314"/>
                  <a:pt x="5477" y="10410"/>
                  <a:pt x="5537" y="10505"/>
                </a:cubicBezTo>
                <a:cubicBezTo>
                  <a:pt x="5668" y="10695"/>
                  <a:pt x="5811" y="10886"/>
                  <a:pt x="5811" y="10886"/>
                </a:cubicBezTo>
                <a:cubicBezTo>
                  <a:pt x="5811" y="10888"/>
                  <a:pt x="5818" y="10889"/>
                  <a:pt x="5830" y="10889"/>
                </a:cubicBezTo>
                <a:cubicBezTo>
                  <a:pt x="5956" y="10889"/>
                  <a:pt x="6656" y="10789"/>
                  <a:pt x="6656" y="10767"/>
                </a:cubicBezTo>
                <a:cubicBezTo>
                  <a:pt x="6656" y="10767"/>
                  <a:pt x="6739" y="10541"/>
                  <a:pt x="6811" y="10326"/>
                </a:cubicBezTo>
                <a:cubicBezTo>
                  <a:pt x="6835" y="10207"/>
                  <a:pt x="6870" y="10100"/>
                  <a:pt x="6882" y="10017"/>
                </a:cubicBezTo>
                <a:cubicBezTo>
                  <a:pt x="6906" y="9933"/>
                  <a:pt x="6918" y="9886"/>
                  <a:pt x="6918" y="9886"/>
                </a:cubicBezTo>
                <a:cubicBezTo>
                  <a:pt x="6918" y="9886"/>
                  <a:pt x="7037" y="9838"/>
                  <a:pt x="7156" y="9791"/>
                </a:cubicBezTo>
                <a:cubicBezTo>
                  <a:pt x="7216" y="9767"/>
                  <a:pt x="7287" y="9755"/>
                  <a:pt x="7323" y="9731"/>
                </a:cubicBezTo>
                <a:cubicBezTo>
                  <a:pt x="7370" y="9707"/>
                  <a:pt x="7394" y="9695"/>
                  <a:pt x="7394" y="9695"/>
                </a:cubicBezTo>
                <a:lnTo>
                  <a:pt x="7632" y="9576"/>
                </a:lnTo>
                <a:cubicBezTo>
                  <a:pt x="7692" y="9552"/>
                  <a:pt x="7740" y="9517"/>
                  <a:pt x="7787" y="9493"/>
                </a:cubicBezTo>
                <a:cubicBezTo>
                  <a:pt x="7823" y="9469"/>
                  <a:pt x="7859" y="9445"/>
                  <a:pt x="7859" y="9445"/>
                </a:cubicBezTo>
                <a:cubicBezTo>
                  <a:pt x="7859" y="9445"/>
                  <a:pt x="8049" y="9564"/>
                  <a:pt x="8263" y="9660"/>
                </a:cubicBezTo>
                <a:cubicBezTo>
                  <a:pt x="8371" y="9707"/>
                  <a:pt x="8478" y="9743"/>
                  <a:pt x="8561" y="9779"/>
                </a:cubicBezTo>
                <a:cubicBezTo>
                  <a:pt x="8644" y="9814"/>
                  <a:pt x="8692" y="9826"/>
                  <a:pt x="8692" y="9826"/>
                </a:cubicBezTo>
                <a:cubicBezTo>
                  <a:pt x="8692" y="9826"/>
                  <a:pt x="8740" y="9803"/>
                  <a:pt x="8799" y="9755"/>
                </a:cubicBezTo>
                <a:cubicBezTo>
                  <a:pt x="8835" y="9731"/>
                  <a:pt x="8871" y="9695"/>
                  <a:pt x="8906" y="9672"/>
                </a:cubicBezTo>
                <a:cubicBezTo>
                  <a:pt x="8954" y="9636"/>
                  <a:pt x="8990" y="9600"/>
                  <a:pt x="9025" y="9564"/>
                </a:cubicBezTo>
                <a:cubicBezTo>
                  <a:pt x="9109" y="9493"/>
                  <a:pt x="9180" y="9422"/>
                  <a:pt x="9240" y="9362"/>
                </a:cubicBezTo>
                <a:cubicBezTo>
                  <a:pt x="9275" y="9338"/>
                  <a:pt x="9299" y="9314"/>
                  <a:pt x="9311" y="9302"/>
                </a:cubicBezTo>
                <a:cubicBezTo>
                  <a:pt x="9335" y="9291"/>
                  <a:pt x="9335" y="9279"/>
                  <a:pt x="9335" y="9279"/>
                </a:cubicBezTo>
                <a:cubicBezTo>
                  <a:pt x="9335" y="9279"/>
                  <a:pt x="9287" y="9041"/>
                  <a:pt x="9228" y="8814"/>
                </a:cubicBezTo>
                <a:cubicBezTo>
                  <a:pt x="9192" y="8707"/>
                  <a:pt x="9156" y="8600"/>
                  <a:pt x="9133" y="8517"/>
                </a:cubicBezTo>
                <a:cubicBezTo>
                  <a:pt x="9109" y="8445"/>
                  <a:pt x="9085" y="8386"/>
                  <a:pt x="9085" y="8386"/>
                </a:cubicBezTo>
                <a:lnTo>
                  <a:pt x="9240" y="8183"/>
                </a:lnTo>
                <a:cubicBezTo>
                  <a:pt x="9275" y="8124"/>
                  <a:pt x="9323" y="8076"/>
                  <a:pt x="9347" y="8040"/>
                </a:cubicBezTo>
                <a:cubicBezTo>
                  <a:pt x="9371" y="7993"/>
                  <a:pt x="9383" y="7969"/>
                  <a:pt x="9383" y="7969"/>
                </a:cubicBezTo>
                <a:cubicBezTo>
                  <a:pt x="9383" y="7969"/>
                  <a:pt x="9454" y="7862"/>
                  <a:pt x="9514" y="7743"/>
                </a:cubicBezTo>
                <a:cubicBezTo>
                  <a:pt x="9537" y="7719"/>
                  <a:pt x="9549" y="7695"/>
                  <a:pt x="9573" y="7671"/>
                </a:cubicBezTo>
                <a:cubicBezTo>
                  <a:pt x="9585" y="7636"/>
                  <a:pt x="9597" y="7612"/>
                  <a:pt x="9609" y="7588"/>
                </a:cubicBezTo>
                <a:cubicBezTo>
                  <a:pt x="9621" y="7552"/>
                  <a:pt x="9645" y="7517"/>
                  <a:pt x="9645" y="7517"/>
                </a:cubicBezTo>
                <a:cubicBezTo>
                  <a:pt x="9645" y="7517"/>
                  <a:pt x="9859" y="7505"/>
                  <a:pt x="10097" y="7469"/>
                </a:cubicBezTo>
                <a:cubicBezTo>
                  <a:pt x="10216" y="7457"/>
                  <a:pt x="10323" y="7433"/>
                  <a:pt x="10407" y="7421"/>
                </a:cubicBezTo>
                <a:cubicBezTo>
                  <a:pt x="10502" y="7397"/>
                  <a:pt x="10549" y="7386"/>
                  <a:pt x="10549" y="7386"/>
                </a:cubicBezTo>
                <a:cubicBezTo>
                  <a:pt x="10549" y="7386"/>
                  <a:pt x="10573" y="7338"/>
                  <a:pt x="10597" y="7255"/>
                </a:cubicBezTo>
                <a:cubicBezTo>
                  <a:pt x="10621" y="7183"/>
                  <a:pt x="10668" y="7088"/>
                  <a:pt x="10692" y="6981"/>
                </a:cubicBezTo>
                <a:cubicBezTo>
                  <a:pt x="10740" y="6778"/>
                  <a:pt x="10799" y="6564"/>
                  <a:pt x="10799" y="6564"/>
                </a:cubicBezTo>
                <a:cubicBezTo>
                  <a:pt x="10799" y="6564"/>
                  <a:pt x="10788" y="6552"/>
                  <a:pt x="10764" y="6540"/>
                </a:cubicBezTo>
                <a:cubicBezTo>
                  <a:pt x="10752" y="6516"/>
                  <a:pt x="10728" y="6493"/>
                  <a:pt x="10692" y="6469"/>
                </a:cubicBezTo>
                <a:cubicBezTo>
                  <a:pt x="10633" y="6397"/>
                  <a:pt x="10537" y="6326"/>
                  <a:pt x="10454" y="6243"/>
                </a:cubicBezTo>
                <a:cubicBezTo>
                  <a:pt x="10276" y="6088"/>
                  <a:pt x="10097" y="5957"/>
                  <a:pt x="10097" y="5957"/>
                </a:cubicBezTo>
                <a:cubicBezTo>
                  <a:pt x="10097" y="5957"/>
                  <a:pt x="10109" y="5933"/>
                  <a:pt x="10109" y="5885"/>
                </a:cubicBezTo>
                <a:cubicBezTo>
                  <a:pt x="10109" y="5826"/>
                  <a:pt x="10109" y="5766"/>
                  <a:pt x="10121" y="5707"/>
                </a:cubicBezTo>
                <a:cubicBezTo>
                  <a:pt x="10121" y="5576"/>
                  <a:pt x="10133" y="5445"/>
                  <a:pt x="10133" y="5445"/>
                </a:cubicBezTo>
                <a:cubicBezTo>
                  <a:pt x="10133" y="5445"/>
                  <a:pt x="10121" y="5314"/>
                  <a:pt x="10121" y="5183"/>
                </a:cubicBezTo>
                <a:cubicBezTo>
                  <a:pt x="10109" y="5123"/>
                  <a:pt x="10109" y="5064"/>
                  <a:pt x="10109" y="5016"/>
                </a:cubicBezTo>
                <a:cubicBezTo>
                  <a:pt x="10109" y="4957"/>
                  <a:pt x="10097" y="4933"/>
                  <a:pt x="10097" y="4933"/>
                </a:cubicBezTo>
                <a:cubicBezTo>
                  <a:pt x="10097" y="4933"/>
                  <a:pt x="10276" y="4802"/>
                  <a:pt x="10454" y="4647"/>
                </a:cubicBezTo>
                <a:cubicBezTo>
                  <a:pt x="10537" y="4564"/>
                  <a:pt x="10633" y="4492"/>
                  <a:pt x="10692" y="4421"/>
                </a:cubicBezTo>
                <a:cubicBezTo>
                  <a:pt x="10728" y="4397"/>
                  <a:pt x="10752" y="4373"/>
                  <a:pt x="10764" y="4349"/>
                </a:cubicBezTo>
                <a:cubicBezTo>
                  <a:pt x="10788" y="4338"/>
                  <a:pt x="10799" y="4326"/>
                  <a:pt x="10799" y="4326"/>
                </a:cubicBezTo>
                <a:cubicBezTo>
                  <a:pt x="10799" y="4326"/>
                  <a:pt x="10740" y="4111"/>
                  <a:pt x="10692" y="3909"/>
                </a:cubicBezTo>
                <a:cubicBezTo>
                  <a:pt x="10668" y="3802"/>
                  <a:pt x="10621" y="3707"/>
                  <a:pt x="10597" y="3635"/>
                </a:cubicBezTo>
                <a:cubicBezTo>
                  <a:pt x="10573" y="3552"/>
                  <a:pt x="10549" y="3504"/>
                  <a:pt x="10549" y="3504"/>
                </a:cubicBezTo>
                <a:cubicBezTo>
                  <a:pt x="10549" y="3504"/>
                  <a:pt x="10502" y="3492"/>
                  <a:pt x="10407" y="3468"/>
                </a:cubicBezTo>
                <a:cubicBezTo>
                  <a:pt x="10323" y="3456"/>
                  <a:pt x="10216" y="3433"/>
                  <a:pt x="10097" y="3421"/>
                </a:cubicBezTo>
                <a:cubicBezTo>
                  <a:pt x="9859" y="3385"/>
                  <a:pt x="9645" y="3373"/>
                  <a:pt x="9645" y="3373"/>
                </a:cubicBezTo>
                <a:cubicBezTo>
                  <a:pt x="9645" y="3373"/>
                  <a:pt x="9621" y="3337"/>
                  <a:pt x="9609" y="3302"/>
                </a:cubicBezTo>
                <a:cubicBezTo>
                  <a:pt x="9597" y="3278"/>
                  <a:pt x="9585" y="3254"/>
                  <a:pt x="9573" y="3218"/>
                </a:cubicBezTo>
                <a:cubicBezTo>
                  <a:pt x="9549" y="3195"/>
                  <a:pt x="9537" y="3171"/>
                  <a:pt x="9514" y="3147"/>
                </a:cubicBezTo>
                <a:cubicBezTo>
                  <a:pt x="9454" y="3028"/>
                  <a:pt x="9383" y="2921"/>
                  <a:pt x="9383" y="2921"/>
                </a:cubicBezTo>
                <a:cubicBezTo>
                  <a:pt x="9383" y="2921"/>
                  <a:pt x="9371" y="2897"/>
                  <a:pt x="9347" y="2849"/>
                </a:cubicBezTo>
                <a:cubicBezTo>
                  <a:pt x="9323" y="2814"/>
                  <a:pt x="9275" y="2766"/>
                  <a:pt x="9240" y="2706"/>
                </a:cubicBezTo>
                <a:lnTo>
                  <a:pt x="9085" y="2504"/>
                </a:lnTo>
                <a:cubicBezTo>
                  <a:pt x="9085" y="2504"/>
                  <a:pt x="9109" y="2444"/>
                  <a:pt x="9133" y="2373"/>
                </a:cubicBezTo>
                <a:cubicBezTo>
                  <a:pt x="9156" y="2290"/>
                  <a:pt x="9192" y="2183"/>
                  <a:pt x="9228" y="2075"/>
                </a:cubicBezTo>
                <a:cubicBezTo>
                  <a:pt x="9287" y="1849"/>
                  <a:pt x="9335" y="1611"/>
                  <a:pt x="9335" y="1611"/>
                </a:cubicBezTo>
                <a:cubicBezTo>
                  <a:pt x="9335" y="1611"/>
                  <a:pt x="9335" y="1599"/>
                  <a:pt x="9311" y="1587"/>
                </a:cubicBezTo>
                <a:cubicBezTo>
                  <a:pt x="9299" y="1575"/>
                  <a:pt x="9275" y="1551"/>
                  <a:pt x="9240" y="1528"/>
                </a:cubicBezTo>
                <a:cubicBezTo>
                  <a:pt x="9180" y="1468"/>
                  <a:pt x="9109" y="1397"/>
                  <a:pt x="9025" y="1325"/>
                </a:cubicBezTo>
                <a:cubicBezTo>
                  <a:pt x="8990" y="1290"/>
                  <a:pt x="8954" y="1254"/>
                  <a:pt x="8906" y="1218"/>
                </a:cubicBezTo>
                <a:cubicBezTo>
                  <a:pt x="8871" y="1194"/>
                  <a:pt x="8835" y="1159"/>
                  <a:pt x="8799" y="1135"/>
                </a:cubicBezTo>
                <a:cubicBezTo>
                  <a:pt x="8740" y="1087"/>
                  <a:pt x="8692" y="1063"/>
                  <a:pt x="8692" y="1063"/>
                </a:cubicBezTo>
                <a:cubicBezTo>
                  <a:pt x="8692" y="1063"/>
                  <a:pt x="8644" y="1075"/>
                  <a:pt x="8561" y="1111"/>
                </a:cubicBezTo>
                <a:cubicBezTo>
                  <a:pt x="8478" y="1147"/>
                  <a:pt x="8371" y="1182"/>
                  <a:pt x="8263" y="1230"/>
                </a:cubicBezTo>
                <a:cubicBezTo>
                  <a:pt x="8049" y="1325"/>
                  <a:pt x="7859" y="1444"/>
                  <a:pt x="7859" y="1444"/>
                </a:cubicBezTo>
                <a:cubicBezTo>
                  <a:pt x="7859" y="1444"/>
                  <a:pt x="7823" y="1421"/>
                  <a:pt x="7787" y="1397"/>
                </a:cubicBezTo>
                <a:cubicBezTo>
                  <a:pt x="7740" y="1373"/>
                  <a:pt x="7692" y="1337"/>
                  <a:pt x="7632" y="1313"/>
                </a:cubicBezTo>
                <a:lnTo>
                  <a:pt x="7394" y="1194"/>
                </a:lnTo>
                <a:cubicBezTo>
                  <a:pt x="7394" y="1194"/>
                  <a:pt x="7370" y="1182"/>
                  <a:pt x="7323" y="1159"/>
                </a:cubicBezTo>
                <a:cubicBezTo>
                  <a:pt x="7287" y="1135"/>
                  <a:pt x="7216" y="1123"/>
                  <a:pt x="7156" y="1099"/>
                </a:cubicBezTo>
                <a:cubicBezTo>
                  <a:pt x="7037" y="1051"/>
                  <a:pt x="6918" y="1004"/>
                  <a:pt x="6918" y="1004"/>
                </a:cubicBezTo>
                <a:cubicBezTo>
                  <a:pt x="6918" y="1004"/>
                  <a:pt x="6906" y="956"/>
                  <a:pt x="6882" y="873"/>
                </a:cubicBezTo>
                <a:cubicBezTo>
                  <a:pt x="6870" y="789"/>
                  <a:pt x="6835" y="682"/>
                  <a:pt x="6811" y="563"/>
                </a:cubicBezTo>
                <a:cubicBezTo>
                  <a:pt x="6739" y="349"/>
                  <a:pt x="6656" y="123"/>
                  <a:pt x="6656" y="123"/>
                </a:cubicBezTo>
                <a:cubicBezTo>
                  <a:pt x="6656" y="101"/>
                  <a:pt x="5956" y="1"/>
                  <a:pt x="5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7"/>
          <p:cNvGrpSpPr/>
          <p:nvPr/>
        </p:nvGrpSpPr>
        <p:grpSpPr>
          <a:xfrm>
            <a:off x="4670963" y="2314050"/>
            <a:ext cx="2960488" cy="1124275"/>
            <a:chOff x="4670963" y="2314050"/>
            <a:chExt cx="2960488" cy="1124275"/>
          </a:xfrm>
        </p:grpSpPr>
        <p:cxnSp>
          <p:nvCxnSpPr>
            <p:cNvPr id="154" name="Google Shape;154;p17"/>
            <p:cNvCxnSpPr/>
            <p:nvPr/>
          </p:nvCxnSpPr>
          <p:spPr>
            <a:xfrm rot="10800000">
              <a:off x="4670963" y="2348300"/>
              <a:ext cx="1314300" cy="788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7"/>
            <p:cNvSpPr/>
            <p:nvPr/>
          </p:nvSpPr>
          <p:spPr>
            <a:xfrm>
              <a:off x="6220250" y="2929600"/>
              <a:ext cx="1411200" cy="387575"/>
            </a:xfrm>
            <a:custGeom>
              <a:avLst/>
              <a:gdLst/>
              <a:ahLst/>
              <a:cxnLst/>
              <a:rect l="l" t="t" r="r" b="b"/>
              <a:pathLst>
                <a:path w="56448" h="15503" extrusionOk="0">
                  <a:moveTo>
                    <a:pt x="0" y="1"/>
                  </a:moveTo>
                  <a:lnTo>
                    <a:pt x="0" y="15503"/>
                  </a:lnTo>
                  <a:lnTo>
                    <a:pt x="48697" y="15503"/>
                  </a:lnTo>
                  <a:cubicBezTo>
                    <a:pt x="52983" y="15503"/>
                    <a:pt x="56448" y="12026"/>
                    <a:pt x="56448" y="7752"/>
                  </a:cubicBezTo>
                  <a:cubicBezTo>
                    <a:pt x="56448" y="3477"/>
                    <a:pt x="52983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641013" y="2808450"/>
              <a:ext cx="727475" cy="629875"/>
            </a:xfrm>
            <a:custGeom>
              <a:avLst/>
              <a:gdLst/>
              <a:ahLst/>
              <a:cxnLst/>
              <a:rect l="l" t="t" r="r" b="b"/>
              <a:pathLst>
                <a:path w="29099" h="25195" extrusionOk="0">
                  <a:moveTo>
                    <a:pt x="7275" y="1"/>
                  </a:moveTo>
                  <a:lnTo>
                    <a:pt x="0" y="12598"/>
                  </a:lnTo>
                  <a:lnTo>
                    <a:pt x="7275" y="25194"/>
                  </a:lnTo>
                  <a:lnTo>
                    <a:pt x="21824" y="25194"/>
                  </a:lnTo>
                  <a:lnTo>
                    <a:pt x="29099" y="12598"/>
                  </a:lnTo>
                  <a:lnTo>
                    <a:pt x="218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723013" y="2878100"/>
              <a:ext cx="563475" cy="491175"/>
            </a:xfrm>
            <a:custGeom>
              <a:avLst/>
              <a:gdLst/>
              <a:ahLst/>
              <a:cxnLst/>
              <a:rect l="l" t="t" r="r" b="b"/>
              <a:pathLst>
                <a:path w="22539" h="19647" extrusionOk="0">
                  <a:moveTo>
                    <a:pt x="16324" y="1049"/>
                  </a:moveTo>
                  <a:lnTo>
                    <a:pt x="21384" y="9824"/>
                  </a:lnTo>
                  <a:lnTo>
                    <a:pt x="16324" y="18610"/>
                  </a:lnTo>
                  <a:lnTo>
                    <a:pt x="6203" y="18610"/>
                  </a:lnTo>
                  <a:lnTo>
                    <a:pt x="1155" y="9824"/>
                  </a:lnTo>
                  <a:lnTo>
                    <a:pt x="6203" y="1049"/>
                  </a:lnTo>
                  <a:close/>
                  <a:moveTo>
                    <a:pt x="5632" y="1"/>
                  </a:moveTo>
                  <a:lnTo>
                    <a:pt x="0" y="9824"/>
                  </a:lnTo>
                  <a:lnTo>
                    <a:pt x="5632" y="19646"/>
                  </a:lnTo>
                  <a:lnTo>
                    <a:pt x="16907" y="19646"/>
                  </a:lnTo>
                  <a:lnTo>
                    <a:pt x="22539" y="9824"/>
                  </a:lnTo>
                  <a:lnTo>
                    <a:pt x="16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5054925" y="2314050"/>
              <a:ext cx="476550" cy="786425"/>
            </a:xfrm>
            <a:custGeom>
              <a:avLst/>
              <a:gdLst/>
              <a:ahLst/>
              <a:cxnLst/>
              <a:rect l="l" t="t" r="r" b="b"/>
              <a:pathLst>
                <a:path w="19062" h="31457" extrusionOk="0">
                  <a:moveTo>
                    <a:pt x="17717" y="1"/>
                  </a:moveTo>
                  <a:lnTo>
                    <a:pt x="0" y="30683"/>
                  </a:lnTo>
                  <a:lnTo>
                    <a:pt x="1345" y="31457"/>
                  </a:lnTo>
                  <a:lnTo>
                    <a:pt x="19062" y="774"/>
                  </a:lnTo>
                  <a:lnTo>
                    <a:pt x="1771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5863950" y="3035575"/>
            <a:ext cx="252725" cy="222675"/>
            <a:chOff x="5863950" y="3035575"/>
            <a:chExt cx="252725" cy="222675"/>
          </a:xfrm>
        </p:grpSpPr>
        <p:sp>
          <p:nvSpPr>
            <p:cNvPr id="160" name="Google Shape;160;p17"/>
            <p:cNvSpPr/>
            <p:nvPr/>
          </p:nvSpPr>
          <p:spPr>
            <a:xfrm>
              <a:off x="5911125" y="3059375"/>
              <a:ext cx="187250" cy="165825"/>
            </a:xfrm>
            <a:custGeom>
              <a:avLst/>
              <a:gdLst/>
              <a:ahLst/>
              <a:cxnLst/>
              <a:rect l="l" t="t" r="r" b="b"/>
              <a:pathLst>
                <a:path w="7490" h="6633" extrusionOk="0">
                  <a:moveTo>
                    <a:pt x="60" y="1"/>
                  </a:moveTo>
                  <a:lnTo>
                    <a:pt x="1" y="656"/>
                  </a:lnTo>
                  <a:lnTo>
                    <a:pt x="6251" y="1275"/>
                  </a:lnTo>
                  <a:lnTo>
                    <a:pt x="2406" y="6228"/>
                  </a:lnTo>
                  <a:lnTo>
                    <a:pt x="2929" y="6633"/>
                  </a:lnTo>
                  <a:lnTo>
                    <a:pt x="7490" y="73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6047300" y="3043300"/>
              <a:ext cx="69375" cy="69100"/>
            </a:xfrm>
            <a:custGeom>
              <a:avLst/>
              <a:gdLst/>
              <a:ahLst/>
              <a:cxnLst/>
              <a:rect l="l" t="t" r="r" b="b"/>
              <a:pathLst>
                <a:path w="2775" h="2764" extrusionOk="0">
                  <a:moveTo>
                    <a:pt x="1382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44"/>
                    <a:pt x="620" y="2763"/>
                    <a:pt x="1382" y="2763"/>
                  </a:cubicBezTo>
                  <a:cubicBezTo>
                    <a:pt x="2144" y="2763"/>
                    <a:pt x="2775" y="2144"/>
                    <a:pt x="2775" y="1382"/>
                  </a:cubicBezTo>
                  <a:cubicBezTo>
                    <a:pt x="2775" y="620"/>
                    <a:pt x="2144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5904425" y="3155825"/>
              <a:ext cx="102725" cy="102425"/>
            </a:xfrm>
            <a:custGeom>
              <a:avLst/>
              <a:gdLst/>
              <a:ahLst/>
              <a:cxnLst/>
              <a:rect l="l" t="t" r="r" b="b"/>
              <a:pathLst>
                <a:path w="4109" h="4097" extrusionOk="0">
                  <a:moveTo>
                    <a:pt x="2060" y="0"/>
                  </a:moveTo>
                  <a:cubicBezTo>
                    <a:pt x="929" y="0"/>
                    <a:pt x="1" y="917"/>
                    <a:pt x="1" y="2048"/>
                  </a:cubicBezTo>
                  <a:cubicBezTo>
                    <a:pt x="1" y="3179"/>
                    <a:pt x="929" y="4096"/>
                    <a:pt x="2060" y="4096"/>
                  </a:cubicBezTo>
                  <a:cubicBezTo>
                    <a:pt x="3191" y="4096"/>
                    <a:pt x="4108" y="3179"/>
                    <a:pt x="4108" y="2048"/>
                  </a:cubicBezTo>
                  <a:cubicBezTo>
                    <a:pt x="4108" y="917"/>
                    <a:pt x="3191" y="0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5863950" y="3035575"/>
              <a:ext cx="55075" cy="54800"/>
            </a:xfrm>
            <a:custGeom>
              <a:avLst/>
              <a:gdLst/>
              <a:ahLst/>
              <a:cxnLst/>
              <a:rect l="l" t="t" r="r" b="b"/>
              <a:pathLst>
                <a:path w="2203" h="2192" extrusionOk="0">
                  <a:moveTo>
                    <a:pt x="1096" y="0"/>
                  </a:moveTo>
                  <a:cubicBezTo>
                    <a:pt x="488" y="0"/>
                    <a:pt x="0" y="488"/>
                    <a:pt x="0" y="1096"/>
                  </a:cubicBezTo>
                  <a:cubicBezTo>
                    <a:pt x="0" y="1703"/>
                    <a:pt x="488" y="2191"/>
                    <a:pt x="1096" y="2191"/>
                  </a:cubicBezTo>
                  <a:cubicBezTo>
                    <a:pt x="1703" y="2191"/>
                    <a:pt x="2203" y="1703"/>
                    <a:pt x="2203" y="1096"/>
                  </a:cubicBezTo>
                  <a:cubicBezTo>
                    <a:pt x="2203" y="488"/>
                    <a:pt x="1703" y="0"/>
                    <a:pt x="1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4129200" y="2337950"/>
            <a:ext cx="2074700" cy="2048400"/>
            <a:chOff x="4129200" y="2337950"/>
            <a:chExt cx="2074700" cy="20484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71975" y="2337950"/>
              <a:ext cx="0" cy="15672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6" name="Google Shape;166;p17"/>
            <p:cNvSpPr/>
            <p:nvPr/>
          </p:nvSpPr>
          <p:spPr>
            <a:xfrm>
              <a:off x="4792675" y="3877625"/>
              <a:ext cx="1411225" cy="387575"/>
            </a:xfrm>
            <a:custGeom>
              <a:avLst/>
              <a:gdLst/>
              <a:ahLst/>
              <a:cxnLst/>
              <a:rect l="l" t="t" r="r" b="b"/>
              <a:pathLst>
                <a:path w="56449" h="15503" extrusionOk="0">
                  <a:moveTo>
                    <a:pt x="1" y="1"/>
                  </a:moveTo>
                  <a:lnTo>
                    <a:pt x="1" y="15503"/>
                  </a:lnTo>
                  <a:lnTo>
                    <a:pt x="48697" y="15503"/>
                  </a:lnTo>
                  <a:cubicBezTo>
                    <a:pt x="52972" y="15503"/>
                    <a:pt x="56448" y="12026"/>
                    <a:pt x="56448" y="7752"/>
                  </a:cubicBezTo>
                  <a:cubicBezTo>
                    <a:pt x="56448" y="3478"/>
                    <a:pt x="52972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4208225" y="3756500"/>
              <a:ext cx="727500" cy="629850"/>
            </a:xfrm>
            <a:custGeom>
              <a:avLst/>
              <a:gdLst/>
              <a:ahLst/>
              <a:cxnLst/>
              <a:rect l="l" t="t" r="r" b="b"/>
              <a:pathLst>
                <a:path w="29100" h="25194" extrusionOk="0">
                  <a:moveTo>
                    <a:pt x="7275" y="0"/>
                  </a:moveTo>
                  <a:lnTo>
                    <a:pt x="0" y="12597"/>
                  </a:lnTo>
                  <a:lnTo>
                    <a:pt x="7275" y="25194"/>
                  </a:lnTo>
                  <a:lnTo>
                    <a:pt x="21824" y="25194"/>
                  </a:lnTo>
                  <a:lnTo>
                    <a:pt x="29099" y="12597"/>
                  </a:lnTo>
                  <a:lnTo>
                    <a:pt x="2182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4290088" y="3827025"/>
              <a:ext cx="563775" cy="487300"/>
            </a:xfrm>
            <a:custGeom>
              <a:avLst/>
              <a:gdLst/>
              <a:ahLst/>
              <a:cxnLst/>
              <a:rect l="l" t="t" r="r" b="b"/>
              <a:pathLst>
                <a:path w="22551" h="19492" extrusionOk="0">
                  <a:moveTo>
                    <a:pt x="16336" y="1037"/>
                  </a:moveTo>
                  <a:lnTo>
                    <a:pt x="21396" y="9824"/>
                  </a:lnTo>
                  <a:lnTo>
                    <a:pt x="16336" y="18598"/>
                  </a:lnTo>
                  <a:lnTo>
                    <a:pt x="6216" y="18598"/>
                  </a:lnTo>
                  <a:lnTo>
                    <a:pt x="1155" y="9824"/>
                  </a:lnTo>
                  <a:lnTo>
                    <a:pt x="6216" y="1037"/>
                  </a:lnTo>
                  <a:close/>
                  <a:moveTo>
                    <a:pt x="5644" y="1"/>
                  </a:moveTo>
                  <a:lnTo>
                    <a:pt x="1" y="9740"/>
                  </a:lnTo>
                  <a:lnTo>
                    <a:pt x="5644" y="19491"/>
                  </a:lnTo>
                  <a:lnTo>
                    <a:pt x="16907" y="19491"/>
                  </a:lnTo>
                  <a:lnTo>
                    <a:pt x="22551" y="9740"/>
                  </a:lnTo>
                  <a:lnTo>
                    <a:pt x="16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4129200" y="3108200"/>
              <a:ext cx="885550" cy="38725"/>
            </a:xfrm>
            <a:custGeom>
              <a:avLst/>
              <a:gdLst/>
              <a:ahLst/>
              <a:cxnLst/>
              <a:rect l="l" t="t" r="r" b="b"/>
              <a:pathLst>
                <a:path w="35422" h="1549" extrusionOk="0">
                  <a:moveTo>
                    <a:pt x="1" y="0"/>
                  </a:moveTo>
                  <a:lnTo>
                    <a:pt x="1" y="1548"/>
                  </a:lnTo>
                  <a:lnTo>
                    <a:pt x="35422" y="1548"/>
                  </a:lnTo>
                  <a:lnTo>
                    <a:pt x="3542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7"/>
          <p:cNvSpPr/>
          <p:nvPr/>
        </p:nvSpPr>
        <p:spPr>
          <a:xfrm>
            <a:off x="4458413" y="3922250"/>
            <a:ext cx="227125" cy="294725"/>
          </a:xfrm>
          <a:custGeom>
            <a:avLst/>
            <a:gdLst/>
            <a:ahLst/>
            <a:cxnLst/>
            <a:rect l="l" t="t" r="r" b="b"/>
            <a:pathLst>
              <a:path w="9085" h="11789" extrusionOk="0">
                <a:moveTo>
                  <a:pt x="4012" y="1335"/>
                </a:moveTo>
                <a:cubicBezTo>
                  <a:pt x="4787" y="1335"/>
                  <a:pt x="5536" y="1748"/>
                  <a:pt x="5930" y="2478"/>
                </a:cubicBezTo>
                <a:cubicBezTo>
                  <a:pt x="6513" y="3538"/>
                  <a:pt x="6108" y="4871"/>
                  <a:pt x="5049" y="5443"/>
                </a:cubicBezTo>
                <a:cubicBezTo>
                  <a:pt x="4720" y="5620"/>
                  <a:pt x="4365" y="5705"/>
                  <a:pt x="4016" y="5705"/>
                </a:cubicBezTo>
                <a:cubicBezTo>
                  <a:pt x="3239" y="5705"/>
                  <a:pt x="2486" y="5288"/>
                  <a:pt x="2084" y="4550"/>
                </a:cubicBezTo>
                <a:cubicBezTo>
                  <a:pt x="1513" y="3490"/>
                  <a:pt x="1917" y="2168"/>
                  <a:pt x="2977" y="1597"/>
                </a:cubicBezTo>
                <a:cubicBezTo>
                  <a:pt x="3307" y="1419"/>
                  <a:pt x="3662" y="1335"/>
                  <a:pt x="4012" y="1335"/>
                </a:cubicBezTo>
                <a:close/>
                <a:moveTo>
                  <a:pt x="4000" y="0"/>
                </a:moveTo>
                <a:cubicBezTo>
                  <a:pt x="3440" y="0"/>
                  <a:pt x="2873" y="135"/>
                  <a:pt x="2346" y="418"/>
                </a:cubicBezTo>
                <a:cubicBezTo>
                  <a:pt x="632" y="1347"/>
                  <a:pt x="1" y="3478"/>
                  <a:pt x="917" y="5181"/>
                </a:cubicBezTo>
                <a:cubicBezTo>
                  <a:pt x="1551" y="6356"/>
                  <a:pt x="2759" y="7029"/>
                  <a:pt x="4010" y="7029"/>
                </a:cubicBezTo>
                <a:cubicBezTo>
                  <a:pt x="4381" y="7029"/>
                  <a:pt x="4756" y="6970"/>
                  <a:pt x="5120" y="6848"/>
                </a:cubicBezTo>
                <a:lnTo>
                  <a:pt x="5716" y="7967"/>
                </a:lnTo>
                <a:lnTo>
                  <a:pt x="5394" y="8145"/>
                </a:lnTo>
                <a:lnTo>
                  <a:pt x="7359" y="11789"/>
                </a:lnTo>
                <a:lnTo>
                  <a:pt x="9085" y="10860"/>
                </a:lnTo>
                <a:lnTo>
                  <a:pt x="7120" y="7205"/>
                </a:lnTo>
                <a:lnTo>
                  <a:pt x="6787" y="7383"/>
                </a:lnTo>
                <a:lnTo>
                  <a:pt x="6192" y="6264"/>
                </a:lnTo>
                <a:cubicBezTo>
                  <a:pt x="7501" y="5228"/>
                  <a:pt x="7930" y="3371"/>
                  <a:pt x="7109" y="1847"/>
                </a:cubicBezTo>
                <a:cubicBezTo>
                  <a:pt x="6467" y="671"/>
                  <a:pt x="5252" y="0"/>
                  <a:pt x="4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17"/>
          <p:cNvGrpSpPr/>
          <p:nvPr/>
        </p:nvGrpSpPr>
        <p:grpSpPr>
          <a:xfrm>
            <a:off x="1512575" y="2314050"/>
            <a:ext cx="2960488" cy="1124275"/>
            <a:chOff x="1512575" y="2314050"/>
            <a:chExt cx="2960488" cy="1124275"/>
          </a:xfrm>
        </p:grpSpPr>
        <p:cxnSp>
          <p:nvCxnSpPr>
            <p:cNvPr id="172" name="Google Shape;172;p17"/>
            <p:cNvCxnSpPr/>
            <p:nvPr/>
          </p:nvCxnSpPr>
          <p:spPr>
            <a:xfrm rot="10800000" flipH="1">
              <a:off x="3158763" y="2348300"/>
              <a:ext cx="1314300" cy="788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3" name="Google Shape;173;p17"/>
            <p:cNvSpPr/>
            <p:nvPr/>
          </p:nvSpPr>
          <p:spPr>
            <a:xfrm flipH="1">
              <a:off x="1512575" y="2929600"/>
              <a:ext cx="1411200" cy="387575"/>
            </a:xfrm>
            <a:custGeom>
              <a:avLst/>
              <a:gdLst/>
              <a:ahLst/>
              <a:cxnLst/>
              <a:rect l="l" t="t" r="r" b="b"/>
              <a:pathLst>
                <a:path w="56448" h="15503" extrusionOk="0">
                  <a:moveTo>
                    <a:pt x="0" y="1"/>
                  </a:moveTo>
                  <a:lnTo>
                    <a:pt x="0" y="15503"/>
                  </a:lnTo>
                  <a:lnTo>
                    <a:pt x="48697" y="15503"/>
                  </a:lnTo>
                  <a:cubicBezTo>
                    <a:pt x="52983" y="15503"/>
                    <a:pt x="56448" y="12026"/>
                    <a:pt x="56448" y="7752"/>
                  </a:cubicBezTo>
                  <a:cubicBezTo>
                    <a:pt x="56448" y="3477"/>
                    <a:pt x="52983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 flipH="1">
              <a:off x="2775538" y="2808450"/>
              <a:ext cx="727475" cy="629875"/>
            </a:xfrm>
            <a:custGeom>
              <a:avLst/>
              <a:gdLst/>
              <a:ahLst/>
              <a:cxnLst/>
              <a:rect l="l" t="t" r="r" b="b"/>
              <a:pathLst>
                <a:path w="29099" h="25195" extrusionOk="0">
                  <a:moveTo>
                    <a:pt x="7275" y="1"/>
                  </a:moveTo>
                  <a:lnTo>
                    <a:pt x="0" y="12598"/>
                  </a:lnTo>
                  <a:lnTo>
                    <a:pt x="7275" y="25194"/>
                  </a:lnTo>
                  <a:lnTo>
                    <a:pt x="21824" y="25194"/>
                  </a:lnTo>
                  <a:lnTo>
                    <a:pt x="29099" y="12598"/>
                  </a:lnTo>
                  <a:lnTo>
                    <a:pt x="21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 flipH="1">
              <a:off x="2857538" y="2878100"/>
              <a:ext cx="563475" cy="491175"/>
            </a:xfrm>
            <a:custGeom>
              <a:avLst/>
              <a:gdLst/>
              <a:ahLst/>
              <a:cxnLst/>
              <a:rect l="l" t="t" r="r" b="b"/>
              <a:pathLst>
                <a:path w="22539" h="19647" extrusionOk="0">
                  <a:moveTo>
                    <a:pt x="16324" y="1049"/>
                  </a:moveTo>
                  <a:lnTo>
                    <a:pt x="21384" y="9824"/>
                  </a:lnTo>
                  <a:lnTo>
                    <a:pt x="16324" y="18610"/>
                  </a:lnTo>
                  <a:lnTo>
                    <a:pt x="6203" y="18610"/>
                  </a:lnTo>
                  <a:lnTo>
                    <a:pt x="1155" y="9824"/>
                  </a:lnTo>
                  <a:lnTo>
                    <a:pt x="6203" y="1049"/>
                  </a:lnTo>
                  <a:close/>
                  <a:moveTo>
                    <a:pt x="5632" y="1"/>
                  </a:moveTo>
                  <a:lnTo>
                    <a:pt x="0" y="9824"/>
                  </a:lnTo>
                  <a:lnTo>
                    <a:pt x="5632" y="19646"/>
                  </a:lnTo>
                  <a:lnTo>
                    <a:pt x="16907" y="19646"/>
                  </a:lnTo>
                  <a:lnTo>
                    <a:pt x="22539" y="9824"/>
                  </a:lnTo>
                  <a:lnTo>
                    <a:pt x="16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 flipH="1">
              <a:off x="3612550" y="2314050"/>
              <a:ext cx="476550" cy="786425"/>
            </a:xfrm>
            <a:custGeom>
              <a:avLst/>
              <a:gdLst/>
              <a:ahLst/>
              <a:cxnLst/>
              <a:rect l="l" t="t" r="r" b="b"/>
              <a:pathLst>
                <a:path w="19062" h="31457" extrusionOk="0">
                  <a:moveTo>
                    <a:pt x="17717" y="1"/>
                  </a:moveTo>
                  <a:lnTo>
                    <a:pt x="0" y="30683"/>
                  </a:lnTo>
                  <a:lnTo>
                    <a:pt x="1345" y="31457"/>
                  </a:lnTo>
                  <a:lnTo>
                    <a:pt x="19062" y="774"/>
                  </a:lnTo>
                  <a:lnTo>
                    <a:pt x="17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3018198" y="2969774"/>
            <a:ext cx="242155" cy="307843"/>
            <a:chOff x="-37370925" y="3579105"/>
            <a:chExt cx="248900" cy="316450"/>
          </a:xfrm>
        </p:grpSpPr>
        <p:sp>
          <p:nvSpPr>
            <p:cNvPr id="178" name="Google Shape;178;p17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17"/>
          <p:cNvGrpSpPr/>
          <p:nvPr/>
        </p:nvGrpSpPr>
        <p:grpSpPr>
          <a:xfrm>
            <a:off x="1483400" y="1274650"/>
            <a:ext cx="2867938" cy="1022850"/>
            <a:chOff x="1483400" y="1274650"/>
            <a:chExt cx="2867938" cy="1022850"/>
          </a:xfrm>
        </p:grpSpPr>
        <p:cxnSp>
          <p:nvCxnSpPr>
            <p:cNvPr id="181" name="Google Shape;181;p17"/>
            <p:cNvCxnSpPr/>
            <p:nvPr/>
          </p:nvCxnSpPr>
          <p:spPr>
            <a:xfrm>
              <a:off x="3102738" y="1576600"/>
              <a:ext cx="1248600" cy="720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2" name="Google Shape;182;p17"/>
            <p:cNvSpPr/>
            <p:nvPr/>
          </p:nvSpPr>
          <p:spPr>
            <a:xfrm flipH="1">
              <a:off x="1483400" y="1395775"/>
              <a:ext cx="1410925" cy="387575"/>
            </a:xfrm>
            <a:custGeom>
              <a:avLst/>
              <a:gdLst/>
              <a:ahLst/>
              <a:cxnLst/>
              <a:rect l="l" t="t" r="r" b="b"/>
              <a:pathLst>
                <a:path w="56437" h="15503" extrusionOk="0">
                  <a:moveTo>
                    <a:pt x="1" y="1"/>
                  </a:moveTo>
                  <a:lnTo>
                    <a:pt x="1" y="15503"/>
                  </a:lnTo>
                  <a:lnTo>
                    <a:pt x="48697" y="15503"/>
                  </a:lnTo>
                  <a:cubicBezTo>
                    <a:pt x="52972" y="15503"/>
                    <a:pt x="56436" y="12026"/>
                    <a:pt x="56436" y="7752"/>
                  </a:cubicBezTo>
                  <a:cubicBezTo>
                    <a:pt x="56436" y="3477"/>
                    <a:pt x="52972" y="1"/>
                    <a:pt x="486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 flipH="1">
              <a:off x="2775675" y="1274650"/>
              <a:ext cx="727200" cy="629850"/>
            </a:xfrm>
            <a:custGeom>
              <a:avLst/>
              <a:gdLst/>
              <a:ahLst/>
              <a:cxnLst/>
              <a:rect l="l" t="t" r="r" b="b"/>
              <a:pathLst>
                <a:path w="29088" h="25194" extrusionOk="0">
                  <a:moveTo>
                    <a:pt x="7276" y="0"/>
                  </a:moveTo>
                  <a:lnTo>
                    <a:pt x="1" y="12597"/>
                  </a:lnTo>
                  <a:lnTo>
                    <a:pt x="7276" y="25194"/>
                  </a:lnTo>
                  <a:lnTo>
                    <a:pt x="21825" y="25194"/>
                  </a:lnTo>
                  <a:lnTo>
                    <a:pt x="29088" y="12597"/>
                  </a:lnTo>
                  <a:lnTo>
                    <a:pt x="218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 flipH="1">
              <a:off x="2857538" y="1345175"/>
              <a:ext cx="563475" cy="487600"/>
            </a:xfrm>
            <a:custGeom>
              <a:avLst/>
              <a:gdLst/>
              <a:ahLst/>
              <a:cxnLst/>
              <a:rect l="l" t="t" r="r" b="b"/>
              <a:pathLst>
                <a:path w="22539" h="19504" extrusionOk="0">
                  <a:moveTo>
                    <a:pt x="16335" y="1049"/>
                  </a:moveTo>
                  <a:lnTo>
                    <a:pt x="21384" y="9823"/>
                  </a:lnTo>
                  <a:lnTo>
                    <a:pt x="16335" y="18610"/>
                  </a:lnTo>
                  <a:lnTo>
                    <a:pt x="6215" y="18610"/>
                  </a:lnTo>
                  <a:lnTo>
                    <a:pt x="1155" y="9823"/>
                  </a:lnTo>
                  <a:lnTo>
                    <a:pt x="6215" y="1049"/>
                  </a:lnTo>
                  <a:close/>
                  <a:moveTo>
                    <a:pt x="5632" y="1"/>
                  </a:moveTo>
                  <a:lnTo>
                    <a:pt x="0" y="9752"/>
                  </a:lnTo>
                  <a:lnTo>
                    <a:pt x="5632" y="19503"/>
                  </a:lnTo>
                  <a:lnTo>
                    <a:pt x="16907" y="19503"/>
                  </a:lnTo>
                  <a:lnTo>
                    <a:pt x="22539" y="9752"/>
                  </a:lnTo>
                  <a:lnTo>
                    <a:pt x="16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 flipH="1">
              <a:off x="3612550" y="1496700"/>
              <a:ext cx="476550" cy="786125"/>
            </a:xfrm>
            <a:custGeom>
              <a:avLst/>
              <a:gdLst/>
              <a:ahLst/>
              <a:cxnLst/>
              <a:rect l="l" t="t" r="r" b="b"/>
              <a:pathLst>
                <a:path w="19062" h="31445" extrusionOk="0">
                  <a:moveTo>
                    <a:pt x="1345" y="0"/>
                  </a:moveTo>
                  <a:lnTo>
                    <a:pt x="0" y="762"/>
                  </a:lnTo>
                  <a:lnTo>
                    <a:pt x="17717" y="31444"/>
                  </a:lnTo>
                  <a:lnTo>
                    <a:pt x="19062" y="3067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3044864" y="1443295"/>
            <a:ext cx="188822" cy="291358"/>
            <a:chOff x="3044864" y="1443295"/>
            <a:chExt cx="188822" cy="291358"/>
          </a:xfrm>
        </p:grpSpPr>
        <p:sp>
          <p:nvSpPr>
            <p:cNvPr id="187" name="Google Shape;187;p17"/>
            <p:cNvSpPr/>
            <p:nvPr/>
          </p:nvSpPr>
          <p:spPr>
            <a:xfrm>
              <a:off x="3079832" y="1443295"/>
              <a:ext cx="118886" cy="50528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044864" y="1614460"/>
              <a:ext cx="188822" cy="120193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3051868" y="1511652"/>
              <a:ext cx="179475" cy="120316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91" name="Google Shape;191;p17"/>
          <p:cNvGrpSpPr/>
          <p:nvPr/>
        </p:nvGrpSpPr>
        <p:grpSpPr>
          <a:xfrm>
            <a:off x="3633000" y="1485975"/>
            <a:ext cx="1877950" cy="1626125"/>
            <a:chOff x="3633000" y="1485975"/>
            <a:chExt cx="1877950" cy="1626125"/>
          </a:xfrm>
        </p:grpSpPr>
        <p:sp>
          <p:nvSpPr>
            <p:cNvPr id="192" name="Google Shape;192;p17"/>
            <p:cNvSpPr/>
            <p:nvPr/>
          </p:nvSpPr>
          <p:spPr>
            <a:xfrm>
              <a:off x="3633000" y="1485975"/>
              <a:ext cx="1877950" cy="1626125"/>
            </a:xfrm>
            <a:custGeom>
              <a:avLst/>
              <a:gdLst/>
              <a:ahLst/>
              <a:cxnLst/>
              <a:rect l="l" t="t" r="r" b="b"/>
              <a:pathLst>
                <a:path w="75118" h="65045" extrusionOk="0">
                  <a:moveTo>
                    <a:pt x="18777" y="0"/>
                  </a:moveTo>
                  <a:lnTo>
                    <a:pt x="1" y="32528"/>
                  </a:lnTo>
                  <a:lnTo>
                    <a:pt x="18777" y="65044"/>
                  </a:lnTo>
                  <a:lnTo>
                    <a:pt x="56341" y="65044"/>
                  </a:lnTo>
                  <a:lnTo>
                    <a:pt x="75117" y="32528"/>
                  </a:lnTo>
                  <a:lnTo>
                    <a:pt x="563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3752663" y="1589550"/>
              <a:ext cx="1638625" cy="1418950"/>
            </a:xfrm>
            <a:custGeom>
              <a:avLst/>
              <a:gdLst/>
              <a:ahLst/>
              <a:cxnLst/>
              <a:rect l="l" t="t" r="r" b="b"/>
              <a:pathLst>
                <a:path w="65545" h="56758" extrusionOk="0">
                  <a:moveTo>
                    <a:pt x="16383" y="1"/>
                  </a:moveTo>
                  <a:lnTo>
                    <a:pt x="0" y="28385"/>
                  </a:lnTo>
                  <a:lnTo>
                    <a:pt x="16383" y="56758"/>
                  </a:lnTo>
                  <a:lnTo>
                    <a:pt x="49161" y="56758"/>
                  </a:lnTo>
                  <a:lnTo>
                    <a:pt x="65544" y="28385"/>
                  </a:lnTo>
                  <a:lnTo>
                    <a:pt x="491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743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 is a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very cold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place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3880650" y="1698800"/>
              <a:ext cx="1382650" cy="1198075"/>
            </a:xfrm>
            <a:custGeom>
              <a:avLst/>
              <a:gdLst/>
              <a:ahLst/>
              <a:cxnLst/>
              <a:rect l="l" t="t" r="r" b="b"/>
              <a:pathLst>
                <a:path w="55306" h="47923" extrusionOk="0">
                  <a:moveTo>
                    <a:pt x="40125" y="2382"/>
                  </a:moveTo>
                  <a:lnTo>
                    <a:pt x="52603" y="24027"/>
                  </a:lnTo>
                  <a:lnTo>
                    <a:pt x="40125" y="45685"/>
                  </a:lnTo>
                  <a:lnTo>
                    <a:pt x="15181" y="45685"/>
                  </a:lnTo>
                  <a:lnTo>
                    <a:pt x="2716" y="24027"/>
                  </a:lnTo>
                  <a:lnTo>
                    <a:pt x="15181" y="2382"/>
                  </a:lnTo>
                  <a:close/>
                  <a:moveTo>
                    <a:pt x="13824" y="0"/>
                  </a:moveTo>
                  <a:lnTo>
                    <a:pt x="1" y="23956"/>
                  </a:lnTo>
                  <a:lnTo>
                    <a:pt x="13824" y="47923"/>
                  </a:lnTo>
                  <a:lnTo>
                    <a:pt x="41482" y="47923"/>
                  </a:lnTo>
                  <a:lnTo>
                    <a:pt x="55305" y="23956"/>
                  </a:lnTo>
                  <a:lnTo>
                    <a:pt x="414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1958" name="Google Shape;1958;p44"/>
          <p:cNvGrpSpPr/>
          <p:nvPr/>
        </p:nvGrpSpPr>
        <p:grpSpPr>
          <a:xfrm>
            <a:off x="1758209" y="1212551"/>
            <a:ext cx="2274278" cy="1580031"/>
            <a:chOff x="1758209" y="1212551"/>
            <a:chExt cx="2274278" cy="1580031"/>
          </a:xfrm>
        </p:grpSpPr>
        <p:sp>
          <p:nvSpPr>
            <p:cNvPr id="1959" name="Google Shape;1959;p44"/>
            <p:cNvSpPr/>
            <p:nvPr/>
          </p:nvSpPr>
          <p:spPr>
            <a:xfrm>
              <a:off x="2625534" y="1212551"/>
              <a:ext cx="1406953" cy="1580031"/>
            </a:xfrm>
            <a:custGeom>
              <a:avLst/>
              <a:gdLst/>
              <a:ahLst/>
              <a:cxnLst/>
              <a:rect l="l" t="t" r="r" b="b"/>
              <a:pathLst>
                <a:path w="50912" h="57175" extrusionOk="0">
                  <a:moveTo>
                    <a:pt x="25450" y="1"/>
                  </a:moveTo>
                  <a:cubicBezTo>
                    <a:pt x="24548" y="1"/>
                    <a:pt x="23646" y="233"/>
                    <a:pt x="22836" y="697"/>
                  </a:cubicBezTo>
                  <a:lnTo>
                    <a:pt x="2608" y="12377"/>
                  </a:lnTo>
                  <a:cubicBezTo>
                    <a:pt x="988" y="13318"/>
                    <a:pt x="0" y="15033"/>
                    <a:pt x="0" y="16902"/>
                  </a:cubicBezTo>
                  <a:lnTo>
                    <a:pt x="0" y="40274"/>
                  </a:lnTo>
                  <a:cubicBezTo>
                    <a:pt x="0" y="42131"/>
                    <a:pt x="988" y="43858"/>
                    <a:pt x="2608" y="44798"/>
                  </a:cubicBezTo>
                  <a:lnTo>
                    <a:pt x="22836" y="56478"/>
                  </a:lnTo>
                  <a:cubicBezTo>
                    <a:pt x="23646" y="56942"/>
                    <a:pt x="24548" y="57175"/>
                    <a:pt x="25450" y="57175"/>
                  </a:cubicBezTo>
                  <a:cubicBezTo>
                    <a:pt x="26352" y="57175"/>
                    <a:pt x="27253" y="56942"/>
                    <a:pt x="28063" y="56478"/>
                  </a:cubicBezTo>
                  <a:lnTo>
                    <a:pt x="48304" y="44798"/>
                  </a:lnTo>
                  <a:cubicBezTo>
                    <a:pt x="49911" y="43858"/>
                    <a:pt x="50911" y="42131"/>
                    <a:pt x="50911" y="40274"/>
                  </a:cubicBezTo>
                  <a:lnTo>
                    <a:pt x="50911" y="16902"/>
                  </a:lnTo>
                  <a:cubicBezTo>
                    <a:pt x="50911" y="15033"/>
                    <a:pt x="49911" y="13318"/>
                    <a:pt x="48304" y="12377"/>
                  </a:cubicBezTo>
                  <a:lnTo>
                    <a:pt x="28063" y="697"/>
                  </a:lnTo>
                  <a:cubicBezTo>
                    <a:pt x="27253" y="233"/>
                    <a:pt x="26352" y="1"/>
                    <a:pt x="25450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2690006" y="1282633"/>
              <a:ext cx="1277649" cy="1439866"/>
            </a:xfrm>
            <a:custGeom>
              <a:avLst/>
              <a:gdLst/>
              <a:ahLst/>
              <a:cxnLst/>
              <a:rect l="l" t="t" r="r" b="b"/>
              <a:pathLst>
                <a:path w="46233" h="52103" extrusionOk="0">
                  <a:moveTo>
                    <a:pt x="23118" y="1"/>
                  </a:moveTo>
                  <a:cubicBezTo>
                    <a:pt x="22402" y="1"/>
                    <a:pt x="21688" y="186"/>
                    <a:pt x="21051" y="555"/>
                  </a:cubicBezTo>
                  <a:lnTo>
                    <a:pt x="2072" y="11508"/>
                  </a:lnTo>
                  <a:cubicBezTo>
                    <a:pt x="786" y="12247"/>
                    <a:pt x="1" y="13616"/>
                    <a:pt x="1" y="15104"/>
                  </a:cubicBezTo>
                  <a:lnTo>
                    <a:pt x="1" y="37000"/>
                  </a:lnTo>
                  <a:cubicBezTo>
                    <a:pt x="1" y="38488"/>
                    <a:pt x="786" y="39857"/>
                    <a:pt x="2072" y="40595"/>
                  </a:cubicBezTo>
                  <a:lnTo>
                    <a:pt x="21051" y="51549"/>
                  </a:lnTo>
                  <a:cubicBezTo>
                    <a:pt x="21688" y="51918"/>
                    <a:pt x="22402" y="52103"/>
                    <a:pt x="23118" y="52103"/>
                  </a:cubicBezTo>
                  <a:cubicBezTo>
                    <a:pt x="23834" y="52103"/>
                    <a:pt x="24551" y="51918"/>
                    <a:pt x="25194" y="51549"/>
                  </a:cubicBezTo>
                  <a:lnTo>
                    <a:pt x="44161" y="40595"/>
                  </a:lnTo>
                  <a:cubicBezTo>
                    <a:pt x="45447" y="39857"/>
                    <a:pt x="46233" y="38488"/>
                    <a:pt x="46233" y="37000"/>
                  </a:cubicBezTo>
                  <a:lnTo>
                    <a:pt x="46233" y="15104"/>
                  </a:lnTo>
                  <a:cubicBezTo>
                    <a:pt x="46233" y="13616"/>
                    <a:pt x="45447" y="12247"/>
                    <a:pt x="44161" y="11508"/>
                  </a:cubicBezTo>
                  <a:lnTo>
                    <a:pt x="25194" y="555"/>
                  </a:lnTo>
                  <a:cubicBezTo>
                    <a:pt x="24551" y="186"/>
                    <a:pt x="23834" y="1"/>
                    <a:pt x="2311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2381710" y="1258121"/>
              <a:ext cx="475460" cy="475488"/>
            </a:xfrm>
            <a:custGeom>
              <a:avLst/>
              <a:gdLst/>
              <a:ahLst/>
              <a:cxnLst/>
              <a:rect l="l" t="t" r="r" b="b"/>
              <a:pathLst>
                <a:path w="17205" h="17206" extrusionOk="0">
                  <a:moveTo>
                    <a:pt x="8597" y="1"/>
                  </a:moveTo>
                  <a:cubicBezTo>
                    <a:pt x="3846" y="1"/>
                    <a:pt x="1" y="3859"/>
                    <a:pt x="1" y="8609"/>
                  </a:cubicBezTo>
                  <a:cubicBezTo>
                    <a:pt x="1" y="13360"/>
                    <a:pt x="3846" y="17205"/>
                    <a:pt x="8597" y="17205"/>
                  </a:cubicBezTo>
                  <a:cubicBezTo>
                    <a:pt x="13347" y="17205"/>
                    <a:pt x="17205" y="13360"/>
                    <a:pt x="17205" y="8609"/>
                  </a:cubicBezTo>
                  <a:cubicBezTo>
                    <a:pt x="17205" y="3859"/>
                    <a:pt x="13347" y="1"/>
                    <a:pt x="8597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758209" y="2055363"/>
              <a:ext cx="1098961" cy="538330"/>
            </a:xfrm>
            <a:custGeom>
              <a:avLst/>
              <a:gdLst/>
              <a:ahLst/>
              <a:cxnLst/>
              <a:rect l="l" t="t" r="r" b="b"/>
              <a:pathLst>
                <a:path w="39767" h="19480" extrusionOk="0">
                  <a:moveTo>
                    <a:pt x="9739" y="1"/>
                  </a:moveTo>
                  <a:cubicBezTo>
                    <a:pt x="4382" y="1"/>
                    <a:pt x="0" y="4382"/>
                    <a:pt x="0" y="9740"/>
                  </a:cubicBezTo>
                  <a:cubicBezTo>
                    <a:pt x="0" y="15098"/>
                    <a:pt x="4382" y="19479"/>
                    <a:pt x="9739" y="19479"/>
                  </a:cubicBezTo>
                  <a:lnTo>
                    <a:pt x="30028" y="19479"/>
                  </a:lnTo>
                  <a:cubicBezTo>
                    <a:pt x="35386" y="19479"/>
                    <a:pt x="39767" y="15098"/>
                    <a:pt x="39767" y="9740"/>
                  </a:cubicBezTo>
                  <a:cubicBezTo>
                    <a:pt x="39767" y="4382"/>
                    <a:pt x="35386" y="1"/>
                    <a:pt x="30028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2286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798667" y="2153633"/>
              <a:ext cx="398497" cy="341790"/>
            </a:xfrm>
            <a:custGeom>
              <a:avLst/>
              <a:gdLst/>
              <a:ahLst/>
              <a:cxnLst/>
              <a:rect l="l" t="t" r="r" b="b"/>
              <a:pathLst>
                <a:path w="14420" h="12368" extrusionOk="0">
                  <a:moveTo>
                    <a:pt x="7035" y="1"/>
                  </a:moveTo>
                  <a:cubicBezTo>
                    <a:pt x="4583" y="1"/>
                    <a:pt x="2262" y="1456"/>
                    <a:pt x="1287" y="3850"/>
                  </a:cubicBezTo>
                  <a:cubicBezTo>
                    <a:pt x="1" y="7017"/>
                    <a:pt x="1525" y="10625"/>
                    <a:pt x="4704" y="11911"/>
                  </a:cubicBezTo>
                  <a:cubicBezTo>
                    <a:pt x="5469" y="12221"/>
                    <a:pt x="6261" y="12367"/>
                    <a:pt x="7039" y="12367"/>
                  </a:cubicBezTo>
                  <a:cubicBezTo>
                    <a:pt x="9491" y="12367"/>
                    <a:pt x="11812" y="10910"/>
                    <a:pt x="12788" y="8506"/>
                  </a:cubicBezTo>
                  <a:cubicBezTo>
                    <a:pt x="12955" y="8113"/>
                    <a:pt x="13062" y="7720"/>
                    <a:pt x="13145" y="7315"/>
                  </a:cubicBezTo>
                  <a:lnTo>
                    <a:pt x="14419" y="6041"/>
                  </a:lnTo>
                  <a:lnTo>
                    <a:pt x="13062" y="4696"/>
                  </a:lnTo>
                  <a:cubicBezTo>
                    <a:pt x="12597" y="2838"/>
                    <a:pt x="11288" y="1231"/>
                    <a:pt x="9371" y="457"/>
                  </a:cubicBezTo>
                  <a:cubicBezTo>
                    <a:pt x="8605" y="147"/>
                    <a:pt x="7813" y="1"/>
                    <a:pt x="7035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964" name="Google Shape;1964;p44"/>
          <p:cNvSpPr/>
          <p:nvPr/>
        </p:nvSpPr>
        <p:spPr>
          <a:xfrm>
            <a:off x="2516385" y="1361441"/>
            <a:ext cx="206134" cy="268839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5" name="Google Shape;1965;p44"/>
          <p:cNvGrpSpPr/>
          <p:nvPr/>
        </p:nvGrpSpPr>
        <p:grpSpPr>
          <a:xfrm>
            <a:off x="4108124" y="1212551"/>
            <a:ext cx="2262754" cy="1580031"/>
            <a:chOff x="4108124" y="1212551"/>
            <a:chExt cx="2262754" cy="1580031"/>
          </a:xfrm>
        </p:grpSpPr>
        <p:sp>
          <p:nvSpPr>
            <p:cNvPr id="1966" name="Google Shape;1966;p44"/>
            <p:cNvSpPr/>
            <p:nvPr/>
          </p:nvSpPr>
          <p:spPr>
            <a:xfrm>
              <a:off x="4108124" y="1212551"/>
              <a:ext cx="1407285" cy="1580031"/>
            </a:xfrm>
            <a:custGeom>
              <a:avLst/>
              <a:gdLst/>
              <a:ahLst/>
              <a:cxnLst/>
              <a:rect l="l" t="t" r="r" b="b"/>
              <a:pathLst>
                <a:path w="50924" h="57175" extrusionOk="0">
                  <a:moveTo>
                    <a:pt x="25462" y="1"/>
                  </a:moveTo>
                  <a:cubicBezTo>
                    <a:pt x="24560" y="1"/>
                    <a:pt x="23658" y="233"/>
                    <a:pt x="22849" y="697"/>
                  </a:cubicBezTo>
                  <a:lnTo>
                    <a:pt x="2620" y="12377"/>
                  </a:lnTo>
                  <a:cubicBezTo>
                    <a:pt x="1001" y="13318"/>
                    <a:pt x="1" y="15033"/>
                    <a:pt x="1" y="16902"/>
                  </a:cubicBezTo>
                  <a:lnTo>
                    <a:pt x="1" y="40274"/>
                  </a:lnTo>
                  <a:cubicBezTo>
                    <a:pt x="1" y="42131"/>
                    <a:pt x="1001" y="43858"/>
                    <a:pt x="2620" y="44798"/>
                  </a:cubicBezTo>
                  <a:lnTo>
                    <a:pt x="22849" y="56478"/>
                  </a:lnTo>
                  <a:cubicBezTo>
                    <a:pt x="23658" y="56942"/>
                    <a:pt x="24560" y="57175"/>
                    <a:pt x="25462" y="57175"/>
                  </a:cubicBezTo>
                  <a:cubicBezTo>
                    <a:pt x="26364" y="57175"/>
                    <a:pt x="27266" y="56942"/>
                    <a:pt x="28076" y="56478"/>
                  </a:cubicBezTo>
                  <a:lnTo>
                    <a:pt x="48316" y="44798"/>
                  </a:lnTo>
                  <a:cubicBezTo>
                    <a:pt x="49924" y="43858"/>
                    <a:pt x="50924" y="42131"/>
                    <a:pt x="50924" y="40274"/>
                  </a:cubicBezTo>
                  <a:lnTo>
                    <a:pt x="50924" y="16902"/>
                  </a:lnTo>
                  <a:cubicBezTo>
                    <a:pt x="50924" y="15033"/>
                    <a:pt x="49924" y="13318"/>
                    <a:pt x="48316" y="12377"/>
                  </a:cubicBezTo>
                  <a:lnTo>
                    <a:pt x="28076" y="697"/>
                  </a:lnTo>
                  <a:cubicBezTo>
                    <a:pt x="27266" y="233"/>
                    <a:pt x="26364" y="1"/>
                    <a:pt x="2546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4172956" y="1282633"/>
              <a:ext cx="1277649" cy="1439866"/>
            </a:xfrm>
            <a:custGeom>
              <a:avLst/>
              <a:gdLst/>
              <a:ahLst/>
              <a:cxnLst/>
              <a:rect l="l" t="t" r="r" b="b"/>
              <a:pathLst>
                <a:path w="46233" h="52103" extrusionOk="0">
                  <a:moveTo>
                    <a:pt x="23118" y="1"/>
                  </a:moveTo>
                  <a:cubicBezTo>
                    <a:pt x="22402" y="1"/>
                    <a:pt x="21687" y="186"/>
                    <a:pt x="21050" y="555"/>
                  </a:cubicBezTo>
                  <a:lnTo>
                    <a:pt x="2072" y="11508"/>
                  </a:lnTo>
                  <a:cubicBezTo>
                    <a:pt x="786" y="12247"/>
                    <a:pt x="0" y="13616"/>
                    <a:pt x="0" y="15104"/>
                  </a:cubicBezTo>
                  <a:lnTo>
                    <a:pt x="0" y="37000"/>
                  </a:lnTo>
                  <a:cubicBezTo>
                    <a:pt x="0" y="38488"/>
                    <a:pt x="786" y="39857"/>
                    <a:pt x="2072" y="40595"/>
                  </a:cubicBezTo>
                  <a:lnTo>
                    <a:pt x="21050" y="51549"/>
                  </a:lnTo>
                  <a:cubicBezTo>
                    <a:pt x="21687" y="51918"/>
                    <a:pt x="22402" y="52103"/>
                    <a:pt x="23118" y="52103"/>
                  </a:cubicBezTo>
                  <a:cubicBezTo>
                    <a:pt x="23833" y="52103"/>
                    <a:pt x="24551" y="51918"/>
                    <a:pt x="25194" y="51549"/>
                  </a:cubicBezTo>
                  <a:lnTo>
                    <a:pt x="44160" y="40595"/>
                  </a:lnTo>
                  <a:cubicBezTo>
                    <a:pt x="45446" y="39857"/>
                    <a:pt x="46232" y="38488"/>
                    <a:pt x="46232" y="37000"/>
                  </a:cubicBezTo>
                  <a:lnTo>
                    <a:pt x="46232" y="15104"/>
                  </a:lnTo>
                  <a:cubicBezTo>
                    <a:pt x="46232" y="13616"/>
                    <a:pt x="45446" y="12247"/>
                    <a:pt x="44160" y="11508"/>
                  </a:cubicBezTo>
                  <a:lnTo>
                    <a:pt x="25194" y="555"/>
                  </a:lnTo>
                  <a:cubicBezTo>
                    <a:pt x="24551" y="186"/>
                    <a:pt x="23833" y="1"/>
                    <a:pt x="2311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5271917" y="1258121"/>
              <a:ext cx="475460" cy="475488"/>
            </a:xfrm>
            <a:custGeom>
              <a:avLst/>
              <a:gdLst/>
              <a:ahLst/>
              <a:cxnLst/>
              <a:rect l="l" t="t" r="r" b="b"/>
              <a:pathLst>
                <a:path w="17205" h="17206" extrusionOk="0">
                  <a:moveTo>
                    <a:pt x="8596" y="1"/>
                  </a:moveTo>
                  <a:cubicBezTo>
                    <a:pt x="3846" y="1"/>
                    <a:pt x="0" y="3859"/>
                    <a:pt x="0" y="8609"/>
                  </a:cubicBezTo>
                  <a:cubicBezTo>
                    <a:pt x="0" y="13360"/>
                    <a:pt x="3846" y="17205"/>
                    <a:pt x="8596" y="17205"/>
                  </a:cubicBezTo>
                  <a:cubicBezTo>
                    <a:pt x="13347" y="17205"/>
                    <a:pt x="17205" y="13360"/>
                    <a:pt x="17205" y="8609"/>
                  </a:cubicBezTo>
                  <a:cubicBezTo>
                    <a:pt x="17205" y="3859"/>
                    <a:pt x="13347" y="1"/>
                    <a:pt x="8596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5271917" y="2055363"/>
              <a:ext cx="1098961" cy="538330"/>
            </a:xfrm>
            <a:custGeom>
              <a:avLst/>
              <a:gdLst/>
              <a:ahLst/>
              <a:cxnLst/>
              <a:rect l="l" t="t" r="r" b="b"/>
              <a:pathLst>
                <a:path w="39767" h="19480" extrusionOk="0">
                  <a:moveTo>
                    <a:pt x="9739" y="1"/>
                  </a:moveTo>
                  <a:cubicBezTo>
                    <a:pt x="4382" y="1"/>
                    <a:pt x="0" y="4382"/>
                    <a:pt x="0" y="9740"/>
                  </a:cubicBezTo>
                  <a:cubicBezTo>
                    <a:pt x="0" y="15098"/>
                    <a:pt x="4382" y="19479"/>
                    <a:pt x="9739" y="19479"/>
                  </a:cubicBezTo>
                  <a:lnTo>
                    <a:pt x="30028" y="19479"/>
                  </a:lnTo>
                  <a:cubicBezTo>
                    <a:pt x="35385" y="19479"/>
                    <a:pt x="39767" y="15098"/>
                    <a:pt x="39767" y="9740"/>
                  </a:cubicBezTo>
                  <a:cubicBezTo>
                    <a:pt x="39767" y="4382"/>
                    <a:pt x="35385" y="1"/>
                    <a:pt x="30028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5931923" y="2153633"/>
              <a:ext cx="398497" cy="341790"/>
            </a:xfrm>
            <a:custGeom>
              <a:avLst/>
              <a:gdLst/>
              <a:ahLst/>
              <a:cxnLst/>
              <a:rect l="l" t="t" r="r" b="b"/>
              <a:pathLst>
                <a:path w="14420" h="12368" extrusionOk="0">
                  <a:moveTo>
                    <a:pt x="7381" y="1"/>
                  </a:moveTo>
                  <a:cubicBezTo>
                    <a:pt x="6603" y="1"/>
                    <a:pt x="5812" y="147"/>
                    <a:pt x="5049" y="457"/>
                  </a:cubicBezTo>
                  <a:cubicBezTo>
                    <a:pt x="3132" y="1231"/>
                    <a:pt x="1823" y="2838"/>
                    <a:pt x="1358" y="4696"/>
                  </a:cubicBezTo>
                  <a:lnTo>
                    <a:pt x="1" y="6041"/>
                  </a:lnTo>
                  <a:lnTo>
                    <a:pt x="1275" y="7315"/>
                  </a:lnTo>
                  <a:cubicBezTo>
                    <a:pt x="1358" y="7720"/>
                    <a:pt x="1465" y="8113"/>
                    <a:pt x="1632" y="8506"/>
                  </a:cubicBezTo>
                  <a:cubicBezTo>
                    <a:pt x="2608" y="10910"/>
                    <a:pt x="4929" y="12367"/>
                    <a:pt x="7381" y="12367"/>
                  </a:cubicBezTo>
                  <a:cubicBezTo>
                    <a:pt x="8160" y="12367"/>
                    <a:pt x="8951" y="12221"/>
                    <a:pt x="9716" y="11911"/>
                  </a:cubicBezTo>
                  <a:cubicBezTo>
                    <a:pt x="12895" y="10625"/>
                    <a:pt x="14419" y="7017"/>
                    <a:pt x="13134" y="3850"/>
                  </a:cubicBezTo>
                  <a:cubicBezTo>
                    <a:pt x="12158" y="1456"/>
                    <a:pt x="9830" y="1"/>
                    <a:pt x="7381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71" name="Google Shape;1971;p44"/>
          <p:cNvGrpSpPr/>
          <p:nvPr/>
        </p:nvGrpSpPr>
        <p:grpSpPr>
          <a:xfrm>
            <a:off x="5373745" y="1369273"/>
            <a:ext cx="271822" cy="253170"/>
            <a:chOff x="-11295075" y="4092875"/>
            <a:chExt cx="355250" cy="330825"/>
          </a:xfrm>
        </p:grpSpPr>
        <p:sp>
          <p:nvSpPr>
            <p:cNvPr id="1972" name="Google Shape;1972;p44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44"/>
          <p:cNvGrpSpPr/>
          <p:nvPr/>
        </p:nvGrpSpPr>
        <p:grpSpPr>
          <a:xfrm>
            <a:off x="5123185" y="2715646"/>
            <a:ext cx="2262422" cy="1580280"/>
            <a:chOff x="5123185" y="2715646"/>
            <a:chExt cx="2262422" cy="1580280"/>
          </a:xfrm>
        </p:grpSpPr>
        <p:sp>
          <p:nvSpPr>
            <p:cNvPr id="1978" name="Google Shape;1978;p44"/>
            <p:cNvSpPr/>
            <p:nvPr/>
          </p:nvSpPr>
          <p:spPr>
            <a:xfrm>
              <a:off x="5123185" y="2715646"/>
              <a:ext cx="1406953" cy="1580280"/>
            </a:xfrm>
            <a:custGeom>
              <a:avLst/>
              <a:gdLst/>
              <a:ahLst/>
              <a:cxnLst/>
              <a:rect l="l" t="t" r="r" b="b"/>
              <a:pathLst>
                <a:path w="50912" h="57184" extrusionOk="0">
                  <a:moveTo>
                    <a:pt x="25450" y="1"/>
                  </a:moveTo>
                  <a:cubicBezTo>
                    <a:pt x="24548" y="1"/>
                    <a:pt x="23646" y="236"/>
                    <a:pt x="22837" y="706"/>
                  </a:cubicBezTo>
                  <a:lnTo>
                    <a:pt x="2608" y="12386"/>
                  </a:lnTo>
                  <a:cubicBezTo>
                    <a:pt x="989" y="13315"/>
                    <a:pt x="0" y="15041"/>
                    <a:pt x="0" y="16910"/>
                  </a:cubicBezTo>
                  <a:lnTo>
                    <a:pt x="0" y="40270"/>
                  </a:lnTo>
                  <a:cubicBezTo>
                    <a:pt x="0" y="42140"/>
                    <a:pt x="989" y="43866"/>
                    <a:pt x="2608" y="44795"/>
                  </a:cubicBezTo>
                  <a:lnTo>
                    <a:pt x="22837" y="56487"/>
                  </a:lnTo>
                  <a:cubicBezTo>
                    <a:pt x="23646" y="56951"/>
                    <a:pt x="24548" y="57183"/>
                    <a:pt x="25450" y="57183"/>
                  </a:cubicBezTo>
                  <a:cubicBezTo>
                    <a:pt x="26352" y="57183"/>
                    <a:pt x="27254" y="56951"/>
                    <a:pt x="28063" y="56487"/>
                  </a:cubicBezTo>
                  <a:lnTo>
                    <a:pt x="48304" y="44795"/>
                  </a:lnTo>
                  <a:cubicBezTo>
                    <a:pt x="49911" y="43866"/>
                    <a:pt x="50912" y="42140"/>
                    <a:pt x="50912" y="40270"/>
                  </a:cubicBezTo>
                  <a:lnTo>
                    <a:pt x="50912" y="16910"/>
                  </a:lnTo>
                  <a:cubicBezTo>
                    <a:pt x="50912" y="15041"/>
                    <a:pt x="49911" y="13315"/>
                    <a:pt x="48304" y="12386"/>
                  </a:cubicBezTo>
                  <a:lnTo>
                    <a:pt x="28063" y="706"/>
                  </a:lnTo>
                  <a:cubicBezTo>
                    <a:pt x="27254" y="236"/>
                    <a:pt x="26352" y="1"/>
                    <a:pt x="25450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5187685" y="2785728"/>
              <a:ext cx="1277621" cy="1440115"/>
            </a:xfrm>
            <a:custGeom>
              <a:avLst/>
              <a:gdLst/>
              <a:ahLst/>
              <a:cxnLst/>
              <a:rect l="l" t="t" r="r" b="b"/>
              <a:pathLst>
                <a:path w="46232" h="52112" extrusionOk="0">
                  <a:moveTo>
                    <a:pt x="23117" y="1"/>
                  </a:moveTo>
                  <a:cubicBezTo>
                    <a:pt x="22402" y="1"/>
                    <a:pt x="21687" y="188"/>
                    <a:pt x="21050" y="563"/>
                  </a:cubicBezTo>
                  <a:lnTo>
                    <a:pt x="2072" y="11517"/>
                  </a:lnTo>
                  <a:cubicBezTo>
                    <a:pt x="786" y="12255"/>
                    <a:pt x="0" y="13624"/>
                    <a:pt x="0" y="15101"/>
                  </a:cubicBezTo>
                  <a:lnTo>
                    <a:pt x="0" y="37008"/>
                  </a:lnTo>
                  <a:cubicBezTo>
                    <a:pt x="0" y="38496"/>
                    <a:pt x="786" y="39866"/>
                    <a:pt x="2072" y="40604"/>
                  </a:cubicBezTo>
                  <a:lnTo>
                    <a:pt x="21050" y="51558"/>
                  </a:lnTo>
                  <a:cubicBezTo>
                    <a:pt x="21687" y="51927"/>
                    <a:pt x="22402" y="52111"/>
                    <a:pt x="23117" y="52111"/>
                  </a:cubicBezTo>
                  <a:cubicBezTo>
                    <a:pt x="23833" y="52111"/>
                    <a:pt x="24551" y="51927"/>
                    <a:pt x="25194" y="51558"/>
                  </a:cubicBezTo>
                  <a:lnTo>
                    <a:pt x="44160" y="40604"/>
                  </a:lnTo>
                  <a:cubicBezTo>
                    <a:pt x="45446" y="39866"/>
                    <a:pt x="46232" y="38496"/>
                    <a:pt x="46232" y="37008"/>
                  </a:cubicBezTo>
                  <a:lnTo>
                    <a:pt x="46232" y="15101"/>
                  </a:lnTo>
                  <a:cubicBezTo>
                    <a:pt x="46232" y="13624"/>
                    <a:pt x="45446" y="12255"/>
                    <a:pt x="44160" y="11517"/>
                  </a:cubicBezTo>
                  <a:lnTo>
                    <a:pt x="25194" y="563"/>
                  </a:lnTo>
                  <a:cubicBezTo>
                    <a:pt x="24551" y="188"/>
                    <a:pt x="23833" y="1"/>
                    <a:pt x="2311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6286619" y="3774536"/>
              <a:ext cx="475488" cy="475488"/>
            </a:xfrm>
            <a:custGeom>
              <a:avLst/>
              <a:gdLst/>
              <a:ahLst/>
              <a:cxnLst/>
              <a:rect l="l" t="t" r="r" b="b"/>
              <a:pathLst>
                <a:path w="17206" h="17206" extrusionOk="0">
                  <a:moveTo>
                    <a:pt x="8609" y="1"/>
                  </a:moveTo>
                  <a:cubicBezTo>
                    <a:pt x="3859" y="1"/>
                    <a:pt x="1" y="3858"/>
                    <a:pt x="1" y="8609"/>
                  </a:cubicBezTo>
                  <a:cubicBezTo>
                    <a:pt x="1" y="13360"/>
                    <a:pt x="3859" y="17205"/>
                    <a:pt x="8609" y="17205"/>
                  </a:cubicBezTo>
                  <a:cubicBezTo>
                    <a:pt x="13360" y="17205"/>
                    <a:pt x="17205" y="13360"/>
                    <a:pt x="17205" y="8609"/>
                  </a:cubicBezTo>
                  <a:cubicBezTo>
                    <a:pt x="17205" y="3858"/>
                    <a:pt x="13360" y="1"/>
                    <a:pt x="8609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6286619" y="2914784"/>
              <a:ext cx="1098989" cy="538330"/>
            </a:xfrm>
            <a:custGeom>
              <a:avLst/>
              <a:gdLst/>
              <a:ahLst/>
              <a:cxnLst/>
              <a:rect l="l" t="t" r="r" b="b"/>
              <a:pathLst>
                <a:path w="39768" h="19480" extrusionOk="0">
                  <a:moveTo>
                    <a:pt x="9740" y="1"/>
                  </a:moveTo>
                  <a:cubicBezTo>
                    <a:pt x="4382" y="1"/>
                    <a:pt x="1" y="4382"/>
                    <a:pt x="1" y="9740"/>
                  </a:cubicBezTo>
                  <a:cubicBezTo>
                    <a:pt x="1" y="15098"/>
                    <a:pt x="4382" y="19479"/>
                    <a:pt x="9740" y="19479"/>
                  </a:cubicBezTo>
                  <a:lnTo>
                    <a:pt x="30028" y="19479"/>
                  </a:lnTo>
                  <a:cubicBezTo>
                    <a:pt x="35386" y="19479"/>
                    <a:pt x="39768" y="15098"/>
                    <a:pt x="39768" y="9740"/>
                  </a:cubicBezTo>
                  <a:cubicBezTo>
                    <a:pt x="39768" y="4382"/>
                    <a:pt x="35386" y="1"/>
                    <a:pt x="30028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228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6946653" y="3013054"/>
              <a:ext cx="398497" cy="341790"/>
            </a:xfrm>
            <a:custGeom>
              <a:avLst/>
              <a:gdLst/>
              <a:ahLst/>
              <a:cxnLst/>
              <a:rect l="l" t="t" r="r" b="b"/>
              <a:pathLst>
                <a:path w="14420" h="12368" extrusionOk="0">
                  <a:moveTo>
                    <a:pt x="7381" y="1"/>
                  </a:moveTo>
                  <a:cubicBezTo>
                    <a:pt x="4929" y="1"/>
                    <a:pt x="2608" y="1458"/>
                    <a:pt x="1632" y="3862"/>
                  </a:cubicBezTo>
                  <a:cubicBezTo>
                    <a:pt x="1465" y="4243"/>
                    <a:pt x="1358" y="4648"/>
                    <a:pt x="1275" y="5053"/>
                  </a:cubicBezTo>
                  <a:lnTo>
                    <a:pt x="1" y="6315"/>
                  </a:lnTo>
                  <a:lnTo>
                    <a:pt x="1358" y="7672"/>
                  </a:lnTo>
                  <a:cubicBezTo>
                    <a:pt x="1822" y="9518"/>
                    <a:pt x="3132" y="11137"/>
                    <a:pt x="5049" y="11911"/>
                  </a:cubicBezTo>
                  <a:cubicBezTo>
                    <a:pt x="5812" y="12221"/>
                    <a:pt x="6602" y="12367"/>
                    <a:pt x="7379" y="12367"/>
                  </a:cubicBezTo>
                  <a:cubicBezTo>
                    <a:pt x="9829" y="12367"/>
                    <a:pt x="12157" y="10910"/>
                    <a:pt x="13133" y="8506"/>
                  </a:cubicBezTo>
                  <a:cubicBezTo>
                    <a:pt x="14419" y="5351"/>
                    <a:pt x="12895" y="1743"/>
                    <a:pt x="9716" y="457"/>
                  </a:cubicBezTo>
                  <a:cubicBezTo>
                    <a:pt x="8951" y="148"/>
                    <a:pt x="8159" y="1"/>
                    <a:pt x="7381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3" name="Google Shape;1983;p44"/>
          <p:cNvGrpSpPr/>
          <p:nvPr/>
        </p:nvGrpSpPr>
        <p:grpSpPr>
          <a:xfrm>
            <a:off x="6389072" y="3885689"/>
            <a:ext cx="270617" cy="253170"/>
            <a:chOff x="-10858725" y="4092875"/>
            <a:chExt cx="353675" cy="330825"/>
          </a:xfrm>
        </p:grpSpPr>
        <p:sp>
          <p:nvSpPr>
            <p:cNvPr id="1984" name="Google Shape;1984;p44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44"/>
          <p:cNvGrpSpPr/>
          <p:nvPr/>
        </p:nvGrpSpPr>
        <p:grpSpPr>
          <a:xfrm>
            <a:off x="2772939" y="2715646"/>
            <a:ext cx="2274250" cy="1580280"/>
            <a:chOff x="2772939" y="2715646"/>
            <a:chExt cx="2274250" cy="1580280"/>
          </a:xfrm>
        </p:grpSpPr>
        <p:sp>
          <p:nvSpPr>
            <p:cNvPr id="1991" name="Google Shape;1991;p44"/>
            <p:cNvSpPr/>
            <p:nvPr/>
          </p:nvSpPr>
          <p:spPr>
            <a:xfrm>
              <a:off x="3640236" y="2715646"/>
              <a:ext cx="1406953" cy="1580280"/>
            </a:xfrm>
            <a:custGeom>
              <a:avLst/>
              <a:gdLst/>
              <a:ahLst/>
              <a:cxnLst/>
              <a:rect l="l" t="t" r="r" b="b"/>
              <a:pathLst>
                <a:path w="50912" h="57184" extrusionOk="0">
                  <a:moveTo>
                    <a:pt x="25452" y="1"/>
                  </a:moveTo>
                  <a:cubicBezTo>
                    <a:pt x="24552" y="1"/>
                    <a:pt x="23653" y="236"/>
                    <a:pt x="22849" y="706"/>
                  </a:cubicBezTo>
                  <a:lnTo>
                    <a:pt x="2608" y="12386"/>
                  </a:lnTo>
                  <a:cubicBezTo>
                    <a:pt x="989" y="13315"/>
                    <a:pt x="1" y="15041"/>
                    <a:pt x="1" y="16910"/>
                  </a:cubicBezTo>
                  <a:lnTo>
                    <a:pt x="1" y="40270"/>
                  </a:lnTo>
                  <a:cubicBezTo>
                    <a:pt x="1" y="42140"/>
                    <a:pt x="989" y="43866"/>
                    <a:pt x="2608" y="44795"/>
                  </a:cubicBezTo>
                  <a:lnTo>
                    <a:pt x="22849" y="56487"/>
                  </a:lnTo>
                  <a:cubicBezTo>
                    <a:pt x="23653" y="56951"/>
                    <a:pt x="24552" y="57183"/>
                    <a:pt x="25452" y="57183"/>
                  </a:cubicBezTo>
                  <a:cubicBezTo>
                    <a:pt x="26352" y="57183"/>
                    <a:pt x="27254" y="56951"/>
                    <a:pt x="28064" y="56487"/>
                  </a:cubicBezTo>
                  <a:lnTo>
                    <a:pt x="48305" y="44795"/>
                  </a:lnTo>
                  <a:cubicBezTo>
                    <a:pt x="49912" y="43866"/>
                    <a:pt x="50912" y="42140"/>
                    <a:pt x="50912" y="40270"/>
                  </a:cubicBezTo>
                  <a:lnTo>
                    <a:pt x="50912" y="16910"/>
                  </a:lnTo>
                  <a:cubicBezTo>
                    <a:pt x="50912" y="15041"/>
                    <a:pt x="49912" y="13315"/>
                    <a:pt x="48305" y="12386"/>
                  </a:cubicBezTo>
                  <a:lnTo>
                    <a:pt x="28064" y="706"/>
                  </a:lnTo>
                  <a:cubicBezTo>
                    <a:pt x="27254" y="236"/>
                    <a:pt x="26352" y="1"/>
                    <a:pt x="25452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3704736" y="2785728"/>
              <a:ext cx="1277649" cy="1440115"/>
            </a:xfrm>
            <a:custGeom>
              <a:avLst/>
              <a:gdLst/>
              <a:ahLst/>
              <a:cxnLst/>
              <a:rect l="l" t="t" r="r" b="b"/>
              <a:pathLst>
                <a:path w="46233" h="52112" extrusionOk="0">
                  <a:moveTo>
                    <a:pt x="23118" y="1"/>
                  </a:moveTo>
                  <a:cubicBezTo>
                    <a:pt x="22402" y="1"/>
                    <a:pt x="21688" y="188"/>
                    <a:pt x="21051" y="563"/>
                  </a:cubicBezTo>
                  <a:lnTo>
                    <a:pt x="2072" y="11517"/>
                  </a:lnTo>
                  <a:cubicBezTo>
                    <a:pt x="786" y="12255"/>
                    <a:pt x="1" y="13624"/>
                    <a:pt x="1" y="15101"/>
                  </a:cubicBezTo>
                  <a:lnTo>
                    <a:pt x="1" y="37008"/>
                  </a:lnTo>
                  <a:cubicBezTo>
                    <a:pt x="1" y="38496"/>
                    <a:pt x="786" y="39866"/>
                    <a:pt x="2072" y="40604"/>
                  </a:cubicBezTo>
                  <a:lnTo>
                    <a:pt x="21051" y="51558"/>
                  </a:lnTo>
                  <a:cubicBezTo>
                    <a:pt x="21688" y="51927"/>
                    <a:pt x="22402" y="52111"/>
                    <a:pt x="23118" y="52111"/>
                  </a:cubicBezTo>
                  <a:cubicBezTo>
                    <a:pt x="23834" y="52111"/>
                    <a:pt x="24551" y="51927"/>
                    <a:pt x="25194" y="51558"/>
                  </a:cubicBezTo>
                  <a:lnTo>
                    <a:pt x="44161" y="40604"/>
                  </a:lnTo>
                  <a:cubicBezTo>
                    <a:pt x="45447" y="39866"/>
                    <a:pt x="46233" y="38496"/>
                    <a:pt x="46233" y="37008"/>
                  </a:cubicBezTo>
                  <a:lnTo>
                    <a:pt x="46233" y="15101"/>
                  </a:lnTo>
                  <a:cubicBezTo>
                    <a:pt x="46233" y="13624"/>
                    <a:pt x="45447" y="12255"/>
                    <a:pt x="44161" y="11517"/>
                  </a:cubicBezTo>
                  <a:lnTo>
                    <a:pt x="25194" y="563"/>
                  </a:lnTo>
                  <a:cubicBezTo>
                    <a:pt x="24551" y="188"/>
                    <a:pt x="23834" y="1"/>
                    <a:pt x="2311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3396440" y="3774536"/>
              <a:ext cx="475460" cy="475488"/>
            </a:xfrm>
            <a:custGeom>
              <a:avLst/>
              <a:gdLst/>
              <a:ahLst/>
              <a:cxnLst/>
              <a:rect l="l" t="t" r="r" b="b"/>
              <a:pathLst>
                <a:path w="17205" h="17206" extrusionOk="0">
                  <a:moveTo>
                    <a:pt x="8597" y="1"/>
                  </a:moveTo>
                  <a:cubicBezTo>
                    <a:pt x="3846" y="1"/>
                    <a:pt x="0" y="3858"/>
                    <a:pt x="0" y="8609"/>
                  </a:cubicBezTo>
                  <a:cubicBezTo>
                    <a:pt x="0" y="13360"/>
                    <a:pt x="3846" y="17205"/>
                    <a:pt x="8597" y="17205"/>
                  </a:cubicBezTo>
                  <a:cubicBezTo>
                    <a:pt x="13347" y="17205"/>
                    <a:pt x="17205" y="13360"/>
                    <a:pt x="17205" y="8609"/>
                  </a:cubicBezTo>
                  <a:cubicBezTo>
                    <a:pt x="17205" y="3858"/>
                    <a:pt x="13347" y="1"/>
                    <a:pt x="8597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2772939" y="2915447"/>
              <a:ext cx="1098961" cy="538330"/>
            </a:xfrm>
            <a:custGeom>
              <a:avLst/>
              <a:gdLst/>
              <a:ahLst/>
              <a:cxnLst/>
              <a:rect l="l" t="t" r="r" b="b"/>
              <a:pathLst>
                <a:path w="39767" h="19480" extrusionOk="0">
                  <a:moveTo>
                    <a:pt x="9739" y="1"/>
                  </a:moveTo>
                  <a:cubicBezTo>
                    <a:pt x="4382" y="1"/>
                    <a:pt x="0" y="4382"/>
                    <a:pt x="0" y="9740"/>
                  </a:cubicBezTo>
                  <a:cubicBezTo>
                    <a:pt x="0" y="15098"/>
                    <a:pt x="4382" y="19479"/>
                    <a:pt x="9739" y="19479"/>
                  </a:cubicBezTo>
                  <a:lnTo>
                    <a:pt x="30028" y="19479"/>
                  </a:lnTo>
                  <a:cubicBezTo>
                    <a:pt x="35386" y="19479"/>
                    <a:pt x="39767" y="15098"/>
                    <a:pt x="39767" y="9740"/>
                  </a:cubicBezTo>
                  <a:cubicBezTo>
                    <a:pt x="39767" y="4382"/>
                    <a:pt x="35386" y="1"/>
                    <a:pt x="30028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2286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2813397" y="3013717"/>
              <a:ext cx="398497" cy="341790"/>
            </a:xfrm>
            <a:custGeom>
              <a:avLst/>
              <a:gdLst/>
              <a:ahLst/>
              <a:cxnLst/>
              <a:rect l="l" t="t" r="r" b="b"/>
              <a:pathLst>
                <a:path w="14420" h="12368" extrusionOk="0">
                  <a:moveTo>
                    <a:pt x="7035" y="1"/>
                  </a:moveTo>
                  <a:cubicBezTo>
                    <a:pt x="4583" y="1"/>
                    <a:pt x="2262" y="1456"/>
                    <a:pt x="1287" y="3850"/>
                  </a:cubicBezTo>
                  <a:cubicBezTo>
                    <a:pt x="1" y="7017"/>
                    <a:pt x="1525" y="10625"/>
                    <a:pt x="4704" y="11911"/>
                  </a:cubicBezTo>
                  <a:cubicBezTo>
                    <a:pt x="5469" y="12221"/>
                    <a:pt x="6261" y="12367"/>
                    <a:pt x="7039" y="12367"/>
                  </a:cubicBezTo>
                  <a:cubicBezTo>
                    <a:pt x="9491" y="12367"/>
                    <a:pt x="11812" y="10910"/>
                    <a:pt x="12788" y="8506"/>
                  </a:cubicBezTo>
                  <a:cubicBezTo>
                    <a:pt x="12955" y="8113"/>
                    <a:pt x="13062" y="7720"/>
                    <a:pt x="13145" y="7315"/>
                  </a:cubicBezTo>
                  <a:lnTo>
                    <a:pt x="14419" y="6041"/>
                  </a:lnTo>
                  <a:lnTo>
                    <a:pt x="13062" y="4696"/>
                  </a:lnTo>
                  <a:cubicBezTo>
                    <a:pt x="12597" y="2838"/>
                    <a:pt x="11288" y="1231"/>
                    <a:pt x="9371" y="457"/>
                  </a:cubicBezTo>
                  <a:cubicBezTo>
                    <a:pt x="8605" y="147"/>
                    <a:pt x="7813" y="1"/>
                    <a:pt x="7035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96" name="Google Shape;1996;p44"/>
          <p:cNvGrpSpPr/>
          <p:nvPr/>
        </p:nvGrpSpPr>
        <p:grpSpPr>
          <a:xfrm>
            <a:off x="3498928" y="3877631"/>
            <a:ext cx="270522" cy="269298"/>
            <a:chOff x="-9089725" y="3180200"/>
            <a:chExt cx="353550" cy="351900"/>
          </a:xfrm>
        </p:grpSpPr>
        <p:sp>
          <p:nvSpPr>
            <p:cNvPr id="1997" name="Google Shape;1997;p44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7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altLang="zh-CN" sz="3600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6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4378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4378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400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/>
          <p:nvPr/>
        </p:nvSpPr>
        <p:spPr>
          <a:xfrm>
            <a:off x="4147310" y="2383356"/>
            <a:ext cx="856265" cy="741704"/>
          </a:xfrm>
          <a:custGeom>
            <a:avLst/>
            <a:gdLst/>
            <a:ahLst/>
            <a:cxnLst/>
            <a:rect l="l" t="t" r="r" b="b"/>
            <a:pathLst>
              <a:path w="50900" h="44090" extrusionOk="0">
                <a:moveTo>
                  <a:pt x="12716" y="1"/>
                </a:moveTo>
                <a:lnTo>
                  <a:pt x="0" y="22051"/>
                </a:lnTo>
                <a:lnTo>
                  <a:pt x="12716" y="44090"/>
                </a:lnTo>
                <a:lnTo>
                  <a:pt x="38171" y="44090"/>
                </a:lnTo>
                <a:lnTo>
                  <a:pt x="50899" y="22051"/>
                </a:lnTo>
                <a:lnTo>
                  <a:pt x="381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4231899" y="2459764"/>
            <a:ext cx="681211" cy="589854"/>
          </a:xfrm>
          <a:custGeom>
            <a:avLst/>
            <a:gdLst/>
            <a:ahLst/>
            <a:cxnLst/>
            <a:rect l="l" t="t" r="r" b="b"/>
            <a:pathLst>
              <a:path w="40482" h="35053" extrusionOk="0">
                <a:moveTo>
                  <a:pt x="10121" y="0"/>
                </a:moveTo>
                <a:lnTo>
                  <a:pt x="1" y="17526"/>
                </a:lnTo>
                <a:lnTo>
                  <a:pt x="10121" y="35052"/>
                </a:lnTo>
                <a:lnTo>
                  <a:pt x="30362" y="35052"/>
                </a:lnTo>
                <a:lnTo>
                  <a:pt x="40482" y="17526"/>
                </a:lnTo>
                <a:lnTo>
                  <a:pt x="303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202" name="Google Shape;202;p18"/>
          <p:cNvGrpSpPr/>
          <p:nvPr/>
        </p:nvGrpSpPr>
        <p:grpSpPr>
          <a:xfrm>
            <a:off x="6309662" y="1702675"/>
            <a:ext cx="2135388" cy="636347"/>
            <a:chOff x="6309662" y="1702675"/>
            <a:chExt cx="2135388" cy="636347"/>
          </a:xfrm>
        </p:grpSpPr>
        <p:sp>
          <p:nvSpPr>
            <p:cNvPr id="203" name="Google Shape;203;p18"/>
            <p:cNvSpPr txBox="1"/>
            <p:nvPr/>
          </p:nvSpPr>
          <p:spPr>
            <a:xfrm>
              <a:off x="6698151" y="1973322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6698151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6309662" y="1885988"/>
              <a:ext cx="312300" cy="269700"/>
            </a:xfrm>
            <a:prstGeom prst="hexagon">
              <a:avLst>
                <a:gd name="adj" fmla="val 28831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6309662" y="2436127"/>
            <a:ext cx="2135388" cy="636347"/>
            <a:chOff x="6309662" y="2436127"/>
            <a:chExt cx="2135388" cy="636347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6698151" y="27067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6698151" y="243612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6309662" y="2619438"/>
              <a:ext cx="312300" cy="269700"/>
            </a:xfrm>
            <a:prstGeom prst="hexagon">
              <a:avLst>
                <a:gd name="adj" fmla="val 28831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705975" y="1702675"/>
            <a:ext cx="2135400" cy="636349"/>
            <a:chOff x="705975" y="1702675"/>
            <a:chExt cx="2135400" cy="636349"/>
          </a:xfrm>
        </p:grpSpPr>
        <p:sp>
          <p:nvSpPr>
            <p:cNvPr id="211" name="Google Shape;211;p18"/>
            <p:cNvSpPr txBox="1"/>
            <p:nvPr/>
          </p:nvSpPr>
          <p:spPr>
            <a:xfrm>
              <a:off x="705975" y="197332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705975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2529075" y="1886000"/>
              <a:ext cx="312300" cy="269700"/>
            </a:xfrm>
            <a:prstGeom prst="hexagon">
              <a:avLst>
                <a:gd name="adj" fmla="val 28831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705975" y="2436131"/>
            <a:ext cx="2135400" cy="636349"/>
            <a:chOff x="705975" y="2436131"/>
            <a:chExt cx="2135400" cy="636349"/>
          </a:xfrm>
        </p:grpSpPr>
        <p:sp>
          <p:nvSpPr>
            <p:cNvPr id="215" name="Google Shape;215;p18"/>
            <p:cNvSpPr txBox="1"/>
            <p:nvPr/>
          </p:nvSpPr>
          <p:spPr>
            <a:xfrm>
              <a:off x="705975" y="27067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705975" y="243613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2529075" y="2619450"/>
              <a:ext cx="312300" cy="269700"/>
            </a:xfrm>
            <a:prstGeom prst="hexagon">
              <a:avLst>
                <a:gd name="adj" fmla="val 28831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6309287" y="3169578"/>
            <a:ext cx="2135388" cy="636347"/>
            <a:chOff x="6309662" y="3169578"/>
            <a:chExt cx="2135388" cy="636347"/>
          </a:xfrm>
        </p:grpSpPr>
        <p:sp>
          <p:nvSpPr>
            <p:cNvPr id="219" name="Google Shape;219;p18"/>
            <p:cNvSpPr txBox="1"/>
            <p:nvPr/>
          </p:nvSpPr>
          <p:spPr>
            <a:xfrm>
              <a:off x="6698151" y="3440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98151" y="316957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6309662" y="3352894"/>
              <a:ext cx="312300" cy="269700"/>
            </a:xfrm>
            <a:prstGeom prst="hexagon">
              <a:avLst>
                <a:gd name="adj" fmla="val 28831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8"/>
          <p:cNvGrpSpPr/>
          <p:nvPr/>
        </p:nvGrpSpPr>
        <p:grpSpPr>
          <a:xfrm>
            <a:off x="705975" y="3169580"/>
            <a:ext cx="2135400" cy="636349"/>
            <a:chOff x="705975" y="3169580"/>
            <a:chExt cx="2135400" cy="636349"/>
          </a:xfrm>
        </p:grpSpPr>
        <p:sp>
          <p:nvSpPr>
            <p:cNvPr id="223" name="Google Shape;223;p18"/>
            <p:cNvSpPr txBox="1"/>
            <p:nvPr/>
          </p:nvSpPr>
          <p:spPr>
            <a:xfrm>
              <a:off x="705975" y="344022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705975" y="31695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2529075" y="3352900"/>
              <a:ext cx="312300" cy="269700"/>
            </a:xfrm>
            <a:prstGeom prst="hexagon">
              <a:avLst>
                <a:gd name="adj" fmla="val 28831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8"/>
          <p:cNvGrpSpPr/>
          <p:nvPr/>
        </p:nvGrpSpPr>
        <p:grpSpPr>
          <a:xfrm>
            <a:off x="3188862" y="2754324"/>
            <a:ext cx="1172360" cy="1200773"/>
            <a:chOff x="3188862" y="2754324"/>
            <a:chExt cx="1172360" cy="1200773"/>
          </a:xfrm>
        </p:grpSpPr>
        <p:sp>
          <p:nvSpPr>
            <p:cNvPr id="227" name="Google Shape;227;p18"/>
            <p:cNvSpPr/>
            <p:nvPr/>
          </p:nvSpPr>
          <p:spPr>
            <a:xfrm>
              <a:off x="3188862" y="2754324"/>
              <a:ext cx="1137689" cy="1200773"/>
            </a:xfrm>
            <a:custGeom>
              <a:avLst/>
              <a:gdLst/>
              <a:ahLst/>
              <a:cxnLst/>
              <a:rect l="l" t="t" r="r" b="b"/>
              <a:pathLst>
                <a:path w="67629" h="71379" extrusionOk="0">
                  <a:moveTo>
                    <a:pt x="1" y="0"/>
                  </a:moveTo>
                  <a:lnTo>
                    <a:pt x="41208" y="71378"/>
                  </a:lnTo>
                  <a:lnTo>
                    <a:pt x="67628" y="25622"/>
                  </a:lnTo>
                  <a:lnTo>
                    <a:pt x="5282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077595" y="2754324"/>
              <a:ext cx="283627" cy="431043"/>
            </a:xfrm>
            <a:custGeom>
              <a:avLst/>
              <a:gdLst/>
              <a:ahLst/>
              <a:cxnLst/>
              <a:rect l="l" t="t" r="r" b="b"/>
              <a:pathLst>
                <a:path w="16860" h="25623" extrusionOk="0">
                  <a:moveTo>
                    <a:pt x="1" y="0"/>
                  </a:moveTo>
                  <a:lnTo>
                    <a:pt x="14800" y="25622"/>
                  </a:lnTo>
                  <a:lnTo>
                    <a:pt x="16860" y="22039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8"/>
          <p:cNvSpPr/>
          <p:nvPr/>
        </p:nvSpPr>
        <p:spPr>
          <a:xfrm>
            <a:off x="3719423" y="3042376"/>
            <a:ext cx="233630" cy="30410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8"/>
          <p:cNvGrpSpPr/>
          <p:nvPr/>
        </p:nvGrpSpPr>
        <p:grpSpPr>
          <a:xfrm>
            <a:off x="3188862" y="1553520"/>
            <a:ext cx="1172360" cy="1200804"/>
            <a:chOff x="3188862" y="1553520"/>
            <a:chExt cx="1172360" cy="1200804"/>
          </a:xfrm>
        </p:grpSpPr>
        <p:sp>
          <p:nvSpPr>
            <p:cNvPr id="231" name="Google Shape;231;p18"/>
            <p:cNvSpPr/>
            <p:nvPr/>
          </p:nvSpPr>
          <p:spPr>
            <a:xfrm>
              <a:off x="3188862" y="1553520"/>
              <a:ext cx="1137689" cy="1200773"/>
            </a:xfrm>
            <a:custGeom>
              <a:avLst/>
              <a:gdLst/>
              <a:ahLst/>
              <a:cxnLst/>
              <a:rect l="l" t="t" r="r" b="b"/>
              <a:pathLst>
                <a:path w="67629" h="71379" extrusionOk="0">
                  <a:moveTo>
                    <a:pt x="41208" y="0"/>
                  </a:moveTo>
                  <a:lnTo>
                    <a:pt x="1" y="71378"/>
                  </a:lnTo>
                  <a:lnTo>
                    <a:pt x="52829" y="71378"/>
                  </a:lnTo>
                  <a:lnTo>
                    <a:pt x="67628" y="45756"/>
                  </a:lnTo>
                  <a:lnTo>
                    <a:pt x="4120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4077595" y="2323280"/>
              <a:ext cx="283627" cy="431043"/>
            </a:xfrm>
            <a:custGeom>
              <a:avLst/>
              <a:gdLst/>
              <a:ahLst/>
              <a:cxnLst/>
              <a:rect l="l" t="t" r="r" b="b"/>
              <a:pathLst>
                <a:path w="16860" h="25623" extrusionOk="0">
                  <a:moveTo>
                    <a:pt x="14800" y="0"/>
                  </a:moveTo>
                  <a:lnTo>
                    <a:pt x="1" y="25622"/>
                  </a:lnTo>
                  <a:lnTo>
                    <a:pt x="4144" y="25622"/>
                  </a:lnTo>
                  <a:lnTo>
                    <a:pt x="16860" y="3572"/>
                  </a:lnTo>
                  <a:lnTo>
                    <a:pt x="1480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3683002" y="2161325"/>
            <a:ext cx="306471" cy="305692"/>
            <a:chOff x="-20946600" y="3317850"/>
            <a:chExt cx="304825" cy="304050"/>
          </a:xfrm>
        </p:grpSpPr>
        <p:sp>
          <p:nvSpPr>
            <p:cNvPr id="234" name="Google Shape;234;p18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4789466" y="2754324"/>
            <a:ext cx="1172530" cy="1200773"/>
            <a:chOff x="4789466" y="2754324"/>
            <a:chExt cx="1172530" cy="1200773"/>
          </a:xfrm>
        </p:grpSpPr>
        <p:sp>
          <p:nvSpPr>
            <p:cNvPr id="238" name="Google Shape;238;p18"/>
            <p:cNvSpPr/>
            <p:nvPr/>
          </p:nvSpPr>
          <p:spPr>
            <a:xfrm>
              <a:off x="4824323" y="2754324"/>
              <a:ext cx="1137672" cy="1200773"/>
            </a:xfrm>
            <a:custGeom>
              <a:avLst/>
              <a:gdLst/>
              <a:ahLst/>
              <a:cxnLst/>
              <a:rect l="l" t="t" r="r" b="b"/>
              <a:pathLst>
                <a:path w="67628" h="71379" extrusionOk="0">
                  <a:moveTo>
                    <a:pt x="14788" y="0"/>
                  </a:moveTo>
                  <a:lnTo>
                    <a:pt x="0" y="25622"/>
                  </a:lnTo>
                  <a:lnTo>
                    <a:pt x="26408" y="71378"/>
                  </a:lnTo>
                  <a:lnTo>
                    <a:pt x="6762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4789466" y="2754324"/>
              <a:ext cx="283627" cy="431043"/>
            </a:xfrm>
            <a:custGeom>
              <a:avLst/>
              <a:gdLst/>
              <a:ahLst/>
              <a:cxnLst/>
              <a:rect l="l" t="t" r="r" b="b"/>
              <a:pathLst>
                <a:path w="16860" h="25623" extrusionOk="0">
                  <a:moveTo>
                    <a:pt x="12728" y="0"/>
                  </a:moveTo>
                  <a:lnTo>
                    <a:pt x="0" y="22039"/>
                  </a:lnTo>
                  <a:lnTo>
                    <a:pt x="2072" y="25622"/>
                  </a:lnTo>
                  <a:lnTo>
                    <a:pt x="1686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5182521" y="3041986"/>
            <a:ext cx="270855" cy="304888"/>
            <a:chOff x="-20930075" y="4066100"/>
            <a:chExt cx="269400" cy="303250"/>
          </a:xfrm>
        </p:grpSpPr>
        <p:sp>
          <p:nvSpPr>
            <p:cNvPr id="241" name="Google Shape;241;p18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3882110" y="3125073"/>
            <a:ext cx="1386443" cy="830041"/>
            <a:chOff x="3882110" y="3125073"/>
            <a:chExt cx="1386443" cy="830041"/>
          </a:xfrm>
        </p:grpSpPr>
        <p:sp>
          <p:nvSpPr>
            <p:cNvPr id="244" name="Google Shape;244;p18"/>
            <p:cNvSpPr/>
            <p:nvPr/>
          </p:nvSpPr>
          <p:spPr>
            <a:xfrm>
              <a:off x="3882110" y="3185367"/>
              <a:ext cx="1386443" cy="769747"/>
            </a:xfrm>
            <a:custGeom>
              <a:avLst/>
              <a:gdLst/>
              <a:ahLst/>
              <a:cxnLst/>
              <a:rect l="l" t="t" r="r" b="b"/>
              <a:pathLst>
                <a:path w="82416" h="45757" extrusionOk="0">
                  <a:moveTo>
                    <a:pt x="26420" y="0"/>
                  </a:moveTo>
                  <a:lnTo>
                    <a:pt x="0" y="45756"/>
                  </a:lnTo>
                  <a:lnTo>
                    <a:pt x="82415" y="45756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326577" y="3125073"/>
              <a:ext cx="497744" cy="60309"/>
            </a:xfrm>
            <a:custGeom>
              <a:avLst/>
              <a:gdLst/>
              <a:ahLst/>
              <a:cxnLst/>
              <a:rect l="l" t="t" r="r" b="b"/>
              <a:pathLst>
                <a:path w="29588" h="3585" extrusionOk="0">
                  <a:moveTo>
                    <a:pt x="2060" y="1"/>
                  </a:moveTo>
                  <a:lnTo>
                    <a:pt x="0" y="3584"/>
                  </a:lnTo>
                  <a:lnTo>
                    <a:pt x="29587" y="3584"/>
                  </a:lnTo>
                  <a:lnTo>
                    <a:pt x="27515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18"/>
          <p:cNvGrpSpPr/>
          <p:nvPr/>
        </p:nvGrpSpPr>
        <p:grpSpPr>
          <a:xfrm>
            <a:off x="4421799" y="3417991"/>
            <a:ext cx="307275" cy="304511"/>
            <a:chOff x="-20572500" y="3319025"/>
            <a:chExt cx="305625" cy="302875"/>
          </a:xfrm>
        </p:grpSpPr>
        <p:sp>
          <p:nvSpPr>
            <p:cNvPr id="247" name="Google Shape;247;p18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8"/>
          <p:cNvGrpSpPr/>
          <p:nvPr/>
        </p:nvGrpSpPr>
        <p:grpSpPr>
          <a:xfrm>
            <a:off x="3882110" y="1553520"/>
            <a:ext cx="1386443" cy="829851"/>
            <a:chOff x="3882110" y="1553520"/>
            <a:chExt cx="1386443" cy="829851"/>
          </a:xfrm>
        </p:grpSpPr>
        <p:sp>
          <p:nvSpPr>
            <p:cNvPr id="250" name="Google Shape;250;p18"/>
            <p:cNvSpPr/>
            <p:nvPr/>
          </p:nvSpPr>
          <p:spPr>
            <a:xfrm>
              <a:off x="3882110" y="1553520"/>
              <a:ext cx="1386443" cy="769747"/>
            </a:xfrm>
            <a:custGeom>
              <a:avLst/>
              <a:gdLst/>
              <a:ahLst/>
              <a:cxnLst/>
              <a:rect l="l" t="t" r="r" b="b"/>
              <a:pathLst>
                <a:path w="82416" h="45757" extrusionOk="0">
                  <a:moveTo>
                    <a:pt x="0" y="0"/>
                  </a:moveTo>
                  <a:lnTo>
                    <a:pt x="26420" y="45756"/>
                  </a:lnTo>
                  <a:lnTo>
                    <a:pt x="56007" y="45756"/>
                  </a:lnTo>
                  <a:lnTo>
                    <a:pt x="8241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326577" y="2323280"/>
              <a:ext cx="497744" cy="60090"/>
            </a:xfrm>
            <a:custGeom>
              <a:avLst/>
              <a:gdLst/>
              <a:ahLst/>
              <a:cxnLst/>
              <a:rect l="l" t="t" r="r" b="b"/>
              <a:pathLst>
                <a:path w="29588" h="3572" extrusionOk="0">
                  <a:moveTo>
                    <a:pt x="0" y="0"/>
                  </a:moveTo>
                  <a:lnTo>
                    <a:pt x="2060" y="3572"/>
                  </a:lnTo>
                  <a:lnTo>
                    <a:pt x="27515" y="3572"/>
                  </a:lnTo>
                  <a:lnTo>
                    <a:pt x="29587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8"/>
          <p:cNvSpPr/>
          <p:nvPr/>
        </p:nvSpPr>
        <p:spPr>
          <a:xfrm>
            <a:off x="4422610" y="1764537"/>
            <a:ext cx="305667" cy="304888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18"/>
          <p:cNvGrpSpPr/>
          <p:nvPr/>
        </p:nvGrpSpPr>
        <p:grpSpPr>
          <a:xfrm>
            <a:off x="4789466" y="1553520"/>
            <a:ext cx="1172530" cy="1200804"/>
            <a:chOff x="4789466" y="1553520"/>
            <a:chExt cx="1172530" cy="1200804"/>
          </a:xfrm>
        </p:grpSpPr>
        <p:sp>
          <p:nvSpPr>
            <p:cNvPr id="254" name="Google Shape;254;p18"/>
            <p:cNvSpPr/>
            <p:nvPr/>
          </p:nvSpPr>
          <p:spPr>
            <a:xfrm>
              <a:off x="4824323" y="1553520"/>
              <a:ext cx="1137672" cy="1200773"/>
            </a:xfrm>
            <a:custGeom>
              <a:avLst/>
              <a:gdLst/>
              <a:ahLst/>
              <a:cxnLst/>
              <a:rect l="l" t="t" r="r" b="b"/>
              <a:pathLst>
                <a:path w="67628" h="71379" extrusionOk="0">
                  <a:moveTo>
                    <a:pt x="26408" y="0"/>
                  </a:moveTo>
                  <a:lnTo>
                    <a:pt x="0" y="45756"/>
                  </a:lnTo>
                  <a:lnTo>
                    <a:pt x="14788" y="71378"/>
                  </a:lnTo>
                  <a:lnTo>
                    <a:pt x="67628" y="71378"/>
                  </a:lnTo>
                  <a:lnTo>
                    <a:pt x="2640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789466" y="2323280"/>
              <a:ext cx="283627" cy="431043"/>
            </a:xfrm>
            <a:custGeom>
              <a:avLst/>
              <a:gdLst/>
              <a:ahLst/>
              <a:cxnLst/>
              <a:rect l="l" t="t" r="r" b="b"/>
              <a:pathLst>
                <a:path w="16860" h="25623" extrusionOk="0">
                  <a:moveTo>
                    <a:pt x="2072" y="0"/>
                  </a:moveTo>
                  <a:lnTo>
                    <a:pt x="0" y="3572"/>
                  </a:lnTo>
                  <a:lnTo>
                    <a:pt x="12728" y="25622"/>
                  </a:lnTo>
                  <a:lnTo>
                    <a:pt x="16860" y="25622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8"/>
          <p:cNvSpPr/>
          <p:nvPr/>
        </p:nvSpPr>
        <p:spPr>
          <a:xfrm>
            <a:off x="5176131" y="2173083"/>
            <a:ext cx="283634" cy="282177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9"/>
          <p:cNvGrpSpPr/>
          <p:nvPr/>
        </p:nvGrpSpPr>
        <p:grpSpPr>
          <a:xfrm>
            <a:off x="3045231" y="1229100"/>
            <a:ext cx="3050400" cy="3050400"/>
            <a:chOff x="3045231" y="1229100"/>
            <a:chExt cx="3050400" cy="3050400"/>
          </a:xfrm>
        </p:grpSpPr>
        <p:sp>
          <p:nvSpPr>
            <p:cNvPr id="262" name="Google Shape;262;p19"/>
            <p:cNvSpPr/>
            <p:nvPr/>
          </p:nvSpPr>
          <p:spPr>
            <a:xfrm rot="5400000">
              <a:off x="3045231" y="1229100"/>
              <a:ext cx="3050400" cy="3050400"/>
            </a:xfrm>
            <a:prstGeom prst="arc">
              <a:avLst>
                <a:gd name="adj1" fmla="val 17515842"/>
                <a:gd name="adj2" fmla="val 2024797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10800000">
              <a:off x="3045231" y="1229100"/>
              <a:ext cx="3050400" cy="3050400"/>
            </a:xfrm>
            <a:prstGeom prst="arc">
              <a:avLst>
                <a:gd name="adj1" fmla="val 17515842"/>
                <a:gd name="adj2" fmla="val 2024797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 rot="-5400000">
              <a:off x="3045231" y="1229100"/>
              <a:ext cx="3050400" cy="3050400"/>
            </a:xfrm>
            <a:prstGeom prst="arc">
              <a:avLst>
                <a:gd name="adj1" fmla="val 17515842"/>
                <a:gd name="adj2" fmla="val 2024797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3045231" y="1229100"/>
              <a:ext cx="3050400" cy="3050400"/>
            </a:xfrm>
            <a:prstGeom prst="arc">
              <a:avLst>
                <a:gd name="adj1" fmla="val 17515842"/>
                <a:gd name="adj2" fmla="val 2024797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004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3367224" y="1550971"/>
            <a:ext cx="2406414" cy="2406657"/>
          </a:xfrm>
          <a:custGeom>
            <a:avLst/>
            <a:gdLst/>
            <a:ahLst/>
            <a:cxnLst/>
            <a:rect l="l" t="t" r="r" b="b"/>
            <a:pathLst>
              <a:path w="118718" h="118730" extrusionOk="0">
                <a:moveTo>
                  <a:pt x="59353" y="2608"/>
                </a:moveTo>
                <a:cubicBezTo>
                  <a:pt x="90654" y="2608"/>
                  <a:pt x="116110" y="28063"/>
                  <a:pt x="116110" y="59365"/>
                </a:cubicBezTo>
                <a:cubicBezTo>
                  <a:pt x="116110" y="90654"/>
                  <a:pt x="90654" y="116122"/>
                  <a:pt x="59353" y="116122"/>
                </a:cubicBezTo>
                <a:cubicBezTo>
                  <a:pt x="28063" y="116122"/>
                  <a:pt x="2596" y="90654"/>
                  <a:pt x="2596" y="59365"/>
                </a:cubicBezTo>
                <a:cubicBezTo>
                  <a:pt x="2596" y="28063"/>
                  <a:pt x="28063" y="2608"/>
                  <a:pt x="59353" y="2608"/>
                </a:cubicBezTo>
                <a:close/>
                <a:moveTo>
                  <a:pt x="59353" y="0"/>
                </a:moveTo>
                <a:cubicBezTo>
                  <a:pt x="26623" y="0"/>
                  <a:pt x="0" y="26635"/>
                  <a:pt x="0" y="59365"/>
                </a:cubicBezTo>
                <a:cubicBezTo>
                  <a:pt x="0" y="92095"/>
                  <a:pt x="26623" y="118729"/>
                  <a:pt x="59353" y="118729"/>
                </a:cubicBezTo>
                <a:cubicBezTo>
                  <a:pt x="92083" y="118729"/>
                  <a:pt x="118717" y="92095"/>
                  <a:pt x="118717" y="59365"/>
                </a:cubicBezTo>
                <a:cubicBezTo>
                  <a:pt x="118717" y="26635"/>
                  <a:pt x="92083" y="0"/>
                  <a:pt x="59353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19"/>
          <p:cNvGrpSpPr/>
          <p:nvPr/>
        </p:nvGrpSpPr>
        <p:grpSpPr>
          <a:xfrm>
            <a:off x="3508041" y="1716760"/>
            <a:ext cx="500324" cy="500547"/>
            <a:chOff x="3508041" y="1726660"/>
            <a:chExt cx="500324" cy="500547"/>
          </a:xfrm>
        </p:grpSpPr>
        <p:sp>
          <p:nvSpPr>
            <p:cNvPr id="269" name="Google Shape;269;p19"/>
            <p:cNvSpPr/>
            <p:nvPr/>
          </p:nvSpPr>
          <p:spPr>
            <a:xfrm>
              <a:off x="3508041" y="1726660"/>
              <a:ext cx="500324" cy="500547"/>
            </a:xfrm>
            <a:custGeom>
              <a:avLst/>
              <a:gdLst/>
              <a:ahLst/>
              <a:cxnLst/>
              <a:rect l="l" t="t" r="r" b="b"/>
              <a:pathLst>
                <a:path w="24683" h="24694" extrusionOk="0">
                  <a:moveTo>
                    <a:pt x="12336" y="0"/>
                  </a:moveTo>
                  <a:cubicBezTo>
                    <a:pt x="5525" y="0"/>
                    <a:pt x="1" y="5525"/>
                    <a:pt x="1" y="12347"/>
                  </a:cubicBezTo>
                  <a:cubicBezTo>
                    <a:pt x="1" y="19169"/>
                    <a:pt x="5525" y="24694"/>
                    <a:pt x="12336" y="24694"/>
                  </a:cubicBezTo>
                  <a:cubicBezTo>
                    <a:pt x="19158" y="24694"/>
                    <a:pt x="24683" y="19169"/>
                    <a:pt x="24683" y="12347"/>
                  </a:cubicBezTo>
                  <a:cubicBezTo>
                    <a:pt x="24683" y="5525"/>
                    <a:pt x="19158" y="0"/>
                    <a:pt x="12336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541588" y="1760430"/>
              <a:ext cx="432987" cy="432987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0681" y="1"/>
                  </a:moveTo>
                  <a:cubicBezTo>
                    <a:pt x="4787" y="1"/>
                    <a:pt x="1" y="4787"/>
                    <a:pt x="1" y="10681"/>
                  </a:cubicBezTo>
                  <a:cubicBezTo>
                    <a:pt x="1" y="16574"/>
                    <a:pt x="4787" y="21361"/>
                    <a:pt x="10681" y="21361"/>
                  </a:cubicBezTo>
                  <a:cubicBezTo>
                    <a:pt x="16586" y="21361"/>
                    <a:pt x="21361" y="16574"/>
                    <a:pt x="21361" y="10681"/>
                  </a:cubicBezTo>
                  <a:cubicBezTo>
                    <a:pt x="21361" y="4787"/>
                    <a:pt x="16586" y="1"/>
                    <a:pt x="1068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5139734" y="3331475"/>
            <a:ext cx="500547" cy="500324"/>
            <a:chOff x="5139734" y="3358550"/>
            <a:chExt cx="500547" cy="500324"/>
          </a:xfrm>
        </p:grpSpPr>
        <p:sp>
          <p:nvSpPr>
            <p:cNvPr id="272" name="Google Shape;272;p19"/>
            <p:cNvSpPr/>
            <p:nvPr/>
          </p:nvSpPr>
          <p:spPr>
            <a:xfrm>
              <a:off x="5139734" y="3358550"/>
              <a:ext cx="500547" cy="500324"/>
            </a:xfrm>
            <a:custGeom>
              <a:avLst/>
              <a:gdLst/>
              <a:ahLst/>
              <a:cxnLst/>
              <a:rect l="l" t="t" r="r" b="b"/>
              <a:pathLst>
                <a:path w="24694" h="24683" extrusionOk="0">
                  <a:moveTo>
                    <a:pt x="12347" y="1"/>
                  </a:moveTo>
                  <a:cubicBezTo>
                    <a:pt x="5537" y="1"/>
                    <a:pt x="0" y="5525"/>
                    <a:pt x="0" y="12348"/>
                  </a:cubicBezTo>
                  <a:cubicBezTo>
                    <a:pt x="0" y="19158"/>
                    <a:pt x="5537" y="24683"/>
                    <a:pt x="12347" y="24683"/>
                  </a:cubicBezTo>
                  <a:cubicBezTo>
                    <a:pt x="19169" y="24683"/>
                    <a:pt x="24694" y="19158"/>
                    <a:pt x="24694" y="12348"/>
                  </a:cubicBezTo>
                  <a:cubicBezTo>
                    <a:pt x="24694" y="5525"/>
                    <a:pt x="19169" y="1"/>
                    <a:pt x="12347" y="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5175936" y="3394751"/>
              <a:ext cx="428143" cy="428163"/>
            </a:xfrm>
            <a:custGeom>
              <a:avLst/>
              <a:gdLst/>
              <a:ahLst/>
              <a:cxnLst/>
              <a:rect l="l" t="t" r="r" b="b"/>
              <a:pathLst>
                <a:path w="21122" h="21123" extrusionOk="0">
                  <a:moveTo>
                    <a:pt x="10561" y="1"/>
                  </a:moveTo>
                  <a:cubicBezTo>
                    <a:pt x="4727" y="1"/>
                    <a:pt x="0" y="4728"/>
                    <a:pt x="0" y="10562"/>
                  </a:cubicBezTo>
                  <a:cubicBezTo>
                    <a:pt x="0" y="16396"/>
                    <a:pt x="4727" y="21123"/>
                    <a:pt x="10561" y="21123"/>
                  </a:cubicBezTo>
                  <a:cubicBezTo>
                    <a:pt x="16395" y="21123"/>
                    <a:pt x="21122" y="16396"/>
                    <a:pt x="21122" y="10562"/>
                  </a:cubicBezTo>
                  <a:cubicBezTo>
                    <a:pt x="21122" y="4728"/>
                    <a:pt x="16395" y="1"/>
                    <a:pt x="105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5139734" y="1716760"/>
            <a:ext cx="500547" cy="500547"/>
            <a:chOff x="5139734" y="1726660"/>
            <a:chExt cx="500547" cy="500547"/>
          </a:xfrm>
        </p:grpSpPr>
        <p:sp>
          <p:nvSpPr>
            <p:cNvPr id="275" name="Google Shape;275;p19"/>
            <p:cNvSpPr/>
            <p:nvPr/>
          </p:nvSpPr>
          <p:spPr>
            <a:xfrm>
              <a:off x="5139734" y="1726660"/>
              <a:ext cx="500547" cy="500547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7" y="0"/>
                  </a:moveTo>
                  <a:cubicBezTo>
                    <a:pt x="5537" y="0"/>
                    <a:pt x="0" y="5525"/>
                    <a:pt x="0" y="12347"/>
                  </a:cubicBezTo>
                  <a:cubicBezTo>
                    <a:pt x="0" y="19169"/>
                    <a:pt x="5537" y="24694"/>
                    <a:pt x="12347" y="24694"/>
                  </a:cubicBezTo>
                  <a:cubicBezTo>
                    <a:pt x="19169" y="24694"/>
                    <a:pt x="24694" y="19169"/>
                    <a:pt x="24694" y="12347"/>
                  </a:cubicBezTo>
                  <a:cubicBezTo>
                    <a:pt x="24694" y="5525"/>
                    <a:pt x="19169" y="0"/>
                    <a:pt x="12347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179301" y="1766227"/>
              <a:ext cx="421393" cy="421393"/>
            </a:xfrm>
            <a:custGeom>
              <a:avLst/>
              <a:gdLst/>
              <a:ahLst/>
              <a:cxnLst/>
              <a:rect l="l" t="t" r="r" b="b"/>
              <a:pathLst>
                <a:path w="20789" h="20789" extrusionOk="0">
                  <a:moveTo>
                    <a:pt x="10395" y="1"/>
                  </a:moveTo>
                  <a:cubicBezTo>
                    <a:pt x="4656" y="1"/>
                    <a:pt x="1" y="4656"/>
                    <a:pt x="1" y="10395"/>
                  </a:cubicBezTo>
                  <a:cubicBezTo>
                    <a:pt x="1" y="16134"/>
                    <a:pt x="4656" y="20789"/>
                    <a:pt x="10395" y="20789"/>
                  </a:cubicBezTo>
                  <a:cubicBezTo>
                    <a:pt x="16134" y="20789"/>
                    <a:pt x="20789" y="16134"/>
                    <a:pt x="20789" y="10395"/>
                  </a:cubicBezTo>
                  <a:cubicBezTo>
                    <a:pt x="20789" y="4656"/>
                    <a:pt x="16134" y="1"/>
                    <a:pt x="103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7" name="Google Shape;277;p19"/>
          <p:cNvGrpSpPr/>
          <p:nvPr/>
        </p:nvGrpSpPr>
        <p:grpSpPr>
          <a:xfrm>
            <a:off x="3508041" y="3331475"/>
            <a:ext cx="500324" cy="500324"/>
            <a:chOff x="3508041" y="3358550"/>
            <a:chExt cx="500324" cy="500324"/>
          </a:xfrm>
        </p:grpSpPr>
        <p:sp>
          <p:nvSpPr>
            <p:cNvPr id="278" name="Google Shape;278;p19"/>
            <p:cNvSpPr/>
            <p:nvPr/>
          </p:nvSpPr>
          <p:spPr>
            <a:xfrm>
              <a:off x="3508041" y="3358550"/>
              <a:ext cx="500324" cy="500324"/>
            </a:xfrm>
            <a:custGeom>
              <a:avLst/>
              <a:gdLst/>
              <a:ahLst/>
              <a:cxnLst/>
              <a:rect l="l" t="t" r="r" b="b"/>
              <a:pathLst>
                <a:path w="24683" h="24683" extrusionOk="0">
                  <a:moveTo>
                    <a:pt x="12336" y="1"/>
                  </a:moveTo>
                  <a:cubicBezTo>
                    <a:pt x="5525" y="1"/>
                    <a:pt x="1" y="5525"/>
                    <a:pt x="1" y="12348"/>
                  </a:cubicBezTo>
                  <a:cubicBezTo>
                    <a:pt x="1" y="19158"/>
                    <a:pt x="5525" y="24683"/>
                    <a:pt x="12336" y="24683"/>
                  </a:cubicBezTo>
                  <a:cubicBezTo>
                    <a:pt x="19158" y="24683"/>
                    <a:pt x="24683" y="19158"/>
                    <a:pt x="24683" y="12348"/>
                  </a:cubicBezTo>
                  <a:cubicBezTo>
                    <a:pt x="24683" y="5525"/>
                    <a:pt x="19158" y="1"/>
                    <a:pt x="12336" y="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538932" y="3389684"/>
              <a:ext cx="438298" cy="438298"/>
            </a:xfrm>
            <a:custGeom>
              <a:avLst/>
              <a:gdLst/>
              <a:ahLst/>
              <a:cxnLst/>
              <a:rect l="l" t="t" r="r" b="b"/>
              <a:pathLst>
                <a:path w="21623" h="21623" extrusionOk="0">
                  <a:moveTo>
                    <a:pt x="10812" y="1"/>
                  </a:moveTo>
                  <a:cubicBezTo>
                    <a:pt x="4847" y="1"/>
                    <a:pt x="1" y="4835"/>
                    <a:pt x="1" y="10812"/>
                  </a:cubicBezTo>
                  <a:cubicBezTo>
                    <a:pt x="1" y="16777"/>
                    <a:pt x="4847" y="21623"/>
                    <a:pt x="10812" y="21623"/>
                  </a:cubicBezTo>
                  <a:cubicBezTo>
                    <a:pt x="16789" y="21623"/>
                    <a:pt x="21623" y="16777"/>
                    <a:pt x="21623" y="10812"/>
                  </a:cubicBezTo>
                  <a:cubicBezTo>
                    <a:pt x="21623" y="4835"/>
                    <a:pt x="16789" y="1"/>
                    <a:pt x="108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2830613" y="2172419"/>
            <a:ext cx="1007845" cy="1163762"/>
            <a:chOff x="2904713" y="2228861"/>
            <a:chExt cx="1007845" cy="1163762"/>
          </a:xfrm>
        </p:grpSpPr>
        <p:sp>
          <p:nvSpPr>
            <p:cNvPr id="281" name="Google Shape;281;p19"/>
            <p:cNvSpPr/>
            <p:nvPr/>
          </p:nvSpPr>
          <p:spPr>
            <a:xfrm>
              <a:off x="2904713" y="2228861"/>
              <a:ext cx="1007845" cy="1163762"/>
            </a:xfrm>
            <a:custGeom>
              <a:avLst/>
              <a:gdLst/>
              <a:ahLst/>
              <a:cxnLst/>
              <a:rect l="l" t="t" r="r" b="b"/>
              <a:pathLst>
                <a:path w="49721" h="57413" extrusionOk="0">
                  <a:moveTo>
                    <a:pt x="24861" y="1"/>
                  </a:moveTo>
                  <a:lnTo>
                    <a:pt x="0" y="14360"/>
                  </a:lnTo>
                  <a:lnTo>
                    <a:pt x="0" y="43066"/>
                  </a:lnTo>
                  <a:lnTo>
                    <a:pt x="24861" y="57413"/>
                  </a:lnTo>
                  <a:lnTo>
                    <a:pt x="49721" y="43066"/>
                  </a:lnTo>
                  <a:lnTo>
                    <a:pt x="49721" y="14360"/>
                  </a:lnTo>
                  <a:lnTo>
                    <a:pt x="24861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2959725" y="2292346"/>
              <a:ext cx="897819" cy="1036811"/>
            </a:xfrm>
            <a:custGeom>
              <a:avLst/>
              <a:gdLst/>
              <a:ahLst/>
              <a:cxnLst/>
              <a:rect l="l" t="t" r="r" b="b"/>
              <a:pathLst>
                <a:path w="44293" h="51150" extrusionOk="0">
                  <a:moveTo>
                    <a:pt x="22147" y="0"/>
                  </a:moveTo>
                  <a:lnTo>
                    <a:pt x="1" y="12788"/>
                  </a:lnTo>
                  <a:lnTo>
                    <a:pt x="1" y="38362"/>
                  </a:lnTo>
                  <a:lnTo>
                    <a:pt x="22147" y="51149"/>
                  </a:lnTo>
                  <a:lnTo>
                    <a:pt x="44292" y="38362"/>
                  </a:lnTo>
                  <a:lnTo>
                    <a:pt x="44292" y="12788"/>
                  </a:lnTo>
                  <a:lnTo>
                    <a:pt x="2214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5302419" y="2177132"/>
            <a:ext cx="999635" cy="1154336"/>
            <a:chOff x="5239644" y="2233706"/>
            <a:chExt cx="999635" cy="1154336"/>
          </a:xfrm>
        </p:grpSpPr>
        <p:sp>
          <p:nvSpPr>
            <p:cNvPr id="284" name="Google Shape;284;p19"/>
            <p:cNvSpPr/>
            <p:nvPr/>
          </p:nvSpPr>
          <p:spPr>
            <a:xfrm>
              <a:off x="5239644" y="2233706"/>
              <a:ext cx="999635" cy="1154336"/>
            </a:xfrm>
            <a:custGeom>
              <a:avLst/>
              <a:gdLst/>
              <a:ahLst/>
              <a:cxnLst/>
              <a:rect l="l" t="t" r="r" b="b"/>
              <a:pathLst>
                <a:path w="49316" h="56948" extrusionOk="0">
                  <a:moveTo>
                    <a:pt x="24658" y="0"/>
                  </a:moveTo>
                  <a:lnTo>
                    <a:pt x="0" y="14228"/>
                  </a:lnTo>
                  <a:lnTo>
                    <a:pt x="0" y="42708"/>
                  </a:lnTo>
                  <a:lnTo>
                    <a:pt x="24658" y="56947"/>
                  </a:lnTo>
                  <a:lnTo>
                    <a:pt x="49316" y="42708"/>
                  </a:lnTo>
                  <a:lnTo>
                    <a:pt x="49316" y="14228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5294190" y="2296683"/>
              <a:ext cx="890562" cy="1028358"/>
            </a:xfrm>
            <a:custGeom>
              <a:avLst/>
              <a:gdLst/>
              <a:ahLst/>
              <a:cxnLst/>
              <a:rect l="l" t="t" r="r" b="b"/>
              <a:pathLst>
                <a:path w="43935" h="50733" extrusionOk="0">
                  <a:moveTo>
                    <a:pt x="21967" y="1"/>
                  </a:moveTo>
                  <a:lnTo>
                    <a:pt x="0" y="12681"/>
                  </a:lnTo>
                  <a:lnTo>
                    <a:pt x="0" y="38041"/>
                  </a:lnTo>
                  <a:lnTo>
                    <a:pt x="21967" y="50733"/>
                  </a:lnTo>
                  <a:lnTo>
                    <a:pt x="43934" y="38041"/>
                  </a:lnTo>
                  <a:lnTo>
                    <a:pt x="43934" y="12681"/>
                  </a:lnTo>
                  <a:lnTo>
                    <a:pt x="2196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4070492" y="865451"/>
            <a:ext cx="999879" cy="1154579"/>
            <a:chOff x="4068925" y="1017851"/>
            <a:chExt cx="999879" cy="1154579"/>
          </a:xfrm>
        </p:grpSpPr>
        <p:sp>
          <p:nvSpPr>
            <p:cNvPr id="287" name="Google Shape;287;p19"/>
            <p:cNvSpPr/>
            <p:nvPr/>
          </p:nvSpPr>
          <p:spPr>
            <a:xfrm>
              <a:off x="4068925" y="1017851"/>
              <a:ext cx="999879" cy="1154579"/>
            </a:xfrm>
            <a:custGeom>
              <a:avLst/>
              <a:gdLst/>
              <a:ahLst/>
              <a:cxnLst/>
              <a:rect l="l" t="t" r="r" b="b"/>
              <a:pathLst>
                <a:path w="49328" h="56960" extrusionOk="0">
                  <a:moveTo>
                    <a:pt x="24670" y="0"/>
                  </a:moveTo>
                  <a:lnTo>
                    <a:pt x="0" y="14240"/>
                  </a:lnTo>
                  <a:lnTo>
                    <a:pt x="0" y="42720"/>
                  </a:lnTo>
                  <a:lnTo>
                    <a:pt x="24670" y="56960"/>
                  </a:lnTo>
                  <a:lnTo>
                    <a:pt x="49328" y="42720"/>
                  </a:lnTo>
                  <a:lnTo>
                    <a:pt x="49328" y="14240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4123694" y="1081072"/>
              <a:ext cx="890562" cy="1028378"/>
            </a:xfrm>
            <a:custGeom>
              <a:avLst/>
              <a:gdLst/>
              <a:ahLst/>
              <a:cxnLst/>
              <a:rect l="l" t="t" r="r" b="b"/>
              <a:pathLst>
                <a:path w="43935" h="50734" extrusionOk="0">
                  <a:moveTo>
                    <a:pt x="21968" y="1"/>
                  </a:moveTo>
                  <a:lnTo>
                    <a:pt x="1" y="12681"/>
                  </a:lnTo>
                  <a:lnTo>
                    <a:pt x="1" y="38041"/>
                  </a:lnTo>
                  <a:lnTo>
                    <a:pt x="21968" y="50733"/>
                  </a:lnTo>
                  <a:lnTo>
                    <a:pt x="43935" y="38041"/>
                  </a:lnTo>
                  <a:lnTo>
                    <a:pt x="43935" y="12681"/>
                  </a:lnTo>
                  <a:lnTo>
                    <a:pt x="2196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9" name="Google Shape;289;p19"/>
          <p:cNvGrpSpPr/>
          <p:nvPr/>
        </p:nvGrpSpPr>
        <p:grpSpPr>
          <a:xfrm>
            <a:off x="4070492" y="3488584"/>
            <a:ext cx="999879" cy="1154356"/>
            <a:chOff x="4068925" y="3451709"/>
            <a:chExt cx="999879" cy="1154356"/>
          </a:xfrm>
        </p:grpSpPr>
        <p:sp>
          <p:nvSpPr>
            <p:cNvPr id="290" name="Google Shape;290;p19"/>
            <p:cNvSpPr/>
            <p:nvPr/>
          </p:nvSpPr>
          <p:spPr>
            <a:xfrm>
              <a:off x="4068925" y="3451709"/>
              <a:ext cx="999879" cy="1154356"/>
            </a:xfrm>
            <a:custGeom>
              <a:avLst/>
              <a:gdLst/>
              <a:ahLst/>
              <a:cxnLst/>
              <a:rect l="l" t="t" r="r" b="b"/>
              <a:pathLst>
                <a:path w="49328" h="56949" extrusionOk="0">
                  <a:moveTo>
                    <a:pt x="24670" y="1"/>
                  </a:moveTo>
                  <a:lnTo>
                    <a:pt x="0" y="14241"/>
                  </a:lnTo>
                  <a:lnTo>
                    <a:pt x="0" y="42708"/>
                  </a:lnTo>
                  <a:lnTo>
                    <a:pt x="24670" y="56948"/>
                  </a:lnTo>
                  <a:lnTo>
                    <a:pt x="49328" y="42708"/>
                  </a:lnTo>
                  <a:lnTo>
                    <a:pt x="49328" y="14241"/>
                  </a:lnTo>
                  <a:lnTo>
                    <a:pt x="2467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4123694" y="3514707"/>
              <a:ext cx="890562" cy="1028358"/>
            </a:xfrm>
            <a:custGeom>
              <a:avLst/>
              <a:gdLst/>
              <a:ahLst/>
              <a:cxnLst/>
              <a:rect l="l" t="t" r="r" b="b"/>
              <a:pathLst>
                <a:path w="43935" h="50733" extrusionOk="0">
                  <a:moveTo>
                    <a:pt x="21968" y="0"/>
                  </a:moveTo>
                  <a:lnTo>
                    <a:pt x="1" y="12680"/>
                  </a:lnTo>
                  <a:lnTo>
                    <a:pt x="1" y="38053"/>
                  </a:lnTo>
                  <a:lnTo>
                    <a:pt x="21968" y="50733"/>
                  </a:lnTo>
                  <a:lnTo>
                    <a:pt x="43935" y="38053"/>
                  </a:lnTo>
                  <a:lnTo>
                    <a:pt x="43935" y="12680"/>
                  </a:lnTo>
                  <a:lnTo>
                    <a:pt x="219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2" name="Google Shape;292;p19"/>
          <p:cNvGrpSpPr/>
          <p:nvPr/>
        </p:nvGrpSpPr>
        <p:grpSpPr>
          <a:xfrm>
            <a:off x="3990841" y="2174710"/>
            <a:ext cx="1159180" cy="1159180"/>
            <a:chOff x="3990841" y="2174710"/>
            <a:chExt cx="1159180" cy="1159180"/>
          </a:xfrm>
        </p:grpSpPr>
        <p:sp>
          <p:nvSpPr>
            <p:cNvPr id="293" name="Google Shape;293;p19"/>
            <p:cNvSpPr/>
            <p:nvPr/>
          </p:nvSpPr>
          <p:spPr>
            <a:xfrm>
              <a:off x="3990841" y="2174710"/>
              <a:ext cx="1159180" cy="1159180"/>
            </a:xfrm>
            <a:custGeom>
              <a:avLst/>
              <a:gdLst/>
              <a:ahLst/>
              <a:cxnLst/>
              <a:rect l="l" t="t" r="r" b="b"/>
              <a:pathLst>
                <a:path w="57187" h="57187" extrusionOk="0">
                  <a:moveTo>
                    <a:pt x="28588" y="1"/>
                  </a:moveTo>
                  <a:cubicBezTo>
                    <a:pt x="12800" y="1"/>
                    <a:pt x="1" y="12800"/>
                    <a:pt x="1" y="28588"/>
                  </a:cubicBezTo>
                  <a:cubicBezTo>
                    <a:pt x="1" y="44387"/>
                    <a:pt x="12800" y="57187"/>
                    <a:pt x="28588" y="57187"/>
                  </a:cubicBezTo>
                  <a:cubicBezTo>
                    <a:pt x="44376" y="57187"/>
                    <a:pt x="57187" y="44387"/>
                    <a:pt x="57187" y="28588"/>
                  </a:cubicBezTo>
                  <a:cubicBezTo>
                    <a:pt x="57187" y="12800"/>
                    <a:pt x="44376" y="1"/>
                    <a:pt x="28588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053110" y="2236978"/>
              <a:ext cx="1034642" cy="1034642"/>
            </a:xfrm>
            <a:custGeom>
              <a:avLst/>
              <a:gdLst/>
              <a:ahLst/>
              <a:cxnLst/>
              <a:rect l="l" t="t" r="r" b="b"/>
              <a:pathLst>
                <a:path w="51043" h="51043" extrusionOk="0">
                  <a:moveTo>
                    <a:pt x="25516" y="1"/>
                  </a:moveTo>
                  <a:cubicBezTo>
                    <a:pt x="11419" y="1"/>
                    <a:pt x="1" y="11419"/>
                    <a:pt x="1" y="25516"/>
                  </a:cubicBezTo>
                  <a:cubicBezTo>
                    <a:pt x="1" y="39613"/>
                    <a:pt x="11419" y="51043"/>
                    <a:pt x="25516" y="51043"/>
                  </a:cubicBezTo>
                  <a:cubicBezTo>
                    <a:pt x="39613" y="51043"/>
                    <a:pt x="51043" y="39613"/>
                    <a:pt x="51043" y="25516"/>
                  </a:cubicBezTo>
                  <a:cubicBezTo>
                    <a:pt x="51043" y="11419"/>
                    <a:pt x="39613" y="1"/>
                    <a:pt x="2551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9"/>
          <p:cNvGrpSpPr/>
          <p:nvPr/>
        </p:nvGrpSpPr>
        <p:grpSpPr>
          <a:xfrm>
            <a:off x="4376425" y="2551117"/>
            <a:ext cx="366293" cy="370441"/>
            <a:chOff x="-39647175" y="3972000"/>
            <a:chExt cx="313500" cy="317050"/>
          </a:xfrm>
        </p:grpSpPr>
        <p:sp>
          <p:nvSpPr>
            <p:cNvPr id="296" name="Google Shape;296;p19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920775" y="1762633"/>
            <a:ext cx="1836903" cy="1590997"/>
          </a:xfrm>
          <a:custGeom>
            <a:avLst/>
            <a:gdLst/>
            <a:ahLst/>
            <a:cxnLst/>
            <a:rect l="l" t="t" r="r" b="b"/>
            <a:pathLst>
              <a:path w="68843" h="59627" fill="none" extrusionOk="0">
                <a:moveTo>
                  <a:pt x="51638" y="0"/>
                </a:moveTo>
                <a:lnTo>
                  <a:pt x="57734" y="10585"/>
                </a:lnTo>
                <a:lnTo>
                  <a:pt x="59675" y="13930"/>
                </a:lnTo>
                <a:lnTo>
                  <a:pt x="61306" y="16752"/>
                </a:lnTo>
                <a:lnTo>
                  <a:pt x="64068" y="21538"/>
                </a:lnTo>
                <a:lnTo>
                  <a:pt x="68843" y="29813"/>
                </a:lnTo>
                <a:lnTo>
                  <a:pt x="51638" y="59626"/>
                </a:lnTo>
                <a:lnTo>
                  <a:pt x="17205" y="59626"/>
                </a:lnTo>
                <a:lnTo>
                  <a:pt x="16443" y="58293"/>
                </a:lnTo>
                <a:lnTo>
                  <a:pt x="1" y="29813"/>
                </a:lnTo>
                <a:lnTo>
                  <a:pt x="17205" y="0"/>
                </a:lnTo>
              </a:path>
            </a:pathLst>
          </a:custGeom>
          <a:noFill/>
          <a:ln w="11600" cap="flat" cmpd="sng">
            <a:solidFill>
              <a:srgbClr val="5EB2FC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4240161" y="1757537"/>
            <a:ext cx="1848644" cy="1601163"/>
          </a:xfrm>
          <a:custGeom>
            <a:avLst/>
            <a:gdLst/>
            <a:ahLst/>
            <a:cxnLst/>
            <a:rect l="l" t="t" r="r" b="b"/>
            <a:pathLst>
              <a:path w="69283" h="60008" fill="none" extrusionOk="0">
                <a:moveTo>
                  <a:pt x="17324" y="1"/>
                </a:moveTo>
                <a:lnTo>
                  <a:pt x="0" y="30004"/>
                </a:lnTo>
                <a:lnTo>
                  <a:pt x="17324" y="60008"/>
                </a:lnTo>
                <a:lnTo>
                  <a:pt x="51971" y="60008"/>
                </a:lnTo>
                <a:lnTo>
                  <a:pt x="69283" y="30004"/>
                </a:lnTo>
                <a:lnTo>
                  <a:pt x="51971" y="1"/>
                </a:lnTo>
              </a:path>
            </a:pathLst>
          </a:custGeom>
          <a:noFill/>
          <a:ln w="11600" cap="flat" cmpd="sng">
            <a:solidFill>
              <a:srgbClr val="FCBD24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3105736" y="2453263"/>
            <a:ext cx="1792424" cy="1552254"/>
          </a:xfrm>
          <a:custGeom>
            <a:avLst/>
            <a:gdLst/>
            <a:ahLst/>
            <a:cxnLst/>
            <a:rect l="l" t="t" r="r" b="b"/>
            <a:pathLst>
              <a:path w="67176" h="58175" fill="none" extrusionOk="0">
                <a:moveTo>
                  <a:pt x="50375" y="58174"/>
                </a:moveTo>
                <a:lnTo>
                  <a:pt x="67175" y="29087"/>
                </a:lnTo>
                <a:lnTo>
                  <a:pt x="50375" y="0"/>
                </a:lnTo>
                <a:lnTo>
                  <a:pt x="16788" y="0"/>
                </a:lnTo>
                <a:lnTo>
                  <a:pt x="0" y="29087"/>
                </a:lnTo>
                <a:lnTo>
                  <a:pt x="16788" y="58174"/>
                </a:lnTo>
              </a:path>
            </a:pathLst>
          </a:custGeom>
          <a:noFill/>
          <a:ln w="11600" cap="flat" cmpd="sng">
            <a:solidFill>
              <a:srgbClr val="EC3A3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5430805" y="2453263"/>
            <a:ext cx="1792424" cy="1552254"/>
          </a:xfrm>
          <a:custGeom>
            <a:avLst/>
            <a:gdLst/>
            <a:ahLst/>
            <a:cxnLst/>
            <a:rect l="l" t="t" r="r" b="b"/>
            <a:pathLst>
              <a:path w="67176" h="58175" fill="none" extrusionOk="0">
                <a:moveTo>
                  <a:pt x="50388" y="58174"/>
                </a:moveTo>
                <a:lnTo>
                  <a:pt x="67176" y="29087"/>
                </a:lnTo>
                <a:lnTo>
                  <a:pt x="50388" y="0"/>
                </a:lnTo>
                <a:lnTo>
                  <a:pt x="16801" y="0"/>
                </a:lnTo>
                <a:lnTo>
                  <a:pt x="1" y="29087"/>
                </a:lnTo>
                <a:lnTo>
                  <a:pt x="16801" y="58174"/>
                </a:lnTo>
              </a:path>
            </a:pathLst>
          </a:custGeom>
          <a:noFill/>
          <a:ln w="11600" cap="flat" cmpd="sng">
            <a:solidFill>
              <a:srgbClr val="4949E7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308" name="Google Shape;308;p20"/>
          <p:cNvGrpSpPr/>
          <p:nvPr/>
        </p:nvGrpSpPr>
        <p:grpSpPr>
          <a:xfrm>
            <a:off x="2064056" y="1180625"/>
            <a:ext cx="1550333" cy="2049115"/>
            <a:chOff x="2064056" y="1180625"/>
            <a:chExt cx="1550333" cy="2049115"/>
          </a:xfrm>
        </p:grpSpPr>
        <p:sp>
          <p:nvSpPr>
            <p:cNvPr id="309" name="Google Shape;309;p20"/>
            <p:cNvSpPr/>
            <p:nvPr/>
          </p:nvSpPr>
          <p:spPr>
            <a:xfrm>
              <a:off x="2064056" y="1886837"/>
              <a:ext cx="1550333" cy="1342904"/>
            </a:xfrm>
            <a:custGeom>
              <a:avLst/>
              <a:gdLst/>
              <a:ahLst/>
              <a:cxnLst/>
              <a:rect l="l" t="t" r="r" b="b"/>
              <a:pathLst>
                <a:path w="58103" h="50329" extrusionOk="0">
                  <a:moveTo>
                    <a:pt x="14526" y="0"/>
                  </a:moveTo>
                  <a:lnTo>
                    <a:pt x="1" y="25158"/>
                  </a:lnTo>
                  <a:lnTo>
                    <a:pt x="13871" y="49197"/>
                  </a:lnTo>
                  <a:lnTo>
                    <a:pt x="14526" y="50328"/>
                  </a:lnTo>
                  <a:lnTo>
                    <a:pt x="43577" y="50328"/>
                  </a:lnTo>
                  <a:lnTo>
                    <a:pt x="58103" y="25158"/>
                  </a:lnTo>
                  <a:lnTo>
                    <a:pt x="54067" y="18169"/>
                  </a:lnTo>
                  <a:lnTo>
                    <a:pt x="51733" y="14133"/>
                  </a:lnTo>
                  <a:lnTo>
                    <a:pt x="50364" y="11752"/>
                  </a:lnTo>
                  <a:lnTo>
                    <a:pt x="48733" y="8930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82875" tIns="274300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466225" y="2039225"/>
              <a:ext cx="745963" cy="257327"/>
            </a:xfrm>
            <a:custGeom>
              <a:avLst/>
              <a:gdLst/>
              <a:ahLst/>
              <a:cxnLst/>
              <a:rect l="l" t="t" r="r" b="b"/>
              <a:pathLst>
                <a:path w="27957" h="7144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48"/>
                    <a:pt x="1608" y="7144"/>
                    <a:pt x="3573" y="7144"/>
                  </a:cubicBezTo>
                  <a:lnTo>
                    <a:pt x="24373" y="7144"/>
                  </a:lnTo>
                  <a:cubicBezTo>
                    <a:pt x="26349" y="7144"/>
                    <a:pt x="27957" y="5548"/>
                    <a:pt x="27957" y="3572"/>
                  </a:cubicBezTo>
                  <a:cubicBezTo>
                    <a:pt x="27957" y="1596"/>
                    <a:pt x="26349" y="0"/>
                    <a:pt x="24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531359" y="1180625"/>
              <a:ext cx="586161" cy="507715"/>
            </a:xfrm>
            <a:custGeom>
              <a:avLst/>
              <a:gdLst/>
              <a:ahLst/>
              <a:cxnLst/>
              <a:rect l="l" t="t" r="r" b="b"/>
              <a:pathLst>
                <a:path w="21968" h="19028" extrusionOk="0">
                  <a:moveTo>
                    <a:pt x="5501" y="1"/>
                  </a:moveTo>
                  <a:lnTo>
                    <a:pt x="1" y="9514"/>
                  </a:lnTo>
                  <a:lnTo>
                    <a:pt x="5501" y="19027"/>
                  </a:lnTo>
                  <a:lnTo>
                    <a:pt x="16479" y="19027"/>
                  </a:lnTo>
                  <a:lnTo>
                    <a:pt x="21968" y="9514"/>
                  </a:lnTo>
                  <a:lnTo>
                    <a:pt x="16479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>
            <a:off x="4389472" y="1180625"/>
            <a:ext cx="1550333" cy="2048795"/>
            <a:chOff x="4389472" y="1180625"/>
            <a:chExt cx="1550333" cy="2048795"/>
          </a:xfrm>
        </p:grpSpPr>
        <p:sp>
          <p:nvSpPr>
            <p:cNvPr id="313" name="Google Shape;313;p20"/>
            <p:cNvSpPr/>
            <p:nvPr/>
          </p:nvSpPr>
          <p:spPr>
            <a:xfrm>
              <a:off x="4389472" y="1886837"/>
              <a:ext cx="1550333" cy="1342583"/>
            </a:xfrm>
            <a:custGeom>
              <a:avLst/>
              <a:gdLst/>
              <a:ahLst/>
              <a:cxnLst/>
              <a:rect l="l" t="t" r="r" b="b"/>
              <a:pathLst>
                <a:path w="58103" h="50317" extrusionOk="0">
                  <a:moveTo>
                    <a:pt x="14526" y="0"/>
                  </a:moveTo>
                  <a:lnTo>
                    <a:pt x="0" y="25158"/>
                  </a:lnTo>
                  <a:lnTo>
                    <a:pt x="14526" y="50316"/>
                  </a:lnTo>
                  <a:lnTo>
                    <a:pt x="43577" y="50316"/>
                  </a:lnTo>
                  <a:lnTo>
                    <a:pt x="58103" y="25158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274300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809114" y="2039225"/>
              <a:ext cx="745963" cy="257327"/>
            </a:xfrm>
            <a:custGeom>
              <a:avLst/>
              <a:gdLst/>
              <a:ahLst/>
              <a:cxnLst/>
              <a:rect l="l" t="t" r="r" b="b"/>
              <a:pathLst>
                <a:path w="27957" h="7144" extrusionOk="0">
                  <a:moveTo>
                    <a:pt x="3584" y="0"/>
                  </a:moveTo>
                  <a:cubicBezTo>
                    <a:pt x="1608" y="0"/>
                    <a:pt x="0" y="1596"/>
                    <a:pt x="0" y="3572"/>
                  </a:cubicBezTo>
                  <a:cubicBezTo>
                    <a:pt x="0" y="5548"/>
                    <a:pt x="1608" y="7144"/>
                    <a:pt x="3584" y="7144"/>
                  </a:cubicBezTo>
                  <a:lnTo>
                    <a:pt x="24384" y="7144"/>
                  </a:lnTo>
                  <a:cubicBezTo>
                    <a:pt x="26349" y="7144"/>
                    <a:pt x="27956" y="5548"/>
                    <a:pt x="27956" y="3572"/>
                  </a:cubicBezTo>
                  <a:cubicBezTo>
                    <a:pt x="27956" y="1596"/>
                    <a:pt x="26349" y="0"/>
                    <a:pt x="24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892342" y="1180625"/>
              <a:ext cx="586161" cy="507715"/>
            </a:xfrm>
            <a:custGeom>
              <a:avLst/>
              <a:gdLst/>
              <a:ahLst/>
              <a:cxnLst/>
              <a:rect l="l" t="t" r="r" b="b"/>
              <a:pathLst>
                <a:path w="21968" h="19028" extrusionOk="0">
                  <a:moveTo>
                    <a:pt x="5490" y="1"/>
                  </a:moveTo>
                  <a:lnTo>
                    <a:pt x="1" y="9514"/>
                  </a:lnTo>
                  <a:lnTo>
                    <a:pt x="5490" y="19027"/>
                  </a:lnTo>
                  <a:lnTo>
                    <a:pt x="16479" y="19027"/>
                  </a:lnTo>
                  <a:lnTo>
                    <a:pt x="21968" y="9514"/>
                  </a:lnTo>
                  <a:lnTo>
                    <a:pt x="1647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6" name="Google Shape;316;p20"/>
          <p:cNvGrpSpPr/>
          <p:nvPr/>
        </p:nvGrpSpPr>
        <p:grpSpPr>
          <a:xfrm>
            <a:off x="3226764" y="2558096"/>
            <a:ext cx="1550333" cy="2048744"/>
            <a:chOff x="3226764" y="2558096"/>
            <a:chExt cx="1550333" cy="2048744"/>
          </a:xfrm>
        </p:grpSpPr>
        <p:sp>
          <p:nvSpPr>
            <p:cNvPr id="317" name="Google Shape;317;p20"/>
            <p:cNvSpPr/>
            <p:nvPr/>
          </p:nvSpPr>
          <p:spPr>
            <a:xfrm>
              <a:off x="3226764" y="2558096"/>
              <a:ext cx="1550333" cy="1342877"/>
            </a:xfrm>
            <a:custGeom>
              <a:avLst/>
              <a:gdLst/>
              <a:ahLst/>
              <a:cxnLst/>
              <a:rect l="l" t="t" r="r" b="b"/>
              <a:pathLst>
                <a:path w="58103" h="50328" extrusionOk="0">
                  <a:moveTo>
                    <a:pt x="14526" y="0"/>
                  </a:moveTo>
                  <a:lnTo>
                    <a:pt x="0" y="25158"/>
                  </a:lnTo>
                  <a:lnTo>
                    <a:pt x="14526" y="50328"/>
                  </a:lnTo>
                  <a:lnTo>
                    <a:pt x="43577" y="50328"/>
                  </a:lnTo>
                  <a:lnTo>
                    <a:pt x="58103" y="25158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82875" tIns="91425" rIns="18287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red,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611450" y="3491251"/>
              <a:ext cx="745642" cy="257330"/>
            </a:xfrm>
            <a:custGeom>
              <a:avLst/>
              <a:gdLst/>
              <a:ahLst/>
              <a:cxnLst/>
              <a:rect l="l" t="t" r="r" b="b"/>
              <a:pathLst>
                <a:path w="27945" h="7156" extrusionOk="0">
                  <a:moveTo>
                    <a:pt x="3573" y="0"/>
                  </a:moveTo>
                  <a:cubicBezTo>
                    <a:pt x="1596" y="0"/>
                    <a:pt x="1" y="1608"/>
                    <a:pt x="1" y="3584"/>
                  </a:cubicBezTo>
                  <a:cubicBezTo>
                    <a:pt x="1" y="5549"/>
                    <a:pt x="1596" y="7156"/>
                    <a:pt x="3573" y="7156"/>
                  </a:cubicBezTo>
                  <a:lnTo>
                    <a:pt x="24373" y="7156"/>
                  </a:lnTo>
                  <a:cubicBezTo>
                    <a:pt x="26349" y="7156"/>
                    <a:pt x="27945" y="5549"/>
                    <a:pt x="27945" y="3584"/>
                  </a:cubicBezTo>
                  <a:cubicBezTo>
                    <a:pt x="27945" y="1608"/>
                    <a:pt x="26349" y="0"/>
                    <a:pt x="24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681687" y="4099472"/>
              <a:ext cx="585841" cy="507368"/>
            </a:xfrm>
            <a:custGeom>
              <a:avLst/>
              <a:gdLst/>
              <a:ahLst/>
              <a:cxnLst/>
              <a:rect l="l" t="t" r="r" b="b"/>
              <a:pathLst>
                <a:path w="21956" h="19015" extrusionOk="0">
                  <a:moveTo>
                    <a:pt x="5489" y="0"/>
                  </a:moveTo>
                  <a:lnTo>
                    <a:pt x="0" y="9501"/>
                  </a:lnTo>
                  <a:lnTo>
                    <a:pt x="5489" y="19015"/>
                  </a:lnTo>
                  <a:lnTo>
                    <a:pt x="16466" y="19015"/>
                  </a:lnTo>
                  <a:lnTo>
                    <a:pt x="21955" y="9501"/>
                  </a:lnTo>
                  <a:lnTo>
                    <a:pt x="16466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0" name="Google Shape;320;p20"/>
          <p:cNvGrpSpPr/>
          <p:nvPr/>
        </p:nvGrpSpPr>
        <p:grpSpPr>
          <a:xfrm>
            <a:off x="5551860" y="2558096"/>
            <a:ext cx="1550333" cy="2048744"/>
            <a:chOff x="5551860" y="2558096"/>
            <a:chExt cx="1550333" cy="2048744"/>
          </a:xfrm>
        </p:grpSpPr>
        <p:sp>
          <p:nvSpPr>
            <p:cNvPr id="321" name="Google Shape;321;p20"/>
            <p:cNvSpPr/>
            <p:nvPr/>
          </p:nvSpPr>
          <p:spPr>
            <a:xfrm>
              <a:off x="5551860" y="2558096"/>
              <a:ext cx="1550333" cy="1342877"/>
            </a:xfrm>
            <a:custGeom>
              <a:avLst/>
              <a:gdLst/>
              <a:ahLst/>
              <a:cxnLst/>
              <a:rect l="l" t="t" r="r" b="b"/>
              <a:pathLst>
                <a:path w="58103" h="50328" extrusionOk="0">
                  <a:moveTo>
                    <a:pt x="14526" y="0"/>
                  </a:moveTo>
                  <a:lnTo>
                    <a:pt x="0" y="25158"/>
                  </a:lnTo>
                  <a:lnTo>
                    <a:pt x="14526" y="50328"/>
                  </a:lnTo>
                  <a:lnTo>
                    <a:pt x="43577" y="50328"/>
                  </a:lnTo>
                  <a:lnTo>
                    <a:pt x="58103" y="25158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18287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is the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third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54034" y="3491251"/>
              <a:ext cx="745963" cy="257330"/>
            </a:xfrm>
            <a:custGeom>
              <a:avLst/>
              <a:gdLst/>
              <a:ahLst/>
              <a:cxnLst/>
              <a:rect l="l" t="t" r="r" b="b"/>
              <a:pathLst>
                <a:path w="27957" h="7156" extrusionOk="0">
                  <a:moveTo>
                    <a:pt x="3584" y="0"/>
                  </a:moveTo>
                  <a:cubicBezTo>
                    <a:pt x="1608" y="0"/>
                    <a:pt x="1" y="1608"/>
                    <a:pt x="1" y="3584"/>
                  </a:cubicBezTo>
                  <a:cubicBezTo>
                    <a:pt x="1" y="5549"/>
                    <a:pt x="1608" y="7156"/>
                    <a:pt x="3584" y="7156"/>
                  </a:cubicBezTo>
                  <a:lnTo>
                    <a:pt x="24385" y="7156"/>
                  </a:lnTo>
                  <a:cubicBezTo>
                    <a:pt x="26349" y="7156"/>
                    <a:pt x="27956" y="5549"/>
                    <a:pt x="27956" y="3584"/>
                  </a:cubicBezTo>
                  <a:cubicBezTo>
                    <a:pt x="27956" y="1608"/>
                    <a:pt x="26349" y="0"/>
                    <a:pt x="24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040455" y="4099472"/>
              <a:ext cx="586161" cy="507368"/>
            </a:xfrm>
            <a:custGeom>
              <a:avLst/>
              <a:gdLst/>
              <a:ahLst/>
              <a:cxnLst/>
              <a:rect l="l" t="t" r="r" b="b"/>
              <a:pathLst>
                <a:path w="21968" h="19015" extrusionOk="0">
                  <a:moveTo>
                    <a:pt x="5489" y="0"/>
                  </a:moveTo>
                  <a:lnTo>
                    <a:pt x="0" y="9501"/>
                  </a:lnTo>
                  <a:lnTo>
                    <a:pt x="5489" y="19015"/>
                  </a:lnTo>
                  <a:lnTo>
                    <a:pt x="16466" y="19015"/>
                  </a:lnTo>
                  <a:lnTo>
                    <a:pt x="21967" y="9501"/>
                  </a:lnTo>
                  <a:lnTo>
                    <a:pt x="1646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1"/>
          <p:cNvGrpSpPr/>
          <p:nvPr/>
        </p:nvGrpSpPr>
        <p:grpSpPr>
          <a:xfrm>
            <a:off x="3030993" y="1176977"/>
            <a:ext cx="3082065" cy="3198894"/>
            <a:chOff x="3030993" y="1176977"/>
            <a:chExt cx="3082065" cy="3198894"/>
          </a:xfrm>
        </p:grpSpPr>
        <p:grpSp>
          <p:nvGrpSpPr>
            <p:cNvPr id="329" name="Google Shape;329;p21"/>
            <p:cNvGrpSpPr/>
            <p:nvPr/>
          </p:nvGrpSpPr>
          <p:grpSpPr>
            <a:xfrm>
              <a:off x="3030993" y="1237261"/>
              <a:ext cx="3082065" cy="3082334"/>
              <a:chOff x="6686493" y="1237261"/>
              <a:chExt cx="3082065" cy="3082334"/>
            </a:xfrm>
          </p:grpSpPr>
          <p:sp>
            <p:nvSpPr>
              <p:cNvPr id="330" name="Google Shape;330;p21"/>
              <p:cNvSpPr/>
              <p:nvPr/>
            </p:nvSpPr>
            <p:spPr>
              <a:xfrm>
                <a:off x="9753324" y="2858427"/>
                <a:ext cx="13352" cy="2083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30" extrusionOk="0">
                    <a:moveTo>
                      <a:pt x="596" y="25"/>
                    </a:moveTo>
                    <a:lnTo>
                      <a:pt x="48" y="1"/>
                    </a:lnTo>
                    <a:lnTo>
                      <a:pt x="1" y="894"/>
                    </a:lnTo>
                    <a:lnTo>
                      <a:pt x="536" y="93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>
                <a:off x="9755183" y="2822426"/>
                <a:ext cx="12837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918" extrusionOk="0">
                    <a:moveTo>
                      <a:pt x="572" y="12"/>
                    </a:moveTo>
                    <a:lnTo>
                      <a:pt x="37" y="0"/>
                    </a:lnTo>
                    <a:lnTo>
                      <a:pt x="1" y="893"/>
                    </a:lnTo>
                    <a:lnTo>
                      <a:pt x="537" y="91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>
                <a:off x="9756259" y="2786695"/>
                <a:ext cx="12299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05" extrusionOk="0">
                    <a:moveTo>
                      <a:pt x="548" y="0"/>
                    </a:moveTo>
                    <a:lnTo>
                      <a:pt x="12" y="0"/>
                    </a:lnTo>
                    <a:lnTo>
                      <a:pt x="1" y="893"/>
                    </a:lnTo>
                    <a:lnTo>
                      <a:pt x="536" y="90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>
                <a:off x="9742392" y="2965935"/>
                <a:ext cx="14696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65" extrusionOk="0">
                    <a:moveTo>
                      <a:pt x="655" y="71"/>
                    </a:moveTo>
                    <a:lnTo>
                      <a:pt x="119" y="0"/>
                    </a:lnTo>
                    <a:cubicBezTo>
                      <a:pt x="119" y="0"/>
                      <a:pt x="119" y="60"/>
                      <a:pt x="108" y="143"/>
                    </a:cubicBezTo>
                    <a:cubicBezTo>
                      <a:pt x="96" y="226"/>
                      <a:pt x="84" y="333"/>
                      <a:pt x="72" y="441"/>
                    </a:cubicBezTo>
                    <a:cubicBezTo>
                      <a:pt x="36" y="667"/>
                      <a:pt x="0" y="893"/>
                      <a:pt x="0" y="893"/>
                    </a:cubicBezTo>
                    <a:lnTo>
                      <a:pt x="536" y="964"/>
                    </a:lnTo>
                    <a:lnTo>
                      <a:pt x="608" y="512"/>
                    </a:lnTo>
                    <a:cubicBezTo>
                      <a:pt x="620" y="405"/>
                      <a:pt x="631" y="286"/>
                      <a:pt x="643" y="202"/>
                    </a:cubicBezTo>
                    <a:cubicBezTo>
                      <a:pt x="655" y="119"/>
                      <a:pt x="655" y="71"/>
                      <a:pt x="655" y="7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9746917" y="2930181"/>
                <a:ext cx="14158" cy="2137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54" extrusionOk="0">
                    <a:moveTo>
                      <a:pt x="632" y="60"/>
                    </a:moveTo>
                    <a:lnTo>
                      <a:pt x="96" y="1"/>
                    </a:lnTo>
                    <a:cubicBezTo>
                      <a:pt x="96" y="1"/>
                      <a:pt x="84" y="227"/>
                      <a:pt x="48" y="441"/>
                    </a:cubicBezTo>
                    <a:cubicBezTo>
                      <a:pt x="25" y="667"/>
                      <a:pt x="1" y="894"/>
                      <a:pt x="1" y="894"/>
                    </a:cubicBezTo>
                    <a:lnTo>
                      <a:pt x="537" y="953"/>
                    </a:lnTo>
                    <a:cubicBezTo>
                      <a:pt x="537" y="953"/>
                      <a:pt x="560" y="727"/>
                      <a:pt x="584" y="501"/>
                    </a:cubicBezTo>
                    <a:cubicBezTo>
                      <a:pt x="620" y="274"/>
                      <a:pt x="632" y="60"/>
                      <a:pt x="632" y="6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9750389" y="2894450"/>
                <a:ext cx="13890" cy="21081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41" extrusionOk="0">
                    <a:moveTo>
                      <a:pt x="620" y="48"/>
                    </a:moveTo>
                    <a:lnTo>
                      <a:pt x="84" y="0"/>
                    </a:lnTo>
                    <a:cubicBezTo>
                      <a:pt x="84" y="0"/>
                      <a:pt x="84" y="60"/>
                      <a:pt x="72" y="143"/>
                    </a:cubicBezTo>
                    <a:cubicBezTo>
                      <a:pt x="60" y="226"/>
                      <a:pt x="48" y="334"/>
                      <a:pt x="48" y="453"/>
                    </a:cubicBezTo>
                    <a:cubicBezTo>
                      <a:pt x="24" y="667"/>
                      <a:pt x="1" y="893"/>
                      <a:pt x="1" y="893"/>
                    </a:cubicBezTo>
                    <a:lnTo>
                      <a:pt x="536" y="941"/>
                    </a:lnTo>
                    <a:cubicBezTo>
                      <a:pt x="536" y="941"/>
                      <a:pt x="560" y="715"/>
                      <a:pt x="584" y="488"/>
                    </a:cubicBezTo>
                    <a:cubicBezTo>
                      <a:pt x="596" y="381"/>
                      <a:pt x="596" y="274"/>
                      <a:pt x="608" y="191"/>
                    </a:cubicBezTo>
                    <a:cubicBezTo>
                      <a:pt x="620" y="95"/>
                      <a:pt x="620" y="48"/>
                      <a:pt x="620" y="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9724246" y="3072615"/>
                <a:ext cx="15771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89" extrusionOk="0">
                    <a:moveTo>
                      <a:pt x="703" y="96"/>
                    </a:moveTo>
                    <a:lnTo>
                      <a:pt x="179" y="1"/>
                    </a:lnTo>
                    <a:cubicBezTo>
                      <a:pt x="179" y="1"/>
                      <a:pt x="132" y="215"/>
                      <a:pt x="96" y="441"/>
                    </a:cubicBezTo>
                    <a:cubicBezTo>
                      <a:pt x="48" y="655"/>
                      <a:pt x="1" y="870"/>
                      <a:pt x="1" y="870"/>
                    </a:cubicBezTo>
                    <a:lnTo>
                      <a:pt x="537" y="989"/>
                    </a:lnTo>
                    <a:cubicBezTo>
                      <a:pt x="537" y="989"/>
                      <a:pt x="584" y="763"/>
                      <a:pt x="620" y="548"/>
                    </a:cubicBezTo>
                    <a:cubicBezTo>
                      <a:pt x="668" y="322"/>
                      <a:pt x="703" y="96"/>
                      <a:pt x="703" y="9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>
                <a:off x="9731190" y="3037130"/>
                <a:ext cx="15480" cy="2191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78" extrusionOk="0">
                    <a:moveTo>
                      <a:pt x="691" y="96"/>
                    </a:moveTo>
                    <a:lnTo>
                      <a:pt x="155" y="1"/>
                    </a:lnTo>
                    <a:cubicBezTo>
                      <a:pt x="155" y="1"/>
                      <a:pt x="119" y="227"/>
                      <a:pt x="84" y="442"/>
                    </a:cubicBezTo>
                    <a:cubicBezTo>
                      <a:pt x="48" y="668"/>
                      <a:pt x="0" y="882"/>
                      <a:pt x="0" y="882"/>
                    </a:cubicBezTo>
                    <a:lnTo>
                      <a:pt x="536" y="977"/>
                    </a:lnTo>
                    <a:cubicBezTo>
                      <a:pt x="536" y="977"/>
                      <a:pt x="572" y="763"/>
                      <a:pt x="619" y="537"/>
                    </a:cubicBezTo>
                    <a:cubicBezTo>
                      <a:pt x="655" y="311"/>
                      <a:pt x="691" y="96"/>
                      <a:pt x="691" y="9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>
                <a:off x="9737329" y="3001667"/>
                <a:ext cx="14942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977" extrusionOk="0">
                    <a:moveTo>
                      <a:pt x="667" y="84"/>
                    </a:moveTo>
                    <a:lnTo>
                      <a:pt x="131" y="0"/>
                    </a:lnTo>
                    <a:cubicBezTo>
                      <a:pt x="131" y="0"/>
                      <a:pt x="95" y="227"/>
                      <a:pt x="72" y="453"/>
                    </a:cubicBezTo>
                    <a:cubicBezTo>
                      <a:pt x="36" y="667"/>
                      <a:pt x="0" y="893"/>
                      <a:pt x="0" y="893"/>
                    </a:cubicBezTo>
                    <a:lnTo>
                      <a:pt x="524" y="977"/>
                    </a:lnTo>
                    <a:cubicBezTo>
                      <a:pt x="524" y="977"/>
                      <a:pt x="572" y="751"/>
                      <a:pt x="607" y="53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>
                <a:off x="9698640" y="3177704"/>
                <a:ext cx="16824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13" extrusionOk="0">
                    <a:moveTo>
                      <a:pt x="751" y="143"/>
                    </a:moveTo>
                    <a:lnTo>
                      <a:pt x="227" y="1"/>
                    </a:lnTo>
                    <a:lnTo>
                      <a:pt x="1" y="858"/>
                    </a:lnTo>
                    <a:lnTo>
                      <a:pt x="513" y="101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9707982" y="3142757"/>
                <a:ext cx="16555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3" extrusionOk="0">
                    <a:moveTo>
                      <a:pt x="739" y="132"/>
                    </a:moveTo>
                    <a:lnTo>
                      <a:pt x="215" y="1"/>
                    </a:lnTo>
                    <a:cubicBezTo>
                      <a:pt x="215" y="1"/>
                      <a:pt x="155" y="227"/>
                      <a:pt x="108" y="441"/>
                    </a:cubicBezTo>
                    <a:cubicBezTo>
                      <a:pt x="84" y="549"/>
                      <a:pt x="60" y="656"/>
                      <a:pt x="36" y="739"/>
                    </a:cubicBezTo>
                    <a:cubicBezTo>
                      <a:pt x="12" y="822"/>
                      <a:pt x="1" y="870"/>
                      <a:pt x="1" y="870"/>
                    </a:cubicBezTo>
                    <a:lnTo>
                      <a:pt x="524" y="1013"/>
                    </a:lnTo>
                    <a:cubicBezTo>
                      <a:pt x="524" y="1013"/>
                      <a:pt x="536" y="953"/>
                      <a:pt x="560" y="870"/>
                    </a:cubicBezTo>
                    <a:cubicBezTo>
                      <a:pt x="572" y="787"/>
                      <a:pt x="608" y="680"/>
                      <a:pt x="632" y="572"/>
                    </a:cubicBezTo>
                    <a:cubicBezTo>
                      <a:pt x="679" y="358"/>
                      <a:pt x="739" y="132"/>
                      <a:pt x="739" y="132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>
                <a:off x="9716517" y="3108101"/>
                <a:ext cx="16287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89" extrusionOk="0">
                    <a:moveTo>
                      <a:pt x="727" y="107"/>
                    </a:moveTo>
                    <a:lnTo>
                      <a:pt x="191" y="0"/>
                    </a:lnTo>
                    <a:cubicBezTo>
                      <a:pt x="191" y="0"/>
                      <a:pt x="143" y="214"/>
                      <a:pt x="96" y="429"/>
                    </a:cubicBezTo>
                    <a:cubicBezTo>
                      <a:pt x="48" y="655"/>
                      <a:pt x="1" y="869"/>
                      <a:pt x="1" y="869"/>
                    </a:cubicBezTo>
                    <a:lnTo>
                      <a:pt x="524" y="988"/>
                    </a:lnTo>
                    <a:cubicBezTo>
                      <a:pt x="524" y="988"/>
                      <a:pt x="584" y="774"/>
                      <a:pt x="620" y="548"/>
                    </a:cubicBezTo>
                    <a:cubicBezTo>
                      <a:pt x="679" y="333"/>
                      <a:pt x="727" y="107"/>
                      <a:pt x="727" y="10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9665305" y="3280934"/>
                <a:ext cx="18168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25" extrusionOk="0">
                    <a:moveTo>
                      <a:pt x="810" y="167"/>
                    </a:moveTo>
                    <a:lnTo>
                      <a:pt x="298" y="0"/>
                    </a:lnTo>
                    <a:lnTo>
                      <a:pt x="1" y="834"/>
                    </a:lnTo>
                    <a:lnTo>
                      <a:pt x="512" y="102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9677313" y="3246793"/>
                <a:ext cx="17631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25" extrusionOk="0">
                    <a:moveTo>
                      <a:pt x="786" y="167"/>
                    </a:moveTo>
                    <a:lnTo>
                      <a:pt x="274" y="0"/>
                    </a:lnTo>
                    <a:lnTo>
                      <a:pt x="0" y="846"/>
                    </a:lnTo>
                    <a:lnTo>
                      <a:pt x="512" y="102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9688245" y="3212383"/>
                <a:ext cx="17362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25" extrusionOk="0">
                    <a:moveTo>
                      <a:pt x="774" y="155"/>
                    </a:moveTo>
                    <a:lnTo>
                      <a:pt x="250" y="0"/>
                    </a:lnTo>
                    <a:lnTo>
                      <a:pt x="0" y="858"/>
                    </a:lnTo>
                    <a:lnTo>
                      <a:pt x="512" y="102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9625026" y="3381476"/>
                <a:ext cx="19221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037" extrusionOk="0">
                    <a:moveTo>
                      <a:pt x="858" y="215"/>
                    </a:moveTo>
                    <a:lnTo>
                      <a:pt x="358" y="1"/>
                    </a:lnTo>
                    <a:lnTo>
                      <a:pt x="1" y="822"/>
                    </a:lnTo>
                    <a:lnTo>
                      <a:pt x="489" y="103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9639162" y="3348141"/>
                <a:ext cx="18975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037" extrusionOk="0">
                    <a:moveTo>
                      <a:pt x="846" y="203"/>
                    </a:moveTo>
                    <a:lnTo>
                      <a:pt x="346" y="1"/>
                    </a:lnTo>
                    <a:lnTo>
                      <a:pt x="1" y="834"/>
                    </a:lnTo>
                    <a:lnTo>
                      <a:pt x="501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9652513" y="3314807"/>
                <a:ext cx="18684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37" extrusionOk="0">
                    <a:moveTo>
                      <a:pt x="833" y="191"/>
                    </a:moveTo>
                    <a:lnTo>
                      <a:pt x="321" y="0"/>
                    </a:lnTo>
                    <a:lnTo>
                      <a:pt x="0" y="834"/>
                    </a:lnTo>
                    <a:lnTo>
                      <a:pt x="512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>
                <a:off x="9577555" y="3479105"/>
                <a:ext cx="20028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049" extrusionOk="0">
                    <a:moveTo>
                      <a:pt x="893" y="251"/>
                    </a:moveTo>
                    <a:lnTo>
                      <a:pt x="417" y="1"/>
                    </a:lnTo>
                    <a:lnTo>
                      <a:pt x="0" y="786"/>
                    </a:lnTo>
                    <a:lnTo>
                      <a:pt x="477" y="104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9594088" y="3446823"/>
                <a:ext cx="19759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882" y="239"/>
                    </a:moveTo>
                    <a:lnTo>
                      <a:pt x="405" y="1"/>
                    </a:lnTo>
                    <a:lnTo>
                      <a:pt x="1" y="811"/>
                    </a:lnTo>
                    <a:lnTo>
                      <a:pt x="489" y="104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9609837" y="3414564"/>
                <a:ext cx="19490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037" extrusionOk="0">
                    <a:moveTo>
                      <a:pt x="869" y="227"/>
                    </a:moveTo>
                    <a:lnTo>
                      <a:pt x="381" y="0"/>
                    </a:lnTo>
                    <a:lnTo>
                      <a:pt x="0" y="810"/>
                    </a:lnTo>
                    <a:lnTo>
                      <a:pt x="488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9523409" y="3573262"/>
                <a:ext cx="21081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037" extrusionOk="0">
                    <a:moveTo>
                      <a:pt x="941" y="274"/>
                    </a:moveTo>
                    <a:lnTo>
                      <a:pt x="477" y="0"/>
                    </a:lnTo>
                    <a:lnTo>
                      <a:pt x="0" y="751"/>
                    </a:lnTo>
                    <a:lnTo>
                      <a:pt x="465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>
                <a:off x="9542070" y="3542324"/>
                <a:ext cx="20834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49" extrusionOk="0">
                    <a:moveTo>
                      <a:pt x="930" y="262"/>
                    </a:moveTo>
                    <a:lnTo>
                      <a:pt x="465" y="0"/>
                    </a:lnTo>
                    <a:lnTo>
                      <a:pt x="1" y="762"/>
                    </a:lnTo>
                    <a:lnTo>
                      <a:pt x="465" y="104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9560216" y="3511118"/>
                <a:ext cx="2029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37" extrusionOk="0">
                    <a:moveTo>
                      <a:pt x="905" y="250"/>
                    </a:moveTo>
                    <a:lnTo>
                      <a:pt x="429" y="0"/>
                    </a:lnTo>
                    <a:lnTo>
                      <a:pt x="0" y="774"/>
                    </a:lnTo>
                    <a:lnTo>
                      <a:pt x="465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9462856" y="3663140"/>
                <a:ext cx="21641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049" extrusionOk="0">
                    <a:moveTo>
                      <a:pt x="965" y="322"/>
                    </a:moveTo>
                    <a:lnTo>
                      <a:pt x="525" y="1"/>
                    </a:lnTo>
                    <a:lnTo>
                      <a:pt x="1" y="727"/>
                    </a:lnTo>
                    <a:lnTo>
                      <a:pt x="441" y="104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9483667" y="3633816"/>
                <a:ext cx="21618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37" extrusionOk="0">
                    <a:moveTo>
                      <a:pt x="965" y="298"/>
                    </a:moveTo>
                    <a:lnTo>
                      <a:pt x="512" y="0"/>
                    </a:lnTo>
                    <a:lnTo>
                      <a:pt x="0" y="726"/>
                    </a:lnTo>
                    <a:lnTo>
                      <a:pt x="453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9503941" y="3603931"/>
                <a:ext cx="21081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037" extrusionOk="0">
                    <a:moveTo>
                      <a:pt x="941" y="286"/>
                    </a:moveTo>
                    <a:lnTo>
                      <a:pt x="488" y="1"/>
                    </a:lnTo>
                    <a:lnTo>
                      <a:pt x="0" y="739"/>
                    </a:lnTo>
                    <a:lnTo>
                      <a:pt x="453" y="103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9396186" y="3749031"/>
                <a:ext cx="22156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37" extrusionOk="0">
                    <a:moveTo>
                      <a:pt x="988" y="346"/>
                    </a:moveTo>
                    <a:lnTo>
                      <a:pt x="572" y="1"/>
                    </a:lnTo>
                    <a:cubicBezTo>
                      <a:pt x="572" y="1"/>
                      <a:pt x="536" y="36"/>
                      <a:pt x="488" y="108"/>
                    </a:cubicBezTo>
                    <a:cubicBezTo>
                      <a:pt x="429" y="167"/>
                      <a:pt x="357" y="263"/>
                      <a:pt x="286" y="346"/>
                    </a:cubicBezTo>
                    <a:cubicBezTo>
                      <a:pt x="143" y="513"/>
                      <a:pt x="0" y="679"/>
                      <a:pt x="0" y="679"/>
                    </a:cubicBezTo>
                    <a:lnTo>
                      <a:pt x="417" y="1037"/>
                    </a:lnTo>
                    <a:cubicBezTo>
                      <a:pt x="417" y="1037"/>
                      <a:pt x="560" y="858"/>
                      <a:pt x="703" y="691"/>
                    </a:cubicBezTo>
                    <a:cubicBezTo>
                      <a:pt x="774" y="608"/>
                      <a:pt x="845" y="513"/>
                      <a:pt x="905" y="453"/>
                    </a:cubicBezTo>
                    <a:cubicBezTo>
                      <a:pt x="953" y="382"/>
                      <a:pt x="988" y="346"/>
                      <a:pt x="988" y="34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9419126" y="3721028"/>
                <a:ext cx="2188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37" extrusionOk="0">
                    <a:moveTo>
                      <a:pt x="976" y="334"/>
                    </a:moveTo>
                    <a:lnTo>
                      <a:pt x="560" y="1"/>
                    </a:lnTo>
                    <a:cubicBezTo>
                      <a:pt x="560" y="1"/>
                      <a:pt x="524" y="48"/>
                      <a:pt x="476" y="108"/>
                    </a:cubicBezTo>
                    <a:cubicBezTo>
                      <a:pt x="417" y="179"/>
                      <a:pt x="345" y="262"/>
                      <a:pt x="274" y="346"/>
                    </a:cubicBezTo>
                    <a:cubicBezTo>
                      <a:pt x="143" y="524"/>
                      <a:pt x="0" y="691"/>
                      <a:pt x="0" y="691"/>
                    </a:cubicBezTo>
                    <a:lnTo>
                      <a:pt x="417" y="1036"/>
                    </a:lnTo>
                    <a:cubicBezTo>
                      <a:pt x="417" y="1036"/>
                      <a:pt x="560" y="858"/>
                      <a:pt x="703" y="679"/>
                    </a:cubicBezTo>
                    <a:cubicBezTo>
                      <a:pt x="774" y="596"/>
                      <a:pt x="845" y="513"/>
                      <a:pt x="893" y="441"/>
                    </a:cubicBezTo>
                    <a:cubicBezTo>
                      <a:pt x="953" y="382"/>
                      <a:pt x="976" y="334"/>
                      <a:pt x="976" y="33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9441260" y="3692487"/>
                <a:ext cx="2188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37" extrusionOk="0">
                    <a:moveTo>
                      <a:pt x="977" y="322"/>
                    </a:moveTo>
                    <a:lnTo>
                      <a:pt x="536" y="1"/>
                    </a:lnTo>
                    <a:lnTo>
                      <a:pt x="0" y="715"/>
                    </a:lnTo>
                    <a:lnTo>
                      <a:pt x="429" y="10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1"/>
              <p:cNvSpPr/>
              <p:nvPr/>
            </p:nvSpPr>
            <p:spPr>
              <a:xfrm>
                <a:off x="9323625" y="3829858"/>
                <a:ext cx="22694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25" extrusionOk="0">
                    <a:moveTo>
                      <a:pt x="1013" y="369"/>
                    </a:moveTo>
                    <a:lnTo>
                      <a:pt x="620" y="0"/>
                    </a:lnTo>
                    <a:cubicBezTo>
                      <a:pt x="620" y="0"/>
                      <a:pt x="477" y="167"/>
                      <a:pt x="322" y="322"/>
                    </a:cubicBezTo>
                    <a:lnTo>
                      <a:pt x="1" y="643"/>
                    </a:lnTo>
                    <a:lnTo>
                      <a:pt x="394" y="1024"/>
                    </a:lnTo>
                    <a:cubicBezTo>
                      <a:pt x="394" y="1024"/>
                      <a:pt x="548" y="858"/>
                      <a:pt x="703" y="703"/>
                    </a:cubicBezTo>
                    <a:cubicBezTo>
                      <a:pt x="870" y="536"/>
                      <a:pt x="1013" y="369"/>
                      <a:pt x="1013" y="36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1"/>
              <p:cNvSpPr/>
              <p:nvPr/>
            </p:nvSpPr>
            <p:spPr>
              <a:xfrm>
                <a:off x="9348425" y="3803446"/>
                <a:ext cx="22694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25" extrusionOk="0">
                    <a:moveTo>
                      <a:pt x="1013" y="370"/>
                    </a:moveTo>
                    <a:lnTo>
                      <a:pt x="608" y="1"/>
                    </a:lnTo>
                    <a:cubicBezTo>
                      <a:pt x="608" y="1"/>
                      <a:pt x="465" y="167"/>
                      <a:pt x="310" y="334"/>
                    </a:cubicBezTo>
                    <a:cubicBezTo>
                      <a:pt x="156" y="501"/>
                      <a:pt x="1" y="655"/>
                      <a:pt x="1" y="655"/>
                    </a:cubicBezTo>
                    <a:lnTo>
                      <a:pt x="394" y="1025"/>
                    </a:lnTo>
                    <a:cubicBezTo>
                      <a:pt x="394" y="1025"/>
                      <a:pt x="549" y="870"/>
                      <a:pt x="703" y="703"/>
                    </a:cubicBezTo>
                    <a:cubicBezTo>
                      <a:pt x="858" y="536"/>
                      <a:pt x="1013" y="370"/>
                      <a:pt x="1013" y="37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9372440" y="3776765"/>
                <a:ext cx="22425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25" extrusionOk="0">
                    <a:moveTo>
                      <a:pt x="1001" y="346"/>
                    </a:moveTo>
                    <a:lnTo>
                      <a:pt x="596" y="1"/>
                    </a:lnTo>
                    <a:cubicBezTo>
                      <a:pt x="596" y="1"/>
                      <a:pt x="560" y="37"/>
                      <a:pt x="501" y="108"/>
                    </a:cubicBezTo>
                    <a:cubicBezTo>
                      <a:pt x="453" y="168"/>
                      <a:pt x="370" y="251"/>
                      <a:pt x="298" y="334"/>
                    </a:cubicBezTo>
                    <a:cubicBezTo>
                      <a:pt x="155" y="501"/>
                      <a:pt x="0" y="668"/>
                      <a:pt x="0" y="668"/>
                    </a:cubicBezTo>
                    <a:lnTo>
                      <a:pt x="405" y="1025"/>
                    </a:lnTo>
                    <a:lnTo>
                      <a:pt x="703" y="692"/>
                    </a:lnTo>
                    <a:cubicBezTo>
                      <a:pt x="786" y="608"/>
                      <a:pt x="858" y="525"/>
                      <a:pt x="917" y="453"/>
                    </a:cubicBezTo>
                    <a:cubicBezTo>
                      <a:pt x="965" y="394"/>
                      <a:pt x="1001" y="346"/>
                      <a:pt x="1001" y="34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9245732" y="3905600"/>
                <a:ext cx="23231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1037" y="394"/>
                    </a:moveTo>
                    <a:lnTo>
                      <a:pt x="668" y="1"/>
                    </a:lnTo>
                    <a:cubicBezTo>
                      <a:pt x="668" y="1"/>
                      <a:pt x="632" y="36"/>
                      <a:pt x="561" y="96"/>
                    </a:cubicBezTo>
                    <a:cubicBezTo>
                      <a:pt x="501" y="155"/>
                      <a:pt x="418" y="227"/>
                      <a:pt x="334" y="298"/>
                    </a:cubicBezTo>
                    <a:lnTo>
                      <a:pt x="1" y="596"/>
                    </a:lnTo>
                    <a:lnTo>
                      <a:pt x="358" y="1001"/>
                    </a:lnTo>
                    <a:lnTo>
                      <a:pt x="703" y="703"/>
                    </a:lnTo>
                    <a:cubicBezTo>
                      <a:pt x="787" y="632"/>
                      <a:pt x="870" y="548"/>
                      <a:pt x="930" y="489"/>
                    </a:cubicBezTo>
                    <a:cubicBezTo>
                      <a:pt x="989" y="441"/>
                      <a:pt x="1037" y="394"/>
                      <a:pt x="1037" y="39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9272414" y="3881070"/>
                <a:ext cx="2296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1025" y="381"/>
                    </a:moveTo>
                    <a:lnTo>
                      <a:pt x="644" y="0"/>
                    </a:lnTo>
                    <a:cubicBezTo>
                      <a:pt x="644" y="0"/>
                      <a:pt x="608" y="36"/>
                      <a:pt x="548" y="96"/>
                    </a:cubicBezTo>
                    <a:cubicBezTo>
                      <a:pt x="489" y="155"/>
                      <a:pt x="405" y="226"/>
                      <a:pt x="322" y="310"/>
                    </a:cubicBezTo>
                    <a:lnTo>
                      <a:pt x="1" y="607"/>
                    </a:lnTo>
                    <a:lnTo>
                      <a:pt x="370" y="1000"/>
                    </a:lnTo>
                    <a:cubicBezTo>
                      <a:pt x="370" y="1000"/>
                      <a:pt x="524" y="858"/>
                      <a:pt x="691" y="703"/>
                    </a:cubicBezTo>
                    <a:cubicBezTo>
                      <a:pt x="775" y="619"/>
                      <a:pt x="858" y="548"/>
                      <a:pt x="917" y="488"/>
                    </a:cubicBezTo>
                    <a:cubicBezTo>
                      <a:pt x="977" y="429"/>
                      <a:pt x="1025" y="381"/>
                      <a:pt x="1025" y="38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9298288" y="3856002"/>
                <a:ext cx="22694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1013" y="381"/>
                    </a:moveTo>
                    <a:lnTo>
                      <a:pt x="632" y="0"/>
                    </a:lnTo>
                    <a:cubicBezTo>
                      <a:pt x="632" y="0"/>
                      <a:pt x="477" y="155"/>
                      <a:pt x="310" y="310"/>
                    </a:cubicBezTo>
                    <a:lnTo>
                      <a:pt x="1" y="619"/>
                    </a:lnTo>
                    <a:lnTo>
                      <a:pt x="370" y="1012"/>
                    </a:lnTo>
                    <a:cubicBezTo>
                      <a:pt x="370" y="1012"/>
                      <a:pt x="536" y="857"/>
                      <a:pt x="691" y="691"/>
                    </a:cubicBezTo>
                    <a:cubicBezTo>
                      <a:pt x="858" y="536"/>
                      <a:pt x="1013" y="381"/>
                      <a:pt x="1013" y="38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1"/>
              <p:cNvSpPr/>
              <p:nvPr/>
            </p:nvSpPr>
            <p:spPr>
              <a:xfrm>
                <a:off x="9162799" y="3975742"/>
                <a:ext cx="23478" cy="2191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78" extrusionOk="0">
                    <a:moveTo>
                      <a:pt x="1048" y="418"/>
                    </a:moveTo>
                    <a:lnTo>
                      <a:pt x="703" y="1"/>
                    </a:lnTo>
                    <a:cubicBezTo>
                      <a:pt x="703" y="1"/>
                      <a:pt x="536" y="144"/>
                      <a:pt x="357" y="275"/>
                    </a:cubicBezTo>
                    <a:cubicBezTo>
                      <a:pt x="179" y="418"/>
                      <a:pt x="0" y="549"/>
                      <a:pt x="0" y="549"/>
                    </a:cubicBezTo>
                    <a:lnTo>
                      <a:pt x="334" y="977"/>
                    </a:lnTo>
                    <a:cubicBezTo>
                      <a:pt x="334" y="977"/>
                      <a:pt x="512" y="834"/>
                      <a:pt x="691" y="703"/>
                    </a:cubicBezTo>
                    <a:cubicBezTo>
                      <a:pt x="869" y="561"/>
                      <a:pt x="1048" y="418"/>
                      <a:pt x="1048" y="41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9191071" y="3953071"/>
                <a:ext cx="23231" cy="22178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0" extrusionOk="0">
                    <a:moveTo>
                      <a:pt x="1036" y="418"/>
                    </a:moveTo>
                    <a:lnTo>
                      <a:pt x="691" y="1"/>
                    </a:lnTo>
                    <a:cubicBezTo>
                      <a:pt x="691" y="1"/>
                      <a:pt x="512" y="144"/>
                      <a:pt x="345" y="287"/>
                    </a:cubicBezTo>
                    <a:cubicBezTo>
                      <a:pt x="167" y="430"/>
                      <a:pt x="0" y="561"/>
                      <a:pt x="0" y="561"/>
                    </a:cubicBezTo>
                    <a:lnTo>
                      <a:pt x="334" y="989"/>
                    </a:lnTo>
                    <a:cubicBezTo>
                      <a:pt x="334" y="989"/>
                      <a:pt x="512" y="846"/>
                      <a:pt x="691" y="70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1"/>
              <p:cNvSpPr/>
              <p:nvPr/>
            </p:nvSpPr>
            <p:spPr>
              <a:xfrm>
                <a:off x="9218536" y="3929616"/>
                <a:ext cx="23231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1036" y="417"/>
                    </a:moveTo>
                    <a:lnTo>
                      <a:pt x="679" y="0"/>
                    </a:lnTo>
                    <a:cubicBezTo>
                      <a:pt x="679" y="0"/>
                      <a:pt x="513" y="155"/>
                      <a:pt x="346" y="298"/>
                    </a:cubicBezTo>
                    <a:cubicBezTo>
                      <a:pt x="167" y="441"/>
                      <a:pt x="1" y="584"/>
                      <a:pt x="1" y="584"/>
                    </a:cubicBezTo>
                    <a:lnTo>
                      <a:pt x="346" y="1000"/>
                    </a:lnTo>
                    <a:cubicBezTo>
                      <a:pt x="346" y="1000"/>
                      <a:pt x="524" y="857"/>
                      <a:pt x="691" y="715"/>
                    </a:cubicBezTo>
                    <a:cubicBezTo>
                      <a:pt x="870" y="560"/>
                      <a:pt x="1036" y="417"/>
                      <a:pt x="1036" y="41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1"/>
              <p:cNvSpPr/>
              <p:nvPr/>
            </p:nvSpPr>
            <p:spPr>
              <a:xfrm>
                <a:off x="9075296" y="4039768"/>
                <a:ext cx="235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53" extrusionOk="0">
                    <a:moveTo>
                      <a:pt x="1049" y="453"/>
                    </a:moveTo>
                    <a:lnTo>
                      <a:pt x="739" y="0"/>
                    </a:lnTo>
                    <a:lnTo>
                      <a:pt x="370" y="262"/>
                    </a:lnTo>
                    <a:cubicBezTo>
                      <a:pt x="179" y="381"/>
                      <a:pt x="1" y="512"/>
                      <a:pt x="1" y="512"/>
                    </a:cubicBezTo>
                    <a:lnTo>
                      <a:pt x="299" y="953"/>
                    </a:lnTo>
                    <a:lnTo>
                      <a:pt x="668" y="703"/>
                    </a:lnTo>
                    <a:cubicBezTo>
                      <a:pt x="858" y="584"/>
                      <a:pt x="1049" y="453"/>
                      <a:pt x="1049" y="45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9104911" y="4019225"/>
                <a:ext cx="23500" cy="2164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66" extrusionOk="0">
                    <a:moveTo>
                      <a:pt x="1048" y="441"/>
                    </a:moveTo>
                    <a:lnTo>
                      <a:pt x="727" y="1"/>
                    </a:lnTo>
                    <a:cubicBezTo>
                      <a:pt x="727" y="1"/>
                      <a:pt x="548" y="132"/>
                      <a:pt x="370" y="263"/>
                    </a:cubicBezTo>
                    <a:cubicBezTo>
                      <a:pt x="179" y="394"/>
                      <a:pt x="0" y="513"/>
                      <a:pt x="0" y="513"/>
                    </a:cubicBezTo>
                    <a:lnTo>
                      <a:pt x="310" y="965"/>
                    </a:lnTo>
                    <a:cubicBezTo>
                      <a:pt x="310" y="965"/>
                      <a:pt x="489" y="834"/>
                      <a:pt x="679" y="703"/>
                    </a:cubicBezTo>
                    <a:cubicBezTo>
                      <a:pt x="858" y="572"/>
                      <a:pt x="1048" y="441"/>
                      <a:pt x="1048" y="44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9133990" y="3997898"/>
                <a:ext cx="23231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65" extrusionOk="0">
                    <a:moveTo>
                      <a:pt x="1036" y="429"/>
                    </a:moveTo>
                    <a:lnTo>
                      <a:pt x="715" y="0"/>
                    </a:lnTo>
                    <a:cubicBezTo>
                      <a:pt x="715" y="0"/>
                      <a:pt x="536" y="131"/>
                      <a:pt x="357" y="274"/>
                    </a:cubicBezTo>
                    <a:cubicBezTo>
                      <a:pt x="179" y="405"/>
                      <a:pt x="0" y="536"/>
                      <a:pt x="0" y="536"/>
                    </a:cubicBezTo>
                    <a:lnTo>
                      <a:pt x="322" y="965"/>
                    </a:lnTo>
                    <a:cubicBezTo>
                      <a:pt x="322" y="965"/>
                      <a:pt x="500" y="834"/>
                      <a:pt x="679" y="703"/>
                    </a:cubicBezTo>
                    <a:cubicBezTo>
                      <a:pt x="858" y="572"/>
                      <a:pt x="1036" y="429"/>
                      <a:pt x="1036" y="42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8983289" y="4097655"/>
                <a:ext cx="23478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29" extrusionOk="0">
                    <a:moveTo>
                      <a:pt x="1048" y="476"/>
                    </a:moveTo>
                    <a:lnTo>
                      <a:pt x="774" y="0"/>
                    </a:lnTo>
                    <a:cubicBezTo>
                      <a:pt x="774" y="0"/>
                      <a:pt x="584" y="119"/>
                      <a:pt x="393" y="238"/>
                    </a:cubicBezTo>
                    <a:cubicBezTo>
                      <a:pt x="298" y="286"/>
                      <a:pt x="203" y="345"/>
                      <a:pt x="131" y="381"/>
                    </a:cubicBezTo>
                    <a:cubicBezTo>
                      <a:pt x="60" y="429"/>
                      <a:pt x="0" y="453"/>
                      <a:pt x="0" y="453"/>
                    </a:cubicBezTo>
                    <a:lnTo>
                      <a:pt x="274" y="929"/>
                    </a:lnTo>
                    <a:cubicBezTo>
                      <a:pt x="274" y="929"/>
                      <a:pt x="322" y="893"/>
                      <a:pt x="393" y="857"/>
                    </a:cubicBezTo>
                    <a:cubicBezTo>
                      <a:pt x="465" y="810"/>
                      <a:pt x="572" y="762"/>
                      <a:pt x="667" y="703"/>
                    </a:cubicBezTo>
                    <a:cubicBezTo>
                      <a:pt x="857" y="584"/>
                      <a:pt x="1048" y="476"/>
                      <a:pt x="1048" y="47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9014496" y="4079241"/>
                <a:ext cx="23478" cy="20834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30" extrusionOk="0">
                    <a:moveTo>
                      <a:pt x="1048" y="453"/>
                    </a:moveTo>
                    <a:lnTo>
                      <a:pt x="762" y="1"/>
                    </a:lnTo>
                    <a:cubicBezTo>
                      <a:pt x="762" y="1"/>
                      <a:pt x="572" y="120"/>
                      <a:pt x="381" y="239"/>
                    </a:cubicBezTo>
                    <a:cubicBezTo>
                      <a:pt x="286" y="298"/>
                      <a:pt x="191" y="358"/>
                      <a:pt x="119" y="394"/>
                    </a:cubicBezTo>
                    <a:cubicBezTo>
                      <a:pt x="48" y="441"/>
                      <a:pt x="0" y="465"/>
                      <a:pt x="0" y="465"/>
                    </a:cubicBezTo>
                    <a:lnTo>
                      <a:pt x="274" y="929"/>
                    </a:lnTo>
                    <a:cubicBezTo>
                      <a:pt x="274" y="929"/>
                      <a:pt x="322" y="905"/>
                      <a:pt x="393" y="858"/>
                    </a:cubicBezTo>
                    <a:cubicBezTo>
                      <a:pt x="465" y="810"/>
                      <a:pt x="572" y="763"/>
                      <a:pt x="667" y="691"/>
                    </a:cubicBezTo>
                    <a:cubicBezTo>
                      <a:pt x="858" y="572"/>
                      <a:pt x="1048" y="453"/>
                      <a:pt x="1048" y="45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1"/>
              <p:cNvSpPr/>
              <p:nvPr/>
            </p:nvSpPr>
            <p:spPr>
              <a:xfrm>
                <a:off x="9044896" y="4060042"/>
                <a:ext cx="23500" cy="2108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1" extrusionOk="0">
                    <a:moveTo>
                      <a:pt x="1048" y="453"/>
                    </a:moveTo>
                    <a:lnTo>
                      <a:pt x="751" y="0"/>
                    </a:lnTo>
                    <a:lnTo>
                      <a:pt x="382" y="238"/>
                    </a:lnTo>
                    <a:cubicBezTo>
                      <a:pt x="191" y="369"/>
                      <a:pt x="1" y="489"/>
                      <a:pt x="1" y="489"/>
                    </a:cubicBezTo>
                    <a:lnTo>
                      <a:pt x="286" y="941"/>
                    </a:lnTo>
                    <a:cubicBezTo>
                      <a:pt x="286" y="941"/>
                      <a:pt x="477" y="822"/>
                      <a:pt x="667" y="703"/>
                    </a:cubicBezTo>
                    <a:cubicBezTo>
                      <a:pt x="858" y="572"/>
                      <a:pt x="1048" y="453"/>
                      <a:pt x="1048" y="45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8887788" y="4149136"/>
                <a:ext cx="23500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82" extrusionOk="0">
                    <a:moveTo>
                      <a:pt x="1049" y="488"/>
                    </a:moveTo>
                    <a:lnTo>
                      <a:pt x="799" y="0"/>
                    </a:lnTo>
                    <a:cubicBezTo>
                      <a:pt x="799" y="0"/>
                      <a:pt x="608" y="95"/>
                      <a:pt x="406" y="202"/>
                    </a:cubicBezTo>
                    <a:cubicBezTo>
                      <a:pt x="298" y="250"/>
                      <a:pt x="203" y="298"/>
                      <a:pt x="132" y="333"/>
                    </a:cubicBezTo>
                    <a:cubicBezTo>
                      <a:pt x="48" y="369"/>
                      <a:pt x="1" y="393"/>
                      <a:pt x="1" y="393"/>
                    </a:cubicBezTo>
                    <a:lnTo>
                      <a:pt x="239" y="881"/>
                    </a:lnTo>
                    <a:cubicBezTo>
                      <a:pt x="239" y="881"/>
                      <a:pt x="287" y="857"/>
                      <a:pt x="358" y="822"/>
                    </a:cubicBezTo>
                    <a:lnTo>
                      <a:pt x="644" y="679"/>
                    </a:lnTo>
                    <a:cubicBezTo>
                      <a:pt x="846" y="583"/>
                      <a:pt x="1049" y="488"/>
                      <a:pt x="1049" y="48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8920070" y="4132849"/>
                <a:ext cx="23500" cy="2002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94" extrusionOk="0">
                    <a:moveTo>
                      <a:pt x="1048" y="477"/>
                    </a:moveTo>
                    <a:lnTo>
                      <a:pt x="786" y="1"/>
                    </a:lnTo>
                    <a:cubicBezTo>
                      <a:pt x="786" y="1"/>
                      <a:pt x="596" y="96"/>
                      <a:pt x="393" y="203"/>
                    </a:cubicBezTo>
                    <a:cubicBezTo>
                      <a:pt x="203" y="310"/>
                      <a:pt x="0" y="406"/>
                      <a:pt x="0" y="406"/>
                    </a:cubicBezTo>
                    <a:lnTo>
                      <a:pt x="239" y="894"/>
                    </a:lnTo>
                    <a:cubicBezTo>
                      <a:pt x="239" y="894"/>
                      <a:pt x="441" y="787"/>
                      <a:pt x="643" y="679"/>
                    </a:cubicBezTo>
                    <a:cubicBezTo>
                      <a:pt x="846" y="584"/>
                      <a:pt x="1048" y="477"/>
                      <a:pt x="1048" y="47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8951814" y="4115779"/>
                <a:ext cx="23500" cy="2029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06" extrusionOk="0">
                    <a:moveTo>
                      <a:pt x="1048" y="465"/>
                    </a:moveTo>
                    <a:lnTo>
                      <a:pt x="786" y="1"/>
                    </a:lnTo>
                    <a:cubicBezTo>
                      <a:pt x="786" y="1"/>
                      <a:pt x="584" y="108"/>
                      <a:pt x="393" y="215"/>
                    </a:cubicBezTo>
                    <a:cubicBezTo>
                      <a:pt x="203" y="322"/>
                      <a:pt x="0" y="429"/>
                      <a:pt x="0" y="429"/>
                    </a:cubicBezTo>
                    <a:lnTo>
                      <a:pt x="250" y="906"/>
                    </a:lnTo>
                    <a:cubicBezTo>
                      <a:pt x="250" y="906"/>
                      <a:pt x="453" y="798"/>
                      <a:pt x="655" y="691"/>
                    </a:cubicBezTo>
                    <a:cubicBezTo>
                      <a:pt x="846" y="584"/>
                      <a:pt x="1048" y="465"/>
                      <a:pt x="1048" y="465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8788837" y="4193672"/>
                <a:ext cx="23231" cy="1868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34" extrusionOk="0">
                    <a:moveTo>
                      <a:pt x="1036" y="500"/>
                    </a:moveTo>
                    <a:lnTo>
                      <a:pt x="834" y="0"/>
                    </a:lnTo>
                    <a:lnTo>
                      <a:pt x="1" y="334"/>
                    </a:lnTo>
                    <a:lnTo>
                      <a:pt x="203" y="83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8822172" y="4179536"/>
                <a:ext cx="23231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58" extrusionOk="0">
                    <a:moveTo>
                      <a:pt x="1037" y="500"/>
                    </a:moveTo>
                    <a:lnTo>
                      <a:pt x="822" y="0"/>
                    </a:lnTo>
                    <a:lnTo>
                      <a:pt x="1" y="358"/>
                    </a:lnTo>
                    <a:lnTo>
                      <a:pt x="215" y="85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8854991" y="4164862"/>
                <a:ext cx="2323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70" extrusionOk="0">
                    <a:moveTo>
                      <a:pt x="1036" y="489"/>
                    </a:moveTo>
                    <a:lnTo>
                      <a:pt x="810" y="0"/>
                    </a:lnTo>
                    <a:cubicBezTo>
                      <a:pt x="810" y="0"/>
                      <a:pt x="608" y="96"/>
                      <a:pt x="405" y="191"/>
                    </a:cubicBezTo>
                    <a:cubicBezTo>
                      <a:pt x="310" y="239"/>
                      <a:pt x="203" y="286"/>
                      <a:pt x="131" y="322"/>
                    </a:cubicBezTo>
                    <a:cubicBezTo>
                      <a:pt x="48" y="358"/>
                      <a:pt x="0" y="370"/>
                      <a:pt x="0" y="370"/>
                    </a:cubicBezTo>
                    <a:lnTo>
                      <a:pt x="227" y="870"/>
                    </a:lnTo>
                    <a:cubicBezTo>
                      <a:pt x="227" y="870"/>
                      <a:pt x="274" y="846"/>
                      <a:pt x="346" y="810"/>
                    </a:cubicBezTo>
                    <a:cubicBezTo>
                      <a:pt x="429" y="774"/>
                      <a:pt x="524" y="727"/>
                      <a:pt x="631" y="679"/>
                    </a:cubicBezTo>
                    <a:cubicBezTo>
                      <a:pt x="834" y="584"/>
                      <a:pt x="1036" y="489"/>
                      <a:pt x="1036" y="48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8687220" y="4231016"/>
                <a:ext cx="22694" cy="1763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87" extrusionOk="0">
                    <a:moveTo>
                      <a:pt x="1012" y="512"/>
                    </a:moveTo>
                    <a:lnTo>
                      <a:pt x="846" y="0"/>
                    </a:lnTo>
                    <a:lnTo>
                      <a:pt x="0" y="274"/>
                    </a:lnTo>
                    <a:lnTo>
                      <a:pt x="155" y="78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8721362" y="4219277"/>
                <a:ext cx="22963" cy="18146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10" extrusionOk="0">
                    <a:moveTo>
                      <a:pt x="1024" y="512"/>
                    </a:moveTo>
                    <a:lnTo>
                      <a:pt x="846" y="0"/>
                    </a:lnTo>
                    <a:lnTo>
                      <a:pt x="0" y="298"/>
                    </a:lnTo>
                    <a:lnTo>
                      <a:pt x="167" y="81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8754965" y="4207001"/>
                <a:ext cx="23231" cy="1843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23" extrusionOk="0">
                    <a:moveTo>
                      <a:pt x="1036" y="501"/>
                    </a:moveTo>
                    <a:lnTo>
                      <a:pt x="846" y="1"/>
                    </a:lnTo>
                    <a:lnTo>
                      <a:pt x="0" y="310"/>
                    </a:lnTo>
                    <a:lnTo>
                      <a:pt x="191" y="82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8583184" y="4261147"/>
                <a:ext cx="22425" cy="1655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9" extrusionOk="0">
                    <a:moveTo>
                      <a:pt x="1001" y="525"/>
                    </a:moveTo>
                    <a:lnTo>
                      <a:pt x="870" y="1"/>
                    </a:lnTo>
                    <a:lnTo>
                      <a:pt x="1" y="215"/>
                    </a:lnTo>
                    <a:lnTo>
                      <a:pt x="120" y="73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8617863" y="4251806"/>
                <a:ext cx="22694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63" extrusionOk="0">
                    <a:moveTo>
                      <a:pt x="1013" y="525"/>
                    </a:moveTo>
                    <a:lnTo>
                      <a:pt x="870" y="1"/>
                    </a:lnTo>
                    <a:lnTo>
                      <a:pt x="1" y="239"/>
                    </a:lnTo>
                    <a:lnTo>
                      <a:pt x="144" y="76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8652542" y="4241949"/>
                <a:ext cx="22694" cy="1736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75" extrusionOk="0">
                    <a:moveTo>
                      <a:pt x="1013" y="512"/>
                    </a:moveTo>
                    <a:lnTo>
                      <a:pt x="858" y="0"/>
                    </a:lnTo>
                    <a:lnTo>
                      <a:pt x="0" y="250"/>
                    </a:lnTo>
                    <a:lnTo>
                      <a:pt x="143" y="77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8477311" y="4283819"/>
                <a:ext cx="21887" cy="1523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0" extrusionOk="0">
                    <a:moveTo>
                      <a:pt x="976" y="536"/>
                    </a:moveTo>
                    <a:lnTo>
                      <a:pt x="881" y="1"/>
                    </a:lnTo>
                    <a:lnTo>
                      <a:pt x="0" y="144"/>
                    </a:lnTo>
                    <a:lnTo>
                      <a:pt x="83" y="67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8512774" y="4277165"/>
                <a:ext cx="21887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91" extrusionOk="0">
                    <a:moveTo>
                      <a:pt x="977" y="524"/>
                    </a:moveTo>
                    <a:lnTo>
                      <a:pt x="870" y="0"/>
                    </a:lnTo>
                    <a:lnTo>
                      <a:pt x="1" y="167"/>
                    </a:lnTo>
                    <a:lnTo>
                      <a:pt x="96" y="69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8547721" y="4269414"/>
                <a:ext cx="22425" cy="1630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28" extrusionOk="0">
                    <a:moveTo>
                      <a:pt x="1000" y="537"/>
                    </a:moveTo>
                    <a:lnTo>
                      <a:pt x="881" y="1"/>
                    </a:lnTo>
                    <a:lnTo>
                      <a:pt x="0" y="191"/>
                    </a:lnTo>
                    <a:lnTo>
                      <a:pt x="119" y="72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8370340" y="4299030"/>
                <a:ext cx="21103" cy="1389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20" extrusionOk="0">
                    <a:moveTo>
                      <a:pt x="941" y="536"/>
                    </a:moveTo>
                    <a:lnTo>
                      <a:pt x="882" y="0"/>
                    </a:lnTo>
                    <a:cubicBezTo>
                      <a:pt x="882" y="0"/>
                      <a:pt x="834" y="0"/>
                      <a:pt x="751" y="12"/>
                    </a:cubicBezTo>
                    <a:cubicBezTo>
                      <a:pt x="667" y="24"/>
                      <a:pt x="548" y="36"/>
                      <a:pt x="441" y="36"/>
                    </a:cubicBezTo>
                    <a:cubicBezTo>
                      <a:pt x="215" y="60"/>
                      <a:pt x="1" y="84"/>
                      <a:pt x="1" y="84"/>
                    </a:cubicBezTo>
                    <a:lnTo>
                      <a:pt x="48" y="619"/>
                    </a:lnTo>
                    <a:cubicBezTo>
                      <a:pt x="48" y="619"/>
                      <a:pt x="275" y="596"/>
                      <a:pt x="501" y="584"/>
                    </a:cubicBezTo>
                    <a:cubicBezTo>
                      <a:pt x="608" y="572"/>
                      <a:pt x="715" y="560"/>
                      <a:pt x="798" y="548"/>
                    </a:cubicBezTo>
                    <a:cubicBezTo>
                      <a:pt x="882" y="536"/>
                      <a:pt x="941" y="536"/>
                      <a:pt x="941" y="53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8406094" y="4294751"/>
                <a:ext cx="21350" cy="1442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44" extrusionOk="0">
                    <a:moveTo>
                      <a:pt x="953" y="537"/>
                    </a:moveTo>
                    <a:lnTo>
                      <a:pt x="881" y="1"/>
                    </a:lnTo>
                    <a:lnTo>
                      <a:pt x="750" y="25"/>
                    </a:lnTo>
                    <a:cubicBezTo>
                      <a:pt x="667" y="25"/>
                      <a:pt x="548" y="37"/>
                      <a:pt x="441" y="48"/>
                    </a:cubicBezTo>
                    <a:cubicBezTo>
                      <a:pt x="214" y="84"/>
                      <a:pt x="0" y="108"/>
                      <a:pt x="0" y="108"/>
                    </a:cubicBezTo>
                    <a:lnTo>
                      <a:pt x="60" y="644"/>
                    </a:lnTo>
                    <a:cubicBezTo>
                      <a:pt x="60" y="644"/>
                      <a:pt x="286" y="620"/>
                      <a:pt x="500" y="596"/>
                    </a:cubicBezTo>
                    <a:cubicBezTo>
                      <a:pt x="619" y="572"/>
                      <a:pt x="726" y="560"/>
                      <a:pt x="810" y="560"/>
                    </a:cubicBezTo>
                    <a:cubicBezTo>
                      <a:pt x="893" y="549"/>
                      <a:pt x="953" y="537"/>
                      <a:pt x="953" y="53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8441557" y="4289688"/>
                <a:ext cx="21641" cy="1496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68" extrusionOk="0">
                    <a:moveTo>
                      <a:pt x="965" y="536"/>
                    </a:moveTo>
                    <a:lnTo>
                      <a:pt x="882" y="1"/>
                    </a:lnTo>
                    <a:lnTo>
                      <a:pt x="1" y="132"/>
                    </a:lnTo>
                    <a:lnTo>
                      <a:pt x="72" y="66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8262585" y="4306490"/>
                <a:ext cx="20297" cy="1283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73" extrusionOk="0">
                    <a:moveTo>
                      <a:pt x="905" y="536"/>
                    </a:moveTo>
                    <a:lnTo>
                      <a:pt x="894" y="1"/>
                    </a:lnTo>
                    <a:cubicBezTo>
                      <a:pt x="894" y="1"/>
                      <a:pt x="667" y="1"/>
                      <a:pt x="441" y="13"/>
                    </a:cubicBezTo>
                    <a:cubicBezTo>
                      <a:pt x="215" y="25"/>
                      <a:pt x="1" y="25"/>
                      <a:pt x="1" y="25"/>
                    </a:cubicBezTo>
                    <a:lnTo>
                      <a:pt x="12" y="572"/>
                    </a:lnTo>
                    <a:cubicBezTo>
                      <a:pt x="12" y="572"/>
                      <a:pt x="239" y="560"/>
                      <a:pt x="453" y="560"/>
                    </a:cubicBezTo>
                    <a:cubicBezTo>
                      <a:pt x="679" y="548"/>
                      <a:pt x="905" y="536"/>
                      <a:pt x="905" y="53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8298316" y="4304630"/>
                <a:ext cx="20834" cy="1335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96" extrusionOk="0">
                    <a:moveTo>
                      <a:pt x="930" y="548"/>
                    </a:moveTo>
                    <a:lnTo>
                      <a:pt x="894" y="0"/>
                    </a:lnTo>
                    <a:cubicBezTo>
                      <a:pt x="894" y="0"/>
                      <a:pt x="680" y="24"/>
                      <a:pt x="453" y="36"/>
                    </a:cubicBezTo>
                    <a:cubicBezTo>
                      <a:pt x="227" y="48"/>
                      <a:pt x="1" y="48"/>
                      <a:pt x="1" y="48"/>
                    </a:cubicBezTo>
                    <a:lnTo>
                      <a:pt x="25" y="596"/>
                    </a:lnTo>
                    <a:cubicBezTo>
                      <a:pt x="25" y="596"/>
                      <a:pt x="251" y="584"/>
                      <a:pt x="477" y="572"/>
                    </a:cubicBezTo>
                    <a:cubicBezTo>
                      <a:pt x="703" y="560"/>
                      <a:pt x="930" y="548"/>
                      <a:pt x="930" y="5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8334070" y="4302233"/>
                <a:ext cx="21081" cy="1362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608" extrusionOk="0">
                    <a:moveTo>
                      <a:pt x="941" y="536"/>
                    </a:moveTo>
                    <a:lnTo>
                      <a:pt x="893" y="0"/>
                    </a:lnTo>
                    <a:lnTo>
                      <a:pt x="453" y="36"/>
                    </a:lnTo>
                    <a:cubicBezTo>
                      <a:pt x="227" y="60"/>
                      <a:pt x="0" y="72"/>
                      <a:pt x="0" y="72"/>
                    </a:cubicBezTo>
                    <a:lnTo>
                      <a:pt x="36" y="607"/>
                    </a:lnTo>
                    <a:cubicBezTo>
                      <a:pt x="36" y="607"/>
                      <a:pt x="262" y="596"/>
                      <a:pt x="489" y="584"/>
                    </a:cubicBezTo>
                    <a:cubicBezTo>
                      <a:pt x="715" y="560"/>
                      <a:pt x="941" y="536"/>
                      <a:pt x="941" y="53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8154023" y="4305683"/>
                <a:ext cx="20565" cy="12837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73" extrusionOk="0">
                    <a:moveTo>
                      <a:pt x="894" y="572"/>
                    </a:moveTo>
                    <a:lnTo>
                      <a:pt x="917" y="37"/>
                    </a:lnTo>
                    <a:lnTo>
                      <a:pt x="25" y="1"/>
                    </a:lnTo>
                    <a:lnTo>
                      <a:pt x="1" y="54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8190292" y="4307027"/>
                <a:ext cx="20297" cy="12299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49" extrusionOk="0">
                    <a:moveTo>
                      <a:pt x="894" y="548"/>
                    </a:moveTo>
                    <a:lnTo>
                      <a:pt x="906" y="12"/>
                    </a:lnTo>
                    <a:lnTo>
                      <a:pt x="13" y="1"/>
                    </a:lnTo>
                    <a:lnTo>
                      <a:pt x="1" y="5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1"/>
              <p:cNvSpPr/>
              <p:nvPr/>
            </p:nvSpPr>
            <p:spPr>
              <a:xfrm>
                <a:off x="8226315" y="4307296"/>
                <a:ext cx="20297" cy="12299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49" extrusionOk="0">
                    <a:moveTo>
                      <a:pt x="905" y="536"/>
                    </a:moveTo>
                    <a:lnTo>
                      <a:pt x="893" y="0"/>
                    </a:lnTo>
                    <a:lnTo>
                      <a:pt x="0" y="12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1"/>
              <p:cNvSpPr/>
              <p:nvPr/>
            </p:nvSpPr>
            <p:spPr>
              <a:xfrm>
                <a:off x="8045462" y="4296901"/>
                <a:ext cx="21372" cy="1442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44" extrusionOk="0">
                    <a:moveTo>
                      <a:pt x="906" y="643"/>
                    </a:moveTo>
                    <a:lnTo>
                      <a:pt x="953" y="95"/>
                    </a:lnTo>
                    <a:lnTo>
                      <a:pt x="72" y="0"/>
                    </a:lnTo>
                    <a:lnTo>
                      <a:pt x="1" y="5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1"/>
              <p:cNvSpPr/>
              <p:nvPr/>
            </p:nvSpPr>
            <p:spPr>
              <a:xfrm>
                <a:off x="8081484" y="4300620"/>
                <a:ext cx="21081" cy="1389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620" extrusionOk="0">
                    <a:moveTo>
                      <a:pt x="905" y="620"/>
                    </a:moveTo>
                    <a:lnTo>
                      <a:pt x="941" y="84"/>
                    </a:lnTo>
                    <a:lnTo>
                      <a:pt x="60" y="1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1"/>
              <p:cNvSpPr/>
              <p:nvPr/>
            </p:nvSpPr>
            <p:spPr>
              <a:xfrm>
                <a:off x="8117485" y="4303555"/>
                <a:ext cx="20834" cy="13374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97" extrusionOk="0">
                    <a:moveTo>
                      <a:pt x="905" y="596"/>
                    </a:moveTo>
                    <a:lnTo>
                      <a:pt x="929" y="60"/>
                    </a:lnTo>
                    <a:lnTo>
                      <a:pt x="36" y="1"/>
                    </a:lnTo>
                    <a:lnTo>
                      <a:pt x="1" y="53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7937975" y="4280346"/>
                <a:ext cx="22156" cy="1577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04" extrusionOk="0">
                    <a:moveTo>
                      <a:pt x="894" y="703"/>
                    </a:moveTo>
                    <a:lnTo>
                      <a:pt x="989" y="168"/>
                    </a:lnTo>
                    <a:cubicBezTo>
                      <a:pt x="989" y="168"/>
                      <a:pt x="929" y="156"/>
                      <a:pt x="846" y="144"/>
                    </a:cubicBezTo>
                    <a:cubicBezTo>
                      <a:pt x="763" y="132"/>
                      <a:pt x="655" y="108"/>
                      <a:pt x="548" y="84"/>
                    </a:cubicBezTo>
                    <a:cubicBezTo>
                      <a:pt x="322" y="49"/>
                      <a:pt x="108" y="1"/>
                      <a:pt x="108" y="1"/>
                    </a:cubicBezTo>
                    <a:lnTo>
                      <a:pt x="1" y="537"/>
                    </a:lnTo>
                    <a:cubicBezTo>
                      <a:pt x="1" y="537"/>
                      <a:pt x="227" y="584"/>
                      <a:pt x="441" y="620"/>
                    </a:cubicBezTo>
                    <a:cubicBezTo>
                      <a:pt x="560" y="644"/>
                      <a:pt x="667" y="668"/>
                      <a:pt x="751" y="680"/>
                    </a:cubicBezTo>
                    <a:cubicBezTo>
                      <a:pt x="834" y="691"/>
                      <a:pt x="894" y="703"/>
                      <a:pt x="894" y="70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1"/>
              <p:cNvSpPr/>
              <p:nvPr/>
            </p:nvSpPr>
            <p:spPr>
              <a:xfrm>
                <a:off x="7973729" y="4286753"/>
                <a:ext cx="21618" cy="15234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80" extrusionOk="0">
                    <a:moveTo>
                      <a:pt x="893" y="679"/>
                    </a:moveTo>
                    <a:lnTo>
                      <a:pt x="964" y="144"/>
                    </a:lnTo>
                    <a:lnTo>
                      <a:pt x="83" y="1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8009461" y="4292085"/>
                <a:ext cx="21350" cy="1496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68" extrusionOk="0">
                    <a:moveTo>
                      <a:pt x="893" y="668"/>
                    </a:moveTo>
                    <a:lnTo>
                      <a:pt x="953" y="132"/>
                    </a:lnTo>
                    <a:lnTo>
                      <a:pt x="72" y="1"/>
                    </a:lnTo>
                    <a:lnTo>
                      <a:pt x="1" y="53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7831811" y="4256622"/>
                <a:ext cx="22694" cy="1682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51" extrusionOk="0">
                    <a:moveTo>
                      <a:pt x="882" y="750"/>
                    </a:moveTo>
                    <a:lnTo>
                      <a:pt x="1013" y="226"/>
                    </a:lnTo>
                    <a:cubicBezTo>
                      <a:pt x="1013" y="226"/>
                      <a:pt x="799" y="167"/>
                      <a:pt x="572" y="119"/>
                    </a:cubicBezTo>
                    <a:cubicBezTo>
                      <a:pt x="358" y="60"/>
                      <a:pt x="144" y="0"/>
                      <a:pt x="144" y="0"/>
                    </a:cubicBezTo>
                    <a:lnTo>
                      <a:pt x="1" y="524"/>
                    </a:lnTo>
                    <a:cubicBezTo>
                      <a:pt x="1" y="524"/>
                      <a:pt x="227" y="584"/>
                      <a:pt x="441" y="643"/>
                    </a:cubicBezTo>
                    <a:cubicBezTo>
                      <a:pt x="656" y="691"/>
                      <a:pt x="882" y="750"/>
                      <a:pt x="882" y="75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7867027" y="4265426"/>
                <a:ext cx="22425" cy="1628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27" extrusionOk="0">
                    <a:moveTo>
                      <a:pt x="882" y="726"/>
                    </a:moveTo>
                    <a:lnTo>
                      <a:pt x="1001" y="203"/>
                    </a:lnTo>
                    <a:cubicBezTo>
                      <a:pt x="1001" y="203"/>
                      <a:pt x="941" y="191"/>
                      <a:pt x="858" y="167"/>
                    </a:cubicBezTo>
                    <a:cubicBezTo>
                      <a:pt x="786" y="155"/>
                      <a:pt x="667" y="131"/>
                      <a:pt x="560" y="107"/>
                    </a:cubicBezTo>
                    <a:cubicBezTo>
                      <a:pt x="346" y="48"/>
                      <a:pt x="132" y="0"/>
                      <a:pt x="132" y="0"/>
                    </a:cubicBezTo>
                    <a:lnTo>
                      <a:pt x="1" y="524"/>
                    </a:lnTo>
                    <a:cubicBezTo>
                      <a:pt x="1" y="524"/>
                      <a:pt x="227" y="572"/>
                      <a:pt x="441" y="631"/>
                    </a:cubicBezTo>
                    <a:cubicBezTo>
                      <a:pt x="548" y="655"/>
                      <a:pt x="655" y="679"/>
                      <a:pt x="739" y="703"/>
                    </a:cubicBezTo>
                    <a:cubicBezTo>
                      <a:pt x="822" y="715"/>
                      <a:pt x="882" y="726"/>
                      <a:pt x="882" y="72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7902244" y="4273424"/>
                <a:ext cx="22156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03" extrusionOk="0">
                    <a:moveTo>
                      <a:pt x="881" y="703"/>
                    </a:moveTo>
                    <a:lnTo>
                      <a:pt x="988" y="179"/>
                    </a:lnTo>
                    <a:cubicBezTo>
                      <a:pt x="988" y="179"/>
                      <a:pt x="774" y="143"/>
                      <a:pt x="548" y="84"/>
                    </a:cubicBezTo>
                    <a:cubicBezTo>
                      <a:pt x="334" y="36"/>
                      <a:pt x="119" y="0"/>
                      <a:pt x="119" y="0"/>
                    </a:cubicBezTo>
                    <a:lnTo>
                      <a:pt x="0" y="524"/>
                    </a:lnTo>
                    <a:lnTo>
                      <a:pt x="441" y="619"/>
                    </a:lnTo>
                    <a:cubicBezTo>
                      <a:pt x="667" y="667"/>
                      <a:pt x="881" y="703"/>
                      <a:pt x="881" y="70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7727797" y="4225416"/>
                <a:ext cx="22963" cy="1763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87" extrusionOk="0">
                    <a:moveTo>
                      <a:pt x="858" y="786"/>
                    </a:moveTo>
                    <a:lnTo>
                      <a:pt x="1024" y="274"/>
                    </a:lnTo>
                    <a:lnTo>
                      <a:pt x="596" y="143"/>
                    </a:lnTo>
                    <a:cubicBezTo>
                      <a:pt x="382" y="72"/>
                      <a:pt x="179" y="0"/>
                      <a:pt x="179" y="0"/>
                    </a:cubicBezTo>
                    <a:lnTo>
                      <a:pt x="1" y="500"/>
                    </a:lnTo>
                    <a:cubicBezTo>
                      <a:pt x="1" y="500"/>
                      <a:pt x="215" y="584"/>
                      <a:pt x="429" y="655"/>
                    </a:cubicBezTo>
                    <a:cubicBezTo>
                      <a:pt x="643" y="726"/>
                      <a:pt x="858" y="786"/>
                      <a:pt x="858" y="78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7762207" y="4236617"/>
                <a:ext cx="22963" cy="1736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75" extrusionOk="0">
                    <a:moveTo>
                      <a:pt x="870" y="774"/>
                    </a:moveTo>
                    <a:lnTo>
                      <a:pt x="1024" y="262"/>
                    </a:lnTo>
                    <a:cubicBezTo>
                      <a:pt x="1024" y="262"/>
                      <a:pt x="810" y="191"/>
                      <a:pt x="596" y="131"/>
                    </a:cubicBezTo>
                    <a:cubicBezTo>
                      <a:pt x="489" y="96"/>
                      <a:pt x="381" y="60"/>
                      <a:pt x="298" y="36"/>
                    </a:cubicBezTo>
                    <a:cubicBezTo>
                      <a:pt x="215" y="12"/>
                      <a:pt x="167" y="0"/>
                      <a:pt x="167" y="0"/>
                    </a:cubicBezTo>
                    <a:lnTo>
                      <a:pt x="0" y="512"/>
                    </a:lnTo>
                    <a:cubicBezTo>
                      <a:pt x="0" y="512"/>
                      <a:pt x="60" y="524"/>
                      <a:pt x="131" y="560"/>
                    </a:cubicBezTo>
                    <a:cubicBezTo>
                      <a:pt x="215" y="584"/>
                      <a:pt x="322" y="619"/>
                      <a:pt x="429" y="643"/>
                    </a:cubicBezTo>
                    <a:cubicBezTo>
                      <a:pt x="643" y="715"/>
                      <a:pt x="870" y="774"/>
                      <a:pt x="870" y="77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7796886" y="4247012"/>
                <a:ext cx="22694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63" extrusionOk="0">
                    <a:moveTo>
                      <a:pt x="869" y="763"/>
                    </a:moveTo>
                    <a:lnTo>
                      <a:pt x="1012" y="239"/>
                    </a:lnTo>
                    <a:cubicBezTo>
                      <a:pt x="1012" y="239"/>
                      <a:pt x="786" y="179"/>
                      <a:pt x="572" y="120"/>
                    </a:cubicBezTo>
                    <a:cubicBezTo>
                      <a:pt x="357" y="60"/>
                      <a:pt x="143" y="1"/>
                      <a:pt x="143" y="1"/>
                    </a:cubicBezTo>
                    <a:lnTo>
                      <a:pt x="0" y="513"/>
                    </a:lnTo>
                    <a:cubicBezTo>
                      <a:pt x="0" y="513"/>
                      <a:pt x="215" y="584"/>
                      <a:pt x="429" y="644"/>
                    </a:cubicBezTo>
                    <a:cubicBezTo>
                      <a:pt x="643" y="703"/>
                      <a:pt x="869" y="763"/>
                      <a:pt x="869" y="76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7626180" y="4186727"/>
                <a:ext cx="23231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47" extrusionOk="0">
                    <a:moveTo>
                      <a:pt x="834" y="846"/>
                    </a:moveTo>
                    <a:lnTo>
                      <a:pt x="1036" y="346"/>
                    </a:lnTo>
                    <a:lnTo>
                      <a:pt x="631" y="167"/>
                    </a:lnTo>
                    <a:cubicBezTo>
                      <a:pt x="524" y="132"/>
                      <a:pt x="417" y="84"/>
                      <a:pt x="346" y="60"/>
                    </a:cubicBezTo>
                    <a:cubicBezTo>
                      <a:pt x="262" y="25"/>
                      <a:pt x="215" y="1"/>
                      <a:pt x="215" y="1"/>
                    </a:cubicBezTo>
                    <a:lnTo>
                      <a:pt x="0" y="501"/>
                    </a:lnTo>
                    <a:cubicBezTo>
                      <a:pt x="0" y="501"/>
                      <a:pt x="48" y="525"/>
                      <a:pt x="131" y="548"/>
                    </a:cubicBezTo>
                    <a:cubicBezTo>
                      <a:pt x="215" y="584"/>
                      <a:pt x="310" y="632"/>
                      <a:pt x="417" y="668"/>
                    </a:cubicBezTo>
                    <a:cubicBezTo>
                      <a:pt x="631" y="751"/>
                      <a:pt x="834" y="846"/>
                      <a:pt x="834" y="84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1"/>
              <p:cNvSpPr/>
              <p:nvPr/>
            </p:nvSpPr>
            <p:spPr>
              <a:xfrm>
                <a:off x="7659783" y="4200348"/>
                <a:ext cx="23231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22" extrusionOk="0">
                    <a:moveTo>
                      <a:pt x="834" y="822"/>
                    </a:moveTo>
                    <a:lnTo>
                      <a:pt x="1036" y="321"/>
                    </a:lnTo>
                    <a:cubicBezTo>
                      <a:pt x="1036" y="321"/>
                      <a:pt x="822" y="238"/>
                      <a:pt x="620" y="167"/>
                    </a:cubicBezTo>
                    <a:cubicBezTo>
                      <a:pt x="512" y="119"/>
                      <a:pt x="405" y="83"/>
                      <a:pt x="322" y="60"/>
                    </a:cubicBezTo>
                    <a:cubicBezTo>
                      <a:pt x="250" y="24"/>
                      <a:pt x="203" y="0"/>
                      <a:pt x="203" y="0"/>
                    </a:cubicBezTo>
                    <a:lnTo>
                      <a:pt x="0" y="500"/>
                    </a:lnTo>
                    <a:cubicBezTo>
                      <a:pt x="0" y="500"/>
                      <a:pt x="48" y="524"/>
                      <a:pt x="131" y="560"/>
                    </a:cubicBezTo>
                    <a:cubicBezTo>
                      <a:pt x="203" y="583"/>
                      <a:pt x="310" y="631"/>
                      <a:pt x="417" y="667"/>
                    </a:cubicBezTo>
                    <a:cubicBezTo>
                      <a:pt x="631" y="750"/>
                      <a:pt x="834" y="822"/>
                      <a:pt x="834" y="822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>
                <a:off x="7693387" y="4213139"/>
                <a:ext cx="23231" cy="18168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11" extrusionOk="0">
                    <a:moveTo>
                      <a:pt x="858" y="810"/>
                    </a:moveTo>
                    <a:lnTo>
                      <a:pt x="1036" y="298"/>
                    </a:lnTo>
                    <a:lnTo>
                      <a:pt x="608" y="155"/>
                    </a:lnTo>
                    <a:cubicBezTo>
                      <a:pt x="394" y="84"/>
                      <a:pt x="191" y="1"/>
                      <a:pt x="191" y="1"/>
                    </a:cubicBezTo>
                    <a:lnTo>
                      <a:pt x="1" y="512"/>
                    </a:lnTo>
                    <a:cubicBezTo>
                      <a:pt x="1" y="512"/>
                      <a:pt x="215" y="584"/>
                      <a:pt x="429" y="667"/>
                    </a:cubicBezTo>
                    <a:cubicBezTo>
                      <a:pt x="644" y="739"/>
                      <a:pt x="858" y="810"/>
                      <a:pt x="858" y="81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>
                <a:off x="7527744" y="4141116"/>
                <a:ext cx="23231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82" extrusionOk="0">
                    <a:moveTo>
                      <a:pt x="799" y="882"/>
                    </a:moveTo>
                    <a:lnTo>
                      <a:pt x="1037" y="394"/>
                    </a:lnTo>
                    <a:lnTo>
                      <a:pt x="239" y="1"/>
                    </a:lnTo>
                    <a:lnTo>
                      <a:pt x="1" y="47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>
                <a:off x="7560026" y="4157133"/>
                <a:ext cx="23500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70" extrusionOk="0">
                    <a:moveTo>
                      <a:pt x="822" y="869"/>
                    </a:moveTo>
                    <a:lnTo>
                      <a:pt x="1048" y="381"/>
                    </a:lnTo>
                    <a:lnTo>
                      <a:pt x="239" y="0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1"/>
              <p:cNvSpPr/>
              <p:nvPr/>
            </p:nvSpPr>
            <p:spPr>
              <a:xfrm>
                <a:off x="7592823" y="4172322"/>
                <a:ext cx="23231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47" extrusionOk="0">
                    <a:moveTo>
                      <a:pt x="822" y="846"/>
                    </a:moveTo>
                    <a:lnTo>
                      <a:pt x="1037" y="358"/>
                    </a:lnTo>
                    <a:lnTo>
                      <a:pt x="227" y="1"/>
                    </a:lnTo>
                    <a:lnTo>
                      <a:pt x="1" y="48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7432534" y="4088582"/>
                <a:ext cx="23500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29" extrusionOk="0">
                    <a:moveTo>
                      <a:pt x="774" y="929"/>
                    </a:moveTo>
                    <a:lnTo>
                      <a:pt x="1048" y="453"/>
                    </a:lnTo>
                    <a:lnTo>
                      <a:pt x="286" y="0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>
                <a:off x="7463741" y="4106706"/>
                <a:ext cx="23500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18" extrusionOk="0">
                    <a:moveTo>
                      <a:pt x="786" y="918"/>
                    </a:moveTo>
                    <a:lnTo>
                      <a:pt x="1048" y="441"/>
                    </a:lnTo>
                    <a:lnTo>
                      <a:pt x="274" y="1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7495216" y="4124314"/>
                <a:ext cx="23747" cy="20028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894" extrusionOk="0">
                    <a:moveTo>
                      <a:pt x="798" y="894"/>
                    </a:moveTo>
                    <a:lnTo>
                      <a:pt x="1060" y="417"/>
                    </a:lnTo>
                    <a:lnTo>
                      <a:pt x="262" y="1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>
                <a:off x="7341581" y="4029642"/>
                <a:ext cx="23231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53" extrusionOk="0">
                    <a:moveTo>
                      <a:pt x="738" y="953"/>
                    </a:moveTo>
                    <a:lnTo>
                      <a:pt x="1036" y="512"/>
                    </a:lnTo>
                    <a:lnTo>
                      <a:pt x="310" y="0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1"/>
              <p:cNvSpPr/>
              <p:nvPr/>
            </p:nvSpPr>
            <p:spPr>
              <a:xfrm>
                <a:off x="7371443" y="4049894"/>
                <a:ext cx="23500" cy="21372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54" extrusionOk="0">
                    <a:moveTo>
                      <a:pt x="751" y="953"/>
                    </a:moveTo>
                    <a:lnTo>
                      <a:pt x="1049" y="501"/>
                    </a:lnTo>
                    <a:lnTo>
                      <a:pt x="298" y="1"/>
                    </a:lnTo>
                    <a:lnTo>
                      <a:pt x="1" y="45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1"/>
              <p:cNvSpPr/>
              <p:nvPr/>
            </p:nvSpPr>
            <p:spPr>
              <a:xfrm>
                <a:off x="7401597" y="4069630"/>
                <a:ext cx="23478" cy="20834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30" extrusionOk="0">
                    <a:moveTo>
                      <a:pt x="762" y="930"/>
                    </a:moveTo>
                    <a:lnTo>
                      <a:pt x="1048" y="465"/>
                    </a:lnTo>
                    <a:lnTo>
                      <a:pt x="286" y="1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7254884" y="3964294"/>
                <a:ext cx="23231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89" extrusionOk="0">
                    <a:moveTo>
                      <a:pt x="703" y="988"/>
                    </a:moveTo>
                    <a:lnTo>
                      <a:pt x="1037" y="572"/>
                    </a:lnTo>
                    <a:lnTo>
                      <a:pt x="334" y="0"/>
                    </a:lnTo>
                    <a:lnTo>
                      <a:pt x="1" y="42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7283156" y="3986697"/>
                <a:ext cx="23231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77" extrusionOk="0">
                    <a:moveTo>
                      <a:pt x="715" y="976"/>
                    </a:moveTo>
                    <a:lnTo>
                      <a:pt x="1037" y="548"/>
                    </a:lnTo>
                    <a:lnTo>
                      <a:pt x="334" y="0"/>
                    </a:lnTo>
                    <a:lnTo>
                      <a:pt x="1" y="42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7311965" y="4008561"/>
                <a:ext cx="23231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65" extrusionOk="0">
                    <a:moveTo>
                      <a:pt x="727" y="965"/>
                    </a:moveTo>
                    <a:lnTo>
                      <a:pt x="1037" y="524"/>
                    </a:lnTo>
                    <a:lnTo>
                      <a:pt x="322" y="0"/>
                    </a:lnTo>
                    <a:lnTo>
                      <a:pt x="1" y="42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7173004" y="3893324"/>
                <a:ext cx="22963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13" extrusionOk="0">
                    <a:moveTo>
                      <a:pt x="655" y="1013"/>
                    </a:moveTo>
                    <a:lnTo>
                      <a:pt x="1024" y="608"/>
                    </a:lnTo>
                    <a:lnTo>
                      <a:pt x="370" y="1"/>
                    </a:lnTo>
                    <a:lnTo>
                      <a:pt x="1" y="39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1"/>
              <p:cNvSpPr/>
              <p:nvPr/>
            </p:nvSpPr>
            <p:spPr>
              <a:xfrm>
                <a:off x="7199685" y="3917608"/>
                <a:ext cx="2296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667" y="1001"/>
                    </a:moveTo>
                    <a:lnTo>
                      <a:pt x="1024" y="596"/>
                    </a:lnTo>
                    <a:lnTo>
                      <a:pt x="357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>
                <a:off x="7226881" y="3941354"/>
                <a:ext cx="22963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89" extrusionOk="0">
                    <a:moveTo>
                      <a:pt x="679" y="988"/>
                    </a:moveTo>
                    <a:lnTo>
                      <a:pt x="1025" y="572"/>
                    </a:lnTo>
                    <a:lnTo>
                      <a:pt x="346" y="0"/>
                    </a:lnTo>
                    <a:lnTo>
                      <a:pt x="1" y="40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1"/>
              <p:cNvSpPr/>
              <p:nvPr/>
            </p:nvSpPr>
            <p:spPr>
              <a:xfrm>
                <a:off x="7096186" y="3816775"/>
                <a:ext cx="22694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25" extrusionOk="0">
                    <a:moveTo>
                      <a:pt x="620" y="1025"/>
                    </a:moveTo>
                    <a:lnTo>
                      <a:pt x="1013" y="656"/>
                    </a:lnTo>
                    <a:lnTo>
                      <a:pt x="405" y="1"/>
                    </a:lnTo>
                    <a:lnTo>
                      <a:pt x="1" y="37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1"/>
              <p:cNvSpPr/>
              <p:nvPr/>
            </p:nvSpPr>
            <p:spPr>
              <a:xfrm>
                <a:off x="7121254" y="3842919"/>
                <a:ext cx="22694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632" y="1013"/>
                    </a:moveTo>
                    <a:lnTo>
                      <a:pt x="1013" y="632"/>
                    </a:lnTo>
                    <a:lnTo>
                      <a:pt x="382" y="1"/>
                    </a:lnTo>
                    <a:lnTo>
                      <a:pt x="1" y="37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1"/>
              <p:cNvSpPr/>
              <p:nvPr/>
            </p:nvSpPr>
            <p:spPr>
              <a:xfrm>
                <a:off x="7146591" y="3868256"/>
                <a:ext cx="22963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13" extrusionOk="0">
                    <a:moveTo>
                      <a:pt x="644" y="1013"/>
                    </a:moveTo>
                    <a:lnTo>
                      <a:pt x="1025" y="620"/>
                    </a:lnTo>
                    <a:lnTo>
                      <a:pt x="382" y="1"/>
                    </a:lnTo>
                    <a:lnTo>
                      <a:pt x="1" y="38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1"/>
              <p:cNvSpPr/>
              <p:nvPr/>
            </p:nvSpPr>
            <p:spPr>
              <a:xfrm>
                <a:off x="7025238" y="3734895"/>
                <a:ext cx="21887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49" extrusionOk="0">
                    <a:moveTo>
                      <a:pt x="560" y="1048"/>
                    </a:moveTo>
                    <a:lnTo>
                      <a:pt x="977" y="703"/>
                    </a:lnTo>
                    <a:lnTo>
                      <a:pt x="417" y="1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1"/>
              <p:cNvSpPr/>
              <p:nvPr/>
            </p:nvSpPr>
            <p:spPr>
              <a:xfrm>
                <a:off x="7048178" y="3762629"/>
                <a:ext cx="22156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37" extrusionOk="0">
                    <a:moveTo>
                      <a:pt x="584" y="1037"/>
                    </a:moveTo>
                    <a:lnTo>
                      <a:pt x="989" y="691"/>
                    </a:lnTo>
                    <a:lnTo>
                      <a:pt x="417" y="1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1"/>
              <p:cNvSpPr/>
              <p:nvPr/>
            </p:nvSpPr>
            <p:spPr>
              <a:xfrm>
                <a:off x="7071925" y="3789848"/>
                <a:ext cx="22156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37" extrusionOk="0">
                    <a:moveTo>
                      <a:pt x="595" y="1036"/>
                    </a:moveTo>
                    <a:lnTo>
                      <a:pt x="988" y="667"/>
                    </a:lnTo>
                    <a:lnTo>
                      <a:pt x="405" y="0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1"/>
              <p:cNvSpPr/>
              <p:nvPr/>
            </p:nvSpPr>
            <p:spPr>
              <a:xfrm>
                <a:off x="6960159" y="3648489"/>
                <a:ext cx="21350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48" extrusionOk="0">
                    <a:moveTo>
                      <a:pt x="512" y="1048"/>
                    </a:moveTo>
                    <a:lnTo>
                      <a:pt x="953" y="738"/>
                    </a:lnTo>
                    <a:cubicBezTo>
                      <a:pt x="953" y="738"/>
                      <a:pt x="917" y="691"/>
                      <a:pt x="869" y="619"/>
                    </a:cubicBezTo>
                    <a:cubicBezTo>
                      <a:pt x="822" y="548"/>
                      <a:pt x="762" y="464"/>
                      <a:pt x="703" y="369"/>
                    </a:cubicBezTo>
                    <a:lnTo>
                      <a:pt x="441" y="0"/>
                    </a:lnTo>
                    <a:lnTo>
                      <a:pt x="0" y="310"/>
                    </a:lnTo>
                    <a:cubicBezTo>
                      <a:pt x="0" y="310"/>
                      <a:pt x="131" y="488"/>
                      <a:pt x="262" y="679"/>
                    </a:cubicBezTo>
                    <a:cubicBezTo>
                      <a:pt x="322" y="774"/>
                      <a:pt x="381" y="869"/>
                      <a:pt x="429" y="929"/>
                    </a:cubicBezTo>
                    <a:cubicBezTo>
                      <a:pt x="477" y="1000"/>
                      <a:pt x="512" y="1048"/>
                      <a:pt x="512" y="10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1"/>
              <p:cNvSpPr/>
              <p:nvPr/>
            </p:nvSpPr>
            <p:spPr>
              <a:xfrm>
                <a:off x="6981218" y="3677814"/>
                <a:ext cx="21641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049" extrusionOk="0">
                    <a:moveTo>
                      <a:pt x="525" y="1048"/>
                    </a:moveTo>
                    <a:lnTo>
                      <a:pt x="965" y="727"/>
                    </a:lnTo>
                    <a:lnTo>
                      <a:pt x="430" y="1"/>
                    </a:lnTo>
                    <a:lnTo>
                      <a:pt x="1" y="32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1"/>
              <p:cNvSpPr/>
              <p:nvPr/>
            </p:nvSpPr>
            <p:spPr>
              <a:xfrm>
                <a:off x="7002836" y="3706623"/>
                <a:ext cx="21618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37" extrusionOk="0">
                    <a:moveTo>
                      <a:pt x="548" y="1036"/>
                    </a:moveTo>
                    <a:lnTo>
                      <a:pt x="965" y="703"/>
                    </a:lnTo>
                    <a:lnTo>
                      <a:pt x="429" y="1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1"/>
              <p:cNvSpPr/>
              <p:nvPr/>
            </p:nvSpPr>
            <p:spPr>
              <a:xfrm>
                <a:off x="6901465" y="3557782"/>
                <a:ext cx="2056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049" extrusionOk="0">
                    <a:moveTo>
                      <a:pt x="453" y="1049"/>
                    </a:moveTo>
                    <a:lnTo>
                      <a:pt x="918" y="763"/>
                    </a:lnTo>
                    <a:cubicBezTo>
                      <a:pt x="918" y="763"/>
                      <a:pt x="799" y="572"/>
                      <a:pt x="692" y="382"/>
                    </a:cubicBezTo>
                    <a:cubicBezTo>
                      <a:pt x="572" y="191"/>
                      <a:pt x="465" y="1"/>
                      <a:pt x="465" y="1"/>
                    </a:cubicBezTo>
                    <a:lnTo>
                      <a:pt x="1" y="275"/>
                    </a:lnTo>
                    <a:cubicBezTo>
                      <a:pt x="1" y="275"/>
                      <a:pt x="108" y="465"/>
                      <a:pt x="227" y="656"/>
                    </a:cubicBezTo>
                    <a:cubicBezTo>
                      <a:pt x="334" y="858"/>
                      <a:pt x="453" y="1049"/>
                      <a:pt x="453" y="104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6920149" y="3588473"/>
                <a:ext cx="21081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048" extrusionOk="0">
                    <a:moveTo>
                      <a:pt x="489" y="1048"/>
                    </a:moveTo>
                    <a:lnTo>
                      <a:pt x="941" y="750"/>
                    </a:lnTo>
                    <a:cubicBezTo>
                      <a:pt x="941" y="750"/>
                      <a:pt x="905" y="703"/>
                      <a:pt x="858" y="631"/>
                    </a:cubicBezTo>
                    <a:cubicBezTo>
                      <a:pt x="822" y="560"/>
                      <a:pt x="762" y="464"/>
                      <a:pt x="703" y="381"/>
                    </a:cubicBezTo>
                    <a:cubicBezTo>
                      <a:pt x="584" y="191"/>
                      <a:pt x="465" y="0"/>
                      <a:pt x="465" y="0"/>
                    </a:cubicBezTo>
                    <a:lnTo>
                      <a:pt x="0" y="286"/>
                    </a:lnTo>
                    <a:cubicBezTo>
                      <a:pt x="0" y="286"/>
                      <a:pt x="119" y="476"/>
                      <a:pt x="239" y="667"/>
                    </a:cubicBezTo>
                    <a:cubicBezTo>
                      <a:pt x="298" y="762"/>
                      <a:pt x="358" y="857"/>
                      <a:pt x="405" y="929"/>
                    </a:cubicBezTo>
                    <a:cubicBezTo>
                      <a:pt x="453" y="1000"/>
                      <a:pt x="489" y="1048"/>
                      <a:pt x="489" y="10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6939616" y="3618604"/>
                <a:ext cx="21372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049" extrusionOk="0">
                    <a:moveTo>
                      <a:pt x="501" y="1048"/>
                    </a:moveTo>
                    <a:lnTo>
                      <a:pt x="953" y="739"/>
                    </a:lnTo>
                    <a:lnTo>
                      <a:pt x="870" y="632"/>
                    </a:lnTo>
                    <a:cubicBezTo>
                      <a:pt x="822" y="560"/>
                      <a:pt x="763" y="465"/>
                      <a:pt x="703" y="370"/>
                    </a:cubicBezTo>
                    <a:lnTo>
                      <a:pt x="453" y="1"/>
                    </a:lnTo>
                    <a:lnTo>
                      <a:pt x="1" y="298"/>
                    </a:lnTo>
                    <a:cubicBezTo>
                      <a:pt x="1" y="298"/>
                      <a:pt x="132" y="477"/>
                      <a:pt x="251" y="667"/>
                    </a:cubicBezTo>
                    <a:cubicBezTo>
                      <a:pt x="310" y="763"/>
                      <a:pt x="382" y="858"/>
                      <a:pt x="429" y="929"/>
                    </a:cubicBezTo>
                    <a:cubicBezTo>
                      <a:pt x="477" y="1001"/>
                      <a:pt x="501" y="1048"/>
                      <a:pt x="501" y="10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6849201" y="3463110"/>
                <a:ext cx="19759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37" extrusionOk="0">
                    <a:moveTo>
                      <a:pt x="405" y="1036"/>
                    </a:moveTo>
                    <a:lnTo>
                      <a:pt x="881" y="798"/>
                    </a:lnTo>
                    <a:cubicBezTo>
                      <a:pt x="881" y="798"/>
                      <a:pt x="858" y="738"/>
                      <a:pt x="822" y="667"/>
                    </a:cubicBezTo>
                    <a:cubicBezTo>
                      <a:pt x="786" y="596"/>
                      <a:pt x="727" y="500"/>
                      <a:pt x="679" y="393"/>
                    </a:cubicBezTo>
                    <a:cubicBezTo>
                      <a:pt x="584" y="191"/>
                      <a:pt x="477" y="0"/>
                      <a:pt x="477" y="0"/>
                    </a:cubicBezTo>
                    <a:lnTo>
                      <a:pt x="0" y="238"/>
                    </a:lnTo>
                    <a:lnTo>
                      <a:pt x="203" y="643"/>
                    </a:lnTo>
                    <a:cubicBezTo>
                      <a:pt x="250" y="738"/>
                      <a:pt x="298" y="846"/>
                      <a:pt x="346" y="917"/>
                    </a:cubicBezTo>
                    <a:cubicBezTo>
                      <a:pt x="381" y="988"/>
                      <a:pt x="405" y="1036"/>
                      <a:pt x="405" y="103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1"/>
              <p:cNvSpPr/>
              <p:nvPr/>
            </p:nvSpPr>
            <p:spPr>
              <a:xfrm>
                <a:off x="6865734" y="3494854"/>
                <a:ext cx="20297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48" extrusionOk="0">
                    <a:moveTo>
                      <a:pt x="429" y="1048"/>
                    </a:moveTo>
                    <a:lnTo>
                      <a:pt x="905" y="786"/>
                    </a:lnTo>
                    <a:cubicBezTo>
                      <a:pt x="905" y="786"/>
                      <a:pt x="882" y="738"/>
                      <a:pt x="834" y="667"/>
                    </a:cubicBezTo>
                    <a:cubicBezTo>
                      <a:pt x="798" y="595"/>
                      <a:pt x="739" y="500"/>
                      <a:pt x="691" y="393"/>
                    </a:cubicBezTo>
                    <a:lnTo>
                      <a:pt x="477" y="0"/>
                    </a:lnTo>
                    <a:lnTo>
                      <a:pt x="1" y="262"/>
                    </a:lnTo>
                    <a:cubicBezTo>
                      <a:pt x="1" y="262"/>
                      <a:pt x="108" y="453"/>
                      <a:pt x="215" y="655"/>
                    </a:cubicBezTo>
                    <a:cubicBezTo>
                      <a:pt x="262" y="750"/>
                      <a:pt x="322" y="857"/>
                      <a:pt x="358" y="929"/>
                    </a:cubicBezTo>
                    <a:cubicBezTo>
                      <a:pt x="405" y="1000"/>
                      <a:pt x="429" y="1048"/>
                      <a:pt x="429" y="10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1"/>
              <p:cNvSpPr/>
              <p:nvPr/>
            </p:nvSpPr>
            <p:spPr>
              <a:xfrm>
                <a:off x="6883073" y="3526307"/>
                <a:ext cx="2056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049" extrusionOk="0">
                    <a:moveTo>
                      <a:pt x="441" y="1049"/>
                    </a:moveTo>
                    <a:lnTo>
                      <a:pt x="917" y="775"/>
                    </a:lnTo>
                    <a:cubicBezTo>
                      <a:pt x="917" y="775"/>
                      <a:pt x="798" y="584"/>
                      <a:pt x="691" y="394"/>
                    </a:cubicBezTo>
                    <a:cubicBezTo>
                      <a:pt x="584" y="191"/>
                      <a:pt x="477" y="1"/>
                      <a:pt x="477" y="1"/>
                    </a:cubicBezTo>
                    <a:lnTo>
                      <a:pt x="0" y="263"/>
                    </a:lnTo>
                    <a:lnTo>
                      <a:pt x="227" y="656"/>
                    </a:lnTo>
                    <a:cubicBezTo>
                      <a:pt x="334" y="858"/>
                      <a:pt x="441" y="1049"/>
                      <a:pt x="441" y="104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1"/>
              <p:cNvSpPr/>
              <p:nvPr/>
            </p:nvSpPr>
            <p:spPr>
              <a:xfrm>
                <a:off x="6803859" y="3364943"/>
                <a:ext cx="18953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37" extrusionOk="0">
                    <a:moveTo>
                      <a:pt x="357" y="1037"/>
                    </a:moveTo>
                    <a:lnTo>
                      <a:pt x="846" y="822"/>
                    </a:lnTo>
                    <a:cubicBezTo>
                      <a:pt x="846" y="822"/>
                      <a:pt x="762" y="620"/>
                      <a:pt x="667" y="406"/>
                    </a:cubicBezTo>
                    <a:lnTo>
                      <a:pt x="500" y="1"/>
                    </a:lnTo>
                    <a:lnTo>
                      <a:pt x="0" y="203"/>
                    </a:lnTo>
                    <a:cubicBezTo>
                      <a:pt x="0" y="203"/>
                      <a:pt x="84" y="417"/>
                      <a:pt x="167" y="620"/>
                    </a:cubicBezTo>
                    <a:cubicBezTo>
                      <a:pt x="262" y="822"/>
                      <a:pt x="357" y="1037"/>
                      <a:pt x="357" y="103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1"/>
              <p:cNvSpPr/>
              <p:nvPr/>
            </p:nvSpPr>
            <p:spPr>
              <a:xfrm>
                <a:off x="6818263" y="3397762"/>
                <a:ext cx="19221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048" extrusionOk="0">
                    <a:moveTo>
                      <a:pt x="369" y="1048"/>
                    </a:moveTo>
                    <a:lnTo>
                      <a:pt x="857" y="822"/>
                    </a:lnTo>
                    <a:cubicBezTo>
                      <a:pt x="857" y="822"/>
                      <a:pt x="762" y="619"/>
                      <a:pt x="667" y="417"/>
                    </a:cubicBezTo>
                    <a:cubicBezTo>
                      <a:pt x="584" y="215"/>
                      <a:pt x="488" y="0"/>
                      <a:pt x="488" y="0"/>
                    </a:cubicBezTo>
                    <a:lnTo>
                      <a:pt x="0" y="226"/>
                    </a:lnTo>
                    <a:cubicBezTo>
                      <a:pt x="0" y="226"/>
                      <a:pt x="84" y="429"/>
                      <a:pt x="179" y="643"/>
                    </a:cubicBezTo>
                    <a:cubicBezTo>
                      <a:pt x="274" y="846"/>
                      <a:pt x="369" y="1048"/>
                      <a:pt x="369" y="104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1"/>
              <p:cNvSpPr/>
              <p:nvPr/>
            </p:nvSpPr>
            <p:spPr>
              <a:xfrm>
                <a:off x="6833183" y="3430559"/>
                <a:ext cx="19759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37" extrusionOk="0">
                    <a:moveTo>
                      <a:pt x="394" y="1037"/>
                    </a:moveTo>
                    <a:lnTo>
                      <a:pt x="882" y="798"/>
                    </a:lnTo>
                    <a:cubicBezTo>
                      <a:pt x="882" y="798"/>
                      <a:pt x="775" y="608"/>
                      <a:pt x="680" y="405"/>
                    </a:cubicBezTo>
                    <a:cubicBezTo>
                      <a:pt x="584" y="203"/>
                      <a:pt x="489" y="1"/>
                      <a:pt x="489" y="1"/>
                    </a:cubicBezTo>
                    <a:lnTo>
                      <a:pt x="1" y="227"/>
                    </a:lnTo>
                    <a:cubicBezTo>
                      <a:pt x="1" y="227"/>
                      <a:pt x="96" y="429"/>
                      <a:pt x="191" y="632"/>
                    </a:cubicBezTo>
                    <a:cubicBezTo>
                      <a:pt x="287" y="834"/>
                      <a:pt x="394" y="1037"/>
                      <a:pt x="394" y="103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1"/>
              <p:cNvSpPr/>
              <p:nvPr/>
            </p:nvSpPr>
            <p:spPr>
              <a:xfrm>
                <a:off x="6765707" y="3263864"/>
                <a:ext cx="17900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025" extrusionOk="0">
                    <a:moveTo>
                      <a:pt x="298" y="1024"/>
                    </a:moveTo>
                    <a:lnTo>
                      <a:pt x="798" y="846"/>
                    </a:lnTo>
                    <a:lnTo>
                      <a:pt x="656" y="417"/>
                    </a:lnTo>
                    <a:cubicBezTo>
                      <a:pt x="584" y="215"/>
                      <a:pt x="513" y="0"/>
                      <a:pt x="513" y="0"/>
                    </a:cubicBezTo>
                    <a:lnTo>
                      <a:pt x="1" y="167"/>
                    </a:lnTo>
                    <a:cubicBezTo>
                      <a:pt x="1" y="167"/>
                      <a:pt x="72" y="381"/>
                      <a:pt x="144" y="596"/>
                    </a:cubicBezTo>
                    <a:cubicBezTo>
                      <a:pt x="215" y="810"/>
                      <a:pt x="298" y="1024"/>
                      <a:pt x="298" y="102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1"/>
              <p:cNvSpPr/>
              <p:nvPr/>
            </p:nvSpPr>
            <p:spPr>
              <a:xfrm>
                <a:off x="6777715" y="3297736"/>
                <a:ext cx="18168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25" extrusionOk="0">
                    <a:moveTo>
                      <a:pt x="310" y="1024"/>
                    </a:moveTo>
                    <a:lnTo>
                      <a:pt x="810" y="834"/>
                    </a:lnTo>
                    <a:cubicBezTo>
                      <a:pt x="810" y="834"/>
                      <a:pt x="739" y="631"/>
                      <a:pt x="655" y="417"/>
                    </a:cubicBezTo>
                    <a:cubicBezTo>
                      <a:pt x="620" y="322"/>
                      <a:pt x="572" y="215"/>
                      <a:pt x="548" y="131"/>
                    </a:cubicBezTo>
                    <a:cubicBezTo>
                      <a:pt x="524" y="48"/>
                      <a:pt x="501" y="0"/>
                      <a:pt x="501" y="0"/>
                    </a:cubicBezTo>
                    <a:lnTo>
                      <a:pt x="0" y="179"/>
                    </a:lnTo>
                    <a:cubicBezTo>
                      <a:pt x="0" y="179"/>
                      <a:pt x="12" y="238"/>
                      <a:pt x="36" y="322"/>
                    </a:cubicBezTo>
                    <a:cubicBezTo>
                      <a:pt x="72" y="393"/>
                      <a:pt x="108" y="500"/>
                      <a:pt x="143" y="608"/>
                    </a:cubicBezTo>
                    <a:cubicBezTo>
                      <a:pt x="227" y="822"/>
                      <a:pt x="310" y="1024"/>
                      <a:pt x="310" y="102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1"/>
              <p:cNvSpPr/>
              <p:nvPr/>
            </p:nvSpPr>
            <p:spPr>
              <a:xfrm>
                <a:off x="6790260" y="3331340"/>
                <a:ext cx="18684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37" extrusionOk="0">
                    <a:moveTo>
                      <a:pt x="333" y="1036"/>
                    </a:moveTo>
                    <a:lnTo>
                      <a:pt x="833" y="834"/>
                    </a:lnTo>
                    <a:cubicBezTo>
                      <a:pt x="833" y="834"/>
                      <a:pt x="750" y="620"/>
                      <a:pt x="667" y="417"/>
                    </a:cubicBezTo>
                    <a:cubicBezTo>
                      <a:pt x="583" y="203"/>
                      <a:pt x="500" y="1"/>
                      <a:pt x="500" y="1"/>
                    </a:cubicBezTo>
                    <a:lnTo>
                      <a:pt x="0" y="191"/>
                    </a:lnTo>
                    <a:cubicBezTo>
                      <a:pt x="0" y="191"/>
                      <a:pt x="83" y="405"/>
                      <a:pt x="167" y="620"/>
                    </a:cubicBezTo>
                    <a:cubicBezTo>
                      <a:pt x="250" y="822"/>
                      <a:pt x="333" y="1036"/>
                      <a:pt x="333" y="103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1"/>
              <p:cNvSpPr/>
              <p:nvPr/>
            </p:nvSpPr>
            <p:spPr>
              <a:xfrm>
                <a:off x="6734770" y="3160365"/>
                <a:ext cx="1709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001" extrusionOk="0">
                    <a:moveTo>
                      <a:pt x="239" y="1001"/>
                    </a:moveTo>
                    <a:lnTo>
                      <a:pt x="763" y="858"/>
                    </a:lnTo>
                    <a:lnTo>
                      <a:pt x="524" y="1"/>
                    </a:lnTo>
                    <a:lnTo>
                      <a:pt x="1" y="13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1"/>
              <p:cNvSpPr/>
              <p:nvPr/>
            </p:nvSpPr>
            <p:spPr>
              <a:xfrm>
                <a:off x="6744380" y="3195044"/>
                <a:ext cx="17362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13" extrusionOk="0">
                    <a:moveTo>
                      <a:pt x="250" y="1012"/>
                    </a:moveTo>
                    <a:lnTo>
                      <a:pt x="774" y="858"/>
                    </a:lnTo>
                    <a:cubicBezTo>
                      <a:pt x="774" y="858"/>
                      <a:pt x="703" y="643"/>
                      <a:pt x="643" y="429"/>
                    </a:cubicBezTo>
                    <a:cubicBezTo>
                      <a:pt x="607" y="322"/>
                      <a:pt x="572" y="215"/>
                      <a:pt x="548" y="131"/>
                    </a:cubicBezTo>
                    <a:cubicBezTo>
                      <a:pt x="536" y="48"/>
                      <a:pt x="512" y="0"/>
                      <a:pt x="512" y="0"/>
                    </a:cubicBezTo>
                    <a:lnTo>
                      <a:pt x="0" y="143"/>
                    </a:lnTo>
                    <a:cubicBezTo>
                      <a:pt x="0" y="143"/>
                      <a:pt x="12" y="203"/>
                      <a:pt x="36" y="286"/>
                    </a:cubicBezTo>
                    <a:cubicBezTo>
                      <a:pt x="60" y="358"/>
                      <a:pt x="95" y="465"/>
                      <a:pt x="119" y="572"/>
                    </a:cubicBezTo>
                    <a:cubicBezTo>
                      <a:pt x="191" y="798"/>
                      <a:pt x="250" y="1012"/>
                      <a:pt x="250" y="1012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1"/>
              <p:cNvSpPr/>
              <p:nvPr/>
            </p:nvSpPr>
            <p:spPr>
              <a:xfrm>
                <a:off x="6754506" y="3229454"/>
                <a:ext cx="17631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13" extrusionOk="0">
                    <a:moveTo>
                      <a:pt x="274" y="1012"/>
                    </a:moveTo>
                    <a:lnTo>
                      <a:pt x="786" y="846"/>
                    </a:lnTo>
                    <a:lnTo>
                      <a:pt x="655" y="417"/>
                    </a:lnTo>
                    <a:cubicBezTo>
                      <a:pt x="584" y="215"/>
                      <a:pt x="513" y="0"/>
                      <a:pt x="513" y="0"/>
                    </a:cubicBezTo>
                    <a:lnTo>
                      <a:pt x="1" y="155"/>
                    </a:lnTo>
                    <a:cubicBezTo>
                      <a:pt x="1" y="155"/>
                      <a:pt x="60" y="369"/>
                      <a:pt x="132" y="584"/>
                    </a:cubicBezTo>
                    <a:cubicBezTo>
                      <a:pt x="203" y="798"/>
                      <a:pt x="274" y="1012"/>
                      <a:pt x="274" y="1012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1"/>
              <p:cNvSpPr/>
              <p:nvPr/>
            </p:nvSpPr>
            <p:spPr>
              <a:xfrm>
                <a:off x="6711561" y="3054738"/>
                <a:ext cx="15771" cy="22178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90" extrusionOk="0">
                    <a:moveTo>
                      <a:pt x="167" y="989"/>
                    </a:moveTo>
                    <a:lnTo>
                      <a:pt x="703" y="882"/>
                    </a:lnTo>
                    <a:lnTo>
                      <a:pt x="536" y="1"/>
                    </a:lnTo>
                    <a:lnTo>
                      <a:pt x="1" y="10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1"/>
              <p:cNvSpPr/>
              <p:nvPr/>
            </p:nvSpPr>
            <p:spPr>
              <a:xfrm>
                <a:off x="6718506" y="3090223"/>
                <a:ext cx="16018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89" extrusionOk="0">
                    <a:moveTo>
                      <a:pt x="191" y="989"/>
                    </a:moveTo>
                    <a:lnTo>
                      <a:pt x="715" y="869"/>
                    </a:lnTo>
                    <a:lnTo>
                      <a:pt x="524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1"/>
              <p:cNvSpPr/>
              <p:nvPr/>
            </p:nvSpPr>
            <p:spPr>
              <a:xfrm>
                <a:off x="6726235" y="3125171"/>
                <a:ext cx="1655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01" extrusionOk="0">
                    <a:moveTo>
                      <a:pt x="215" y="1000"/>
                    </a:moveTo>
                    <a:lnTo>
                      <a:pt x="739" y="869"/>
                    </a:lnTo>
                    <a:lnTo>
                      <a:pt x="524" y="0"/>
                    </a:lnTo>
                    <a:lnTo>
                      <a:pt x="1" y="11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1"/>
              <p:cNvSpPr/>
              <p:nvPr/>
            </p:nvSpPr>
            <p:spPr>
              <a:xfrm>
                <a:off x="6695835" y="2948058"/>
                <a:ext cx="14427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953" extrusionOk="0">
                    <a:moveTo>
                      <a:pt x="107" y="953"/>
                    </a:moveTo>
                    <a:lnTo>
                      <a:pt x="643" y="893"/>
                    </a:lnTo>
                    <a:lnTo>
                      <a:pt x="536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1"/>
              <p:cNvSpPr/>
              <p:nvPr/>
            </p:nvSpPr>
            <p:spPr>
              <a:xfrm>
                <a:off x="6700360" y="2983790"/>
                <a:ext cx="14696" cy="2164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66" extrusionOk="0">
                    <a:moveTo>
                      <a:pt x="120" y="965"/>
                    </a:moveTo>
                    <a:lnTo>
                      <a:pt x="655" y="882"/>
                    </a:lnTo>
                    <a:lnTo>
                      <a:pt x="536" y="1"/>
                    </a:lnTo>
                    <a:lnTo>
                      <a:pt x="1" y="7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1"/>
              <p:cNvSpPr/>
              <p:nvPr/>
            </p:nvSpPr>
            <p:spPr>
              <a:xfrm>
                <a:off x="6705423" y="3019275"/>
                <a:ext cx="15234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965" extrusionOk="0">
                    <a:moveTo>
                      <a:pt x="144" y="965"/>
                    </a:moveTo>
                    <a:lnTo>
                      <a:pt x="680" y="881"/>
                    </a:lnTo>
                    <a:lnTo>
                      <a:pt x="537" y="0"/>
                    </a:lnTo>
                    <a:lnTo>
                      <a:pt x="1" y="8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1"/>
              <p:cNvSpPr/>
              <p:nvPr/>
            </p:nvSpPr>
            <p:spPr>
              <a:xfrm>
                <a:off x="6687837" y="2840303"/>
                <a:ext cx="12814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29" extrusionOk="0">
                    <a:moveTo>
                      <a:pt x="36" y="929"/>
                    </a:moveTo>
                    <a:lnTo>
                      <a:pt x="572" y="905"/>
                    </a:lnTo>
                    <a:cubicBezTo>
                      <a:pt x="572" y="905"/>
                      <a:pt x="572" y="846"/>
                      <a:pt x="560" y="762"/>
                    </a:cubicBezTo>
                    <a:cubicBezTo>
                      <a:pt x="560" y="679"/>
                      <a:pt x="560" y="560"/>
                      <a:pt x="548" y="453"/>
                    </a:cubicBezTo>
                    <a:cubicBezTo>
                      <a:pt x="548" y="226"/>
                      <a:pt x="536" y="0"/>
                      <a:pt x="536" y="0"/>
                    </a:cubicBezTo>
                    <a:lnTo>
                      <a:pt x="0" y="24"/>
                    </a:lnTo>
                    <a:cubicBezTo>
                      <a:pt x="0" y="24"/>
                      <a:pt x="0" y="250"/>
                      <a:pt x="12" y="476"/>
                    </a:cubicBezTo>
                    <a:cubicBezTo>
                      <a:pt x="12" y="596"/>
                      <a:pt x="24" y="703"/>
                      <a:pt x="24" y="786"/>
                    </a:cubicBezTo>
                    <a:cubicBezTo>
                      <a:pt x="36" y="869"/>
                      <a:pt x="36" y="929"/>
                      <a:pt x="36" y="92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1"/>
              <p:cNvSpPr/>
              <p:nvPr/>
            </p:nvSpPr>
            <p:spPr>
              <a:xfrm>
                <a:off x="6689696" y="2876304"/>
                <a:ext cx="13352" cy="2083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30" extrusionOk="0">
                    <a:moveTo>
                      <a:pt x="48" y="929"/>
                    </a:moveTo>
                    <a:lnTo>
                      <a:pt x="596" y="893"/>
                    </a:lnTo>
                    <a:lnTo>
                      <a:pt x="536" y="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1"/>
              <p:cNvSpPr/>
              <p:nvPr/>
            </p:nvSpPr>
            <p:spPr>
              <a:xfrm>
                <a:off x="6692362" y="2912036"/>
                <a:ext cx="13890" cy="211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42" extrusionOk="0">
                    <a:moveTo>
                      <a:pt x="72" y="942"/>
                    </a:moveTo>
                    <a:lnTo>
                      <a:pt x="620" y="894"/>
                    </a:lnTo>
                    <a:lnTo>
                      <a:pt x="536" y="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1"/>
              <p:cNvSpPr/>
              <p:nvPr/>
            </p:nvSpPr>
            <p:spPr>
              <a:xfrm>
                <a:off x="6686762" y="2732011"/>
                <a:ext cx="12545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18" extrusionOk="0">
                    <a:moveTo>
                      <a:pt x="0" y="905"/>
                    </a:moveTo>
                    <a:lnTo>
                      <a:pt x="536" y="917"/>
                    </a:lnTo>
                    <a:cubicBezTo>
                      <a:pt x="536" y="917"/>
                      <a:pt x="536" y="691"/>
                      <a:pt x="548" y="465"/>
                    </a:cubicBezTo>
                    <a:cubicBezTo>
                      <a:pt x="548" y="357"/>
                      <a:pt x="548" y="250"/>
                      <a:pt x="548" y="167"/>
                    </a:cubicBezTo>
                    <a:cubicBezTo>
                      <a:pt x="560" y="72"/>
                      <a:pt x="560" y="24"/>
                      <a:pt x="560" y="24"/>
                    </a:cubicBezTo>
                    <a:lnTo>
                      <a:pt x="12" y="0"/>
                    </a:lnTo>
                    <a:cubicBezTo>
                      <a:pt x="12" y="0"/>
                      <a:pt x="12" y="60"/>
                      <a:pt x="12" y="143"/>
                    </a:cubicBezTo>
                    <a:cubicBezTo>
                      <a:pt x="12" y="226"/>
                      <a:pt x="0" y="346"/>
                      <a:pt x="0" y="453"/>
                    </a:cubicBezTo>
                    <a:cubicBezTo>
                      <a:pt x="0" y="679"/>
                      <a:pt x="0" y="905"/>
                      <a:pt x="0" y="905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1"/>
              <p:cNvSpPr/>
              <p:nvPr/>
            </p:nvSpPr>
            <p:spPr>
              <a:xfrm>
                <a:off x="6686493" y="2768280"/>
                <a:ext cx="12030" cy="2029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906" extrusionOk="0">
                    <a:moveTo>
                      <a:pt x="1" y="905"/>
                    </a:moveTo>
                    <a:lnTo>
                      <a:pt x="536" y="905"/>
                    </a:lnTo>
                    <a:cubicBezTo>
                      <a:pt x="536" y="905"/>
                      <a:pt x="536" y="679"/>
                      <a:pt x="536" y="453"/>
                    </a:cubicBezTo>
                    <a:cubicBezTo>
                      <a:pt x="536" y="227"/>
                      <a:pt x="536" y="12"/>
                      <a:pt x="536" y="12"/>
                    </a:cubicBezTo>
                    <a:lnTo>
                      <a:pt x="1" y="1"/>
                    </a:lnTo>
                    <a:lnTo>
                      <a:pt x="1" y="45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>
                <a:off x="6686762" y="2804280"/>
                <a:ext cx="12545" cy="2029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6" extrusionOk="0">
                    <a:moveTo>
                      <a:pt x="12" y="906"/>
                    </a:moveTo>
                    <a:lnTo>
                      <a:pt x="560" y="894"/>
                    </a:lnTo>
                    <a:cubicBezTo>
                      <a:pt x="560" y="894"/>
                      <a:pt x="560" y="834"/>
                      <a:pt x="548" y="751"/>
                    </a:cubicBezTo>
                    <a:cubicBezTo>
                      <a:pt x="548" y="668"/>
                      <a:pt x="548" y="560"/>
                      <a:pt x="548" y="441"/>
                    </a:cubicBezTo>
                    <a:cubicBezTo>
                      <a:pt x="536" y="227"/>
                      <a:pt x="536" y="1"/>
                      <a:pt x="536" y="1"/>
                    </a:cubicBezTo>
                    <a:lnTo>
                      <a:pt x="0" y="13"/>
                    </a:lnTo>
                    <a:cubicBezTo>
                      <a:pt x="0" y="13"/>
                      <a:pt x="0" y="239"/>
                      <a:pt x="0" y="453"/>
                    </a:cubicBezTo>
                    <a:cubicBezTo>
                      <a:pt x="0" y="572"/>
                      <a:pt x="12" y="680"/>
                      <a:pt x="12" y="763"/>
                    </a:cubicBezTo>
                    <a:cubicBezTo>
                      <a:pt x="12" y="858"/>
                      <a:pt x="12" y="906"/>
                      <a:pt x="12" y="90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>
                <a:off x="6692362" y="2623449"/>
                <a:ext cx="1389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53" extrusionOk="0">
                    <a:moveTo>
                      <a:pt x="0" y="905"/>
                    </a:moveTo>
                    <a:lnTo>
                      <a:pt x="536" y="953"/>
                    </a:lnTo>
                    <a:lnTo>
                      <a:pt x="620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>
                <a:off x="6689696" y="2659718"/>
                <a:ext cx="13352" cy="2083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30" extrusionOk="0">
                    <a:moveTo>
                      <a:pt x="0" y="894"/>
                    </a:moveTo>
                    <a:lnTo>
                      <a:pt x="536" y="929"/>
                    </a:lnTo>
                    <a:lnTo>
                      <a:pt x="596" y="3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1"/>
              <p:cNvSpPr/>
              <p:nvPr/>
            </p:nvSpPr>
            <p:spPr>
              <a:xfrm>
                <a:off x="6687837" y="2695741"/>
                <a:ext cx="12814" cy="2054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17" extrusionOk="0">
                    <a:moveTo>
                      <a:pt x="0" y="893"/>
                    </a:moveTo>
                    <a:lnTo>
                      <a:pt x="536" y="917"/>
                    </a:lnTo>
                    <a:cubicBezTo>
                      <a:pt x="536" y="917"/>
                      <a:pt x="548" y="691"/>
                      <a:pt x="548" y="476"/>
                    </a:cubicBezTo>
                    <a:cubicBezTo>
                      <a:pt x="560" y="357"/>
                      <a:pt x="560" y="250"/>
                      <a:pt x="560" y="167"/>
                    </a:cubicBezTo>
                    <a:cubicBezTo>
                      <a:pt x="572" y="83"/>
                      <a:pt x="572" y="24"/>
                      <a:pt x="572" y="24"/>
                    </a:cubicBezTo>
                    <a:lnTo>
                      <a:pt x="36" y="0"/>
                    </a:lnTo>
                    <a:lnTo>
                      <a:pt x="24" y="143"/>
                    </a:lnTo>
                    <a:cubicBezTo>
                      <a:pt x="24" y="226"/>
                      <a:pt x="24" y="333"/>
                      <a:pt x="12" y="452"/>
                    </a:cubicBezTo>
                    <a:cubicBezTo>
                      <a:pt x="0" y="679"/>
                      <a:pt x="0" y="893"/>
                      <a:pt x="0" y="89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1"/>
              <p:cNvSpPr/>
              <p:nvPr/>
            </p:nvSpPr>
            <p:spPr>
              <a:xfrm>
                <a:off x="6705423" y="2515694"/>
                <a:ext cx="15234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680" h="977" extrusionOk="0">
                    <a:moveTo>
                      <a:pt x="1" y="893"/>
                    </a:moveTo>
                    <a:lnTo>
                      <a:pt x="537" y="977"/>
                    </a:lnTo>
                    <a:lnTo>
                      <a:pt x="680" y="9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1"/>
              <p:cNvSpPr/>
              <p:nvPr/>
            </p:nvSpPr>
            <p:spPr>
              <a:xfrm>
                <a:off x="6700360" y="2551426"/>
                <a:ext cx="14696" cy="2164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66" extrusionOk="0">
                    <a:moveTo>
                      <a:pt x="1" y="894"/>
                    </a:moveTo>
                    <a:lnTo>
                      <a:pt x="536" y="965"/>
                    </a:lnTo>
                    <a:lnTo>
                      <a:pt x="655" y="8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1"/>
              <p:cNvSpPr/>
              <p:nvPr/>
            </p:nvSpPr>
            <p:spPr>
              <a:xfrm>
                <a:off x="6695835" y="2587448"/>
                <a:ext cx="14427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953" extrusionOk="0">
                    <a:moveTo>
                      <a:pt x="0" y="893"/>
                    </a:moveTo>
                    <a:lnTo>
                      <a:pt x="536" y="953"/>
                    </a:lnTo>
                    <a:lnTo>
                      <a:pt x="643" y="6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1"/>
              <p:cNvSpPr/>
              <p:nvPr/>
            </p:nvSpPr>
            <p:spPr>
              <a:xfrm>
                <a:off x="6726235" y="2409260"/>
                <a:ext cx="1655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01" extrusionOk="0">
                    <a:moveTo>
                      <a:pt x="1" y="882"/>
                    </a:moveTo>
                    <a:lnTo>
                      <a:pt x="524" y="1001"/>
                    </a:lnTo>
                    <a:lnTo>
                      <a:pt x="739" y="132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1"/>
              <p:cNvSpPr/>
              <p:nvPr/>
            </p:nvSpPr>
            <p:spPr>
              <a:xfrm>
                <a:off x="6718506" y="2444477"/>
                <a:ext cx="16018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89" extrusionOk="0">
                    <a:moveTo>
                      <a:pt x="0" y="881"/>
                    </a:moveTo>
                    <a:lnTo>
                      <a:pt x="524" y="989"/>
                    </a:lnTo>
                    <a:lnTo>
                      <a:pt x="715" y="119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1"/>
              <p:cNvSpPr/>
              <p:nvPr/>
            </p:nvSpPr>
            <p:spPr>
              <a:xfrm>
                <a:off x="6711561" y="2479940"/>
                <a:ext cx="15771" cy="219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78" extrusionOk="0">
                    <a:moveTo>
                      <a:pt x="1" y="882"/>
                    </a:moveTo>
                    <a:lnTo>
                      <a:pt x="536" y="977"/>
                    </a:lnTo>
                    <a:lnTo>
                      <a:pt x="703" y="108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1"/>
              <p:cNvSpPr/>
              <p:nvPr/>
            </p:nvSpPr>
            <p:spPr>
              <a:xfrm>
                <a:off x="6754506" y="2304709"/>
                <a:ext cx="17631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13" extrusionOk="0">
                    <a:moveTo>
                      <a:pt x="1" y="858"/>
                    </a:moveTo>
                    <a:lnTo>
                      <a:pt x="524" y="1013"/>
                    </a:lnTo>
                    <a:cubicBezTo>
                      <a:pt x="524" y="1013"/>
                      <a:pt x="584" y="798"/>
                      <a:pt x="655" y="584"/>
                    </a:cubicBezTo>
                    <a:lnTo>
                      <a:pt x="786" y="167"/>
                    </a:lnTo>
                    <a:lnTo>
                      <a:pt x="274" y="0"/>
                    </a:lnTo>
                    <a:cubicBezTo>
                      <a:pt x="274" y="0"/>
                      <a:pt x="203" y="215"/>
                      <a:pt x="143" y="429"/>
                    </a:cubicBezTo>
                    <a:cubicBezTo>
                      <a:pt x="72" y="643"/>
                      <a:pt x="1" y="858"/>
                      <a:pt x="1" y="85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1"/>
              <p:cNvSpPr/>
              <p:nvPr/>
            </p:nvSpPr>
            <p:spPr>
              <a:xfrm>
                <a:off x="6744380" y="2339119"/>
                <a:ext cx="17362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13" extrusionOk="0">
                    <a:moveTo>
                      <a:pt x="0" y="870"/>
                    </a:moveTo>
                    <a:lnTo>
                      <a:pt x="512" y="1012"/>
                    </a:lnTo>
                    <a:cubicBezTo>
                      <a:pt x="512" y="1012"/>
                      <a:pt x="536" y="965"/>
                      <a:pt x="560" y="881"/>
                    </a:cubicBezTo>
                    <a:cubicBezTo>
                      <a:pt x="584" y="798"/>
                      <a:pt x="607" y="691"/>
                      <a:pt x="643" y="584"/>
                    </a:cubicBezTo>
                    <a:cubicBezTo>
                      <a:pt x="703" y="369"/>
                      <a:pt x="774" y="155"/>
                      <a:pt x="774" y="155"/>
                    </a:cubicBezTo>
                    <a:lnTo>
                      <a:pt x="250" y="0"/>
                    </a:lnTo>
                    <a:cubicBezTo>
                      <a:pt x="250" y="0"/>
                      <a:pt x="191" y="227"/>
                      <a:pt x="119" y="441"/>
                    </a:cubicBezTo>
                    <a:cubicBezTo>
                      <a:pt x="95" y="548"/>
                      <a:pt x="60" y="655"/>
                      <a:pt x="36" y="739"/>
                    </a:cubicBezTo>
                    <a:cubicBezTo>
                      <a:pt x="12" y="810"/>
                      <a:pt x="0" y="870"/>
                      <a:pt x="0" y="87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1"/>
              <p:cNvSpPr/>
              <p:nvPr/>
            </p:nvSpPr>
            <p:spPr>
              <a:xfrm>
                <a:off x="6734770" y="2374066"/>
                <a:ext cx="1709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001" extrusionOk="0">
                    <a:moveTo>
                      <a:pt x="1" y="869"/>
                    </a:moveTo>
                    <a:lnTo>
                      <a:pt x="524" y="1000"/>
                    </a:lnTo>
                    <a:lnTo>
                      <a:pt x="763" y="143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1"/>
              <p:cNvSpPr/>
              <p:nvPr/>
            </p:nvSpPr>
            <p:spPr>
              <a:xfrm>
                <a:off x="6790260" y="2202286"/>
                <a:ext cx="18684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37" extrusionOk="0">
                    <a:moveTo>
                      <a:pt x="0" y="846"/>
                    </a:moveTo>
                    <a:lnTo>
                      <a:pt x="512" y="1036"/>
                    </a:lnTo>
                    <a:cubicBezTo>
                      <a:pt x="512" y="1036"/>
                      <a:pt x="583" y="822"/>
                      <a:pt x="667" y="620"/>
                    </a:cubicBezTo>
                    <a:cubicBezTo>
                      <a:pt x="750" y="417"/>
                      <a:pt x="833" y="203"/>
                      <a:pt x="833" y="203"/>
                    </a:cubicBezTo>
                    <a:lnTo>
                      <a:pt x="333" y="1"/>
                    </a:lnTo>
                    <a:lnTo>
                      <a:pt x="167" y="417"/>
                    </a:lnTo>
                    <a:cubicBezTo>
                      <a:pt x="83" y="632"/>
                      <a:pt x="0" y="846"/>
                      <a:pt x="0" y="84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1"/>
              <p:cNvSpPr/>
              <p:nvPr/>
            </p:nvSpPr>
            <p:spPr>
              <a:xfrm>
                <a:off x="6777715" y="2236158"/>
                <a:ext cx="18168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25" extrusionOk="0">
                    <a:moveTo>
                      <a:pt x="0" y="846"/>
                    </a:moveTo>
                    <a:lnTo>
                      <a:pt x="501" y="1025"/>
                    </a:lnTo>
                    <a:cubicBezTo>
                      <a:pt x="501" y="1025"/>
                      <a:pt x="524" y="977"/>
                      <a:pt x="548" y="894"/>
                    </a:cubicBezTo>
                    <a:cubicBezTo>
                      <a:pt x="584" y="810"/>
                      <a:pt x="620" y="715"/>
                      <a:pt x="655" y="608"/>
                    </a:cubicBezTo>
                    <a:cubicBezTo>
                      <a:pt x="739" y="393"/>
                      <a:pt x="810" y="191"/>
                      <a:pt x="810" y="191"/>
                    </a:cubicBezTo>
                    <a:lnTo>
                      <a:pt x="310" y="1"/>
                    </a:lnTo>
                    <a:cubicBezTo>
                      <a:pt x="310" y="1"/>
                      <a:pt x="227" y="203"/>
                      <a:pt x="155" y="417"/>
                    </a:cubicBezTo>
                    <a:cubicBezTo>
                      <a:pt x="108" y="524"/>
                      <a:pt x="72" y="632"/>
                      <a:pt x="48" y="715"/>
                    </a:cubicBezTo>
                    <a:cubicBezTo>
                      <a:pt x="12" y="786"/>
                      <a:pt x="0" y="846"/>
                      <a:pt x="0" y="84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1"/>
              <p:cNvSpPr/>
              <p:nvPr/>
            </p:nvSpPr>
            <p:spPr>
              <a:xfrm>
                <a:off x="6765707" y="2270030"/>
                <a:ext cx="18168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25" extrusionOk="0">
                    <a:moveTo>
                      <a:pt x="1" y="858"/>
                    </a:moveTo>
                    <a:lnTo>
                      <a:pt x="513" y="1025"/>
                    </a:lnTo>
                    <a:cubicBezTo>
                      <a:pt x="513" y="1025"/>
                      <a:pt x="584" y="810"/>
                      <a:pt x="656" y="596"/>
                    </a:cubicBezTo>
                    <a:lnTo>
                      <a:pt x="810" y="179"/>
                    </a:lnTo>
                    <a:lnTo>
                      <a:pt x="298" y="1"/>
                    </a:lnTo>
                    <a:cubicBezTo>
                      <a:pt x="298" y="1"/>
                      <a:pt x="227" y="215"/>
                      <a:pt x="144" y="429"/>
                    </a:cubicBezTo>
                    <a:cubicBezTo>
                      <a:pt x="72" y="644"/>
                      <a:pt x="1" y="858"/>
                      <a:pt x="1" y="85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1"/>
              <p:cNvSpPr/>
              <p:nvPr/>
            </p:nvSpPr>
            <p:spPr>
              <a:xfrm>
                <a:off x="6833183" y="2103066"/>
                <a:ext cx="19759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37" extrusionOk="0">
                    <a:moveTo>
                      <a:pt x="1" y="810"/>
                    </a:moveTo>
                    <a:lnTo>
                      <a:pt x="489" y="1036"/>
                    </a:lnTo>
                    <a:cubicBezTo>
                      <a:pt x="489" y="1036"/>
                      <a:pt x="584" y="834"/>
                      <a:pt x="680" y="631"/>
                    </a:cubicBezTo>
                    <a:cubicBezTo>
                      <a:pt x="775" y="429"/>
                      <a:pt x="882" y="239"/>
                      <a:pt x="882" y="239"/>
                    </a:cubicBezTo>
                    <a:lnTo>
                      <a:pt x="394" y="0"/>
                    </a:lnTo>
                    <a:cubicBezTo>
                      <a:pt x="394" y="0"/>
                      <a:pt x="299" y="191"/>
                      <a:pt x="191" y="405"/>
                    </a:cubicBezTo>
                    <a:cubicBezTo>
                      <a:pt x="96" y="608"/>
                      <a:pt x="1" y="810"/>
                      <a:pt x="1" y="81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1"/>
              <p:cNvSpPr/>
              <p:nvPr/>
            </p:nvSpPr>
            <p:spPr>
              <a:xfrm>
                <a:off x="6818263" y="2135594"/>
                <a:ext cx="19221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049" extrusionOk="0">
                    <a:moveTo>
                      <a:pt x="0" y="822"/>
                    </a:moveTo>
                    <a:lnTo>
                      <a:pt x="488" y="1049"/>
                    </a:lnTo>
                    <a:cubicBezTo>
                      <a:pt x="488" y="1049"/>
                      <a:pt x="584" y="846"/>
                      <a:pt x="667" y="632"/>
                    </a:cubicBezTo>
                    <a:cubicBezTo>
                      <a:pt x="762" y="430"/>
                      <a:pt x="857" y="227"/>
                      <a:pt x="857" y="227"/>
                    </a:cubicBezTo>
                    <a:lnTo>
                      <a:pt x="369" y="1"/>
                    </a:lnTo>
                    <a:cubicBezTo>
                      <a:pt x="369" y="1"/>
                      <a:pt x="274" y="215"/>
                      <a:pt x="179" y="418"/>
                    </a:cubicBezTo>
                    <a:cubicBezTo>
                      <a:pt x="84" y="620"/>
                      <a:pt x="0" y="822"/>
                      <a:pt x="0" y="822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1"/>
              <p:cNvSpPr/>
              <p:nvPr/>
            </p:nvSpPr>
            <p:spPr>
              <a:xfrm>
                <a:off x="6803859" y="2168682"/>
                <a:ext cx="19221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037" extrusionOk="0">
                    <a:moveTo>
                      <a:pt x="0" y="834"/>
                    </a:moveTo>
                    <a:lnTo>
                      <a:pt x="500" y="1036"/>
                    </a:lnTo>
                    <a:cubicBezTo>
                      <a:pt x="500" y="1036"/>
                      <a:pt x="584" y="834"/>
                      <a:pt x="679" y="619"/>
                    </a:cubicBezTo>
                    <a:cubicBezTo>
                      <a:pt x="762" y="417"/>
                      <a:pt x="858" y="215"/>
                      <a:pt x="858" y="215"/>
                    </a:cubicBezTo>
                    <a:lnTo>
                      <a:pt x="357" y="0"/>
                    </a:lnTo>
                    <a:cubicBezTo>
                      <a:pt x="357" y="0"/>
                      <a:pt x="262" y="203"/>
                      <a:pt x="179" y="417"/>
                    </a:cubicBezTo>
                    <a:cubicBezTo>
                      <a:pt x="96" y="619"/>
                      <a:pt x="0" y="834"/>
                      <a:pt x="0" y="83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1"/>
              <p:cNvSpPr/>
              <p:nvPr/>
            </p:nvSpPr>
            <p:spPr>
              <a:xfrm>
                <a:off x="6883342" y="2007049"/>
                <a:ext cx="20297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48" extrusionOk="0">
                    <a:moveTo>
                      <a:pt x="0" y="786"/>
                    </a:moveTo>
                    <a:lnTo>
                      <a:pt x="465" y="1048"/>
                    </a:lnTo>
                    <a:cubicBezTo>
                      <a:pt x="465" y="1048"/>
                      <a:pt x="572" y="845"/>
                      <a:pt x="679" y="655"/>
                    </a:cubicBezTo>
                    <a:cubicBezTo>
                      <a:pt x="786" y="453"/>
                      <a:pt x="905" y="262"/>
                      <a:pt x="905" y="262"/>
                    </a:cubicBezTo>
                    <a:lnTo>
                      <a:pt x="441" y="0"/>
                    </a:lnTo>
                    <a:cubicBezTo>
                      <a:pt x="441" y="0"/>
                      <a:pt x="322" y="191"/>
                      <a:pt x="215" y="381"/>
                    </a:cubicBezTo>
                    <a:cubicBezTo>
                      <a:pt x="107" y="584"/>
                      <a:pt x="0" y="786"/>
                      <a:pt x="0" y="78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1"/>
              <p:cNvSpPr/>
              <p:nvPr/>
            </p:nvSpPr>
            <p:spPr>
              <a:xfrm>
                <a:off x="6865734" y="2038525"/>
                <a:ext cx="20297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48" extrusionOk="0">
                    <a:moveTo>
                      <a:pt x="1" y="798"/>
                    </a:moveTo>
                    <a:lnTo>
                      <a:pt x="477" y="1048"/>
                    </a:lnTo>
                    <a:lnTo>
                      <a:pt x="691" y="655"/>
                    </a:lnTo>
                    <a:cubicBezTo>
                      <a:pt x="739" y="548"/>
                      <a:pt x="798" y="453"/>
                      <a:pt x="834" y="381"/>
                    </a:cubicBezTo>
                    <a:cubicBezTo>
                      <a:pt x="882" y="310"/>
                      <a:pt x="905" y="262"/>
                      <a:pt x="905" y="262"/>
                    </a:cubicBezTo>
                    <a:lnTo>
                      <a:pt x="429" y="0"/>
                    </a:lnTo>
                    <a:cubicBezTo>
                      <a:pt x="429" y="0"/>
                      <a:pt x="405" y="48"/>
                      <a:pt x="358" y="119"/>
                    </a:cubicBezTo>
                    <a:cubicBezTo>
                      <a:pt x="322" y="191"/>
                      <a:pt x="262" y="298"/>
                      <a:pt x="215" y="393"/>
                    </a:cubicBezTo>
                    <a:cubicBezTo>
                      <a:pt x="108" y="595"/>
                      <a:pt x="1" y="798"/>
                      <a:pt x="1" y="79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1"/>
              <p:cNvSpPr/>
              <p:nvPr/>
            </p:nvSpPr>
            <p:spPr>
              <a:xfrm>
                <a:off x="6849201" y="2070246"/>
                <a:ext cx="20028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049" extrusionOk="0">
                    <a:moveTo>
                      <a:pt x="0" y="811"/>
                    </a:moveTo>
                    <a:lnTo>
                      <a:pt x="488" y="1049"/>
                    </a:lnTo>
                    <a:cubicBezTo>
                      <a:pt x="488" y="1049"/>
                      <a:pt x="584" y="846"/>
                      <a:pt x="691" y="656"/>
                    </a:cubicBezTo>
                    <a:cubicBezTo>
                      <a:pt x="739" y="549"/>
                      <a:pt x="786" y="453"/>
                      <a:pt x="822" y="382"/>
                    </a:cubicBezTo>
                    <a:cubicBezTo>
                      <a:pt x="869" y="299"/>
                      <a:pt x="893" y="251"/>
                      <a:pt x="893" y="251"/>
                    </a:cubicBezTo>
                    <a:lnTo>
                      <a:pt x="417" y="1"/>
                    </a:lnTo>
                    <a:cubicBezTo>
                      <a:pt x="417" y="1"/>
                      <a:pt x="381" y="60"/>
                      <a:pt x="346" y="132"/>
                    </a:cubicBezTo>
                    <a:cubicBezTo>
                      <a:pt x="310" y="203"/>
                      <a:pt x="250" y="310"/>
                      <a:pt x="203" y="406"/>
                    </a:cubicBezTo>
                    <a:cubicBezTo>
                      <a:pt x="107" y="608"/>
                      <a:pt x="0" y="811"/>
                      <a:pt x="0" y="81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6939885" y="1914752"/>
                <a:ext cx="21103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049" extrusionOk="0">
                    <a:moveTo>
                      <a:pt x="0" y="751"/>
                    </a:moveTo>
                    <a:lnTo>
                      <a:pt x="453" y="1048"/>
                    </a:lnTo>
                    <a:lnTo>
                      <a:pt x="691" y="679"/>
                    </a:lnTo>
                    <a:cubicBezTo>
                      <a:pt x="762" y="584"/>
                      <a:pt x="822" y="489"/>
                      <a:pt x="870" y="417"/>
                    </a:cubicBezTo>
                    <a:cubicBezTo>
                      <a:pt x="917" y="346"/>
                      <a:pt x="941" y="310"/>
                      <a:pt x="941" y="310"/>
                    </a:cubicBezTo>
                    <a:lnTo>
                      <a:pt x="501" y="1"/>
                    </a:lnTo>
                    <a:cubicBezTo>
                      <a:pt x="501" y="1"/>
                      <a:pt x="465" y="48"/>
                      <a:pt x="417" y="120"/>
                    </a:cubicBezTo>
                    <a:cubicBezTo>
                      <a:pt x="370" y="191"/>
                      <a:pt x="310" y="286"/>
                      <a:pt x="250" y="382"/>
                    </a:cubicBezTo>
                    <a:cubicBezTo>
                      <a:pt x="120" y="560"/>
                      <a:pt x="0" y="751"/>
                      <a:pt x="0" y="75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1"/>
              <p:cNvSpPr/>
              <p:nvPr/>
            </p:nvSpPr>
            <p:spPr>
              <a:xfrm>
                <a:off x="6920149" y="1944883"/>
                <a:ext cx="21081" cy="2376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061" extrusionOk="0">
                    <a:moveTo>
                      <a:pt x="0" y="775"/>
                    </a:moveTo>
                    <a:lnTo>
                      <a:pt x="465" y="1061"/>
                    </a:lnTo>
                    <a:cubicBezTo>
                      <a:pt x="465" y="1061"/>
                      <a:pt x="584" y="870"/>
                      <a:pt x="703" y="680"/>
                    </a:cubicBezTo>
                    <a:cubicBezTo>
                      <a:pt x="762" y="584"/>
                      <a:pt x="822" y="489"/>
                      <a:pt x="858" y="418"/>
                    </a:cubicBezTo>
                    <a:cubicBezTo>
                      <a:pt x="905" y="346"/>
                      <a:pt x="941" y="299"/>
                      <a:pt x="941" y="299"/>
                    </a:cubicBezTo>
                    <a:lnTo>
                      <a:pt x="489" y="1"/>
                    </a:lnTo>
                    <a:cubicBezTo>
                      <a:pt x="489" y="1"/>
                      <a:pt x="453" y="49"/>
                      <a:pt x="405" y="120"/>
                    </a:cubicBezTo>
                    <a:cubicBezTo>
                      <a:pt x="369" y="191"/>
                      <a:pt x="298" y="287"/>
                      <a:pt x="239" y="382"/>
                    </a:cubicBezTo>
                    <a:cubicBezTo>
                      <a:pt x="119" y="572"/>
                      <a:pt x="0" y="775"/>
                      <a:pt x="0" y="775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1"/>
              <p:cNvSpPr/>
              <p:nvPr/>
            </p:nvSpPr>
            <p:spPr>
              <a:xfrm>
                <a:off x="6901465" y="1975574"/>
                <a:ext cx="20834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48" extrusionOk="0">
                    <a:moveTo>
                      <a:pt x="1" y="774"/>
                    </a:moveTo>
                    <a:lnTo>
                      <a:pt x="465" y="1048"/>
                    </a:lnTo>
                    <a:cubicBezTo>
                      <a:pt x="465" y="1048"/>
                      <a:pt x="584" y="857"/>
                      <a:pt x="692" y="667"/>
                    </a:cubicBezTo>
                    <a:cubicBezTo>
                      <a:pt x="799" y="476"/>
                      <a:pt x="930" y="286"/>
                      <a:pt x="930" y="286"/>
                    </a:cubicBezTo>
                    <a:lnTo>
                      <a:pt x="465" y="0"/>
                    </a:lnTo>
                    <a:cubicBezTo>
                      <a:pt x="465" y="0"/>
                      <a:pt x="346" y="191"/>
                      <a:pt x="227" y="393"/>
                    </a:cubicBezTo>
                    <a:cubicBezTo>
                      <a:pt x="120" y="584"/>
                      <a:pt x="1" y="774"/>
                      <a:pt x="1" y="77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1"/>
              <p:cNvSpPr/>
              <p:nvPr/>
            </p:nvSpPr>
            <p:spPr>
              <a:xfrm>
                <a:off x="7002836" y="1827002"/>
                <a:ext cx="2188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37" extrusionOk="0">
                    <a:moveTo>
                      <a:pt x="0" y="715"/>
                    </a:moveTo>
                    <a:lnTo>
                      <a:pt x="429" y="1036"/>
                    </a:lnTo>
                    <a:lnTo>
                      <a:pt x="977" y="334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1"/>
              <p:cNvSpPr/>
              <p:nvPr/>
            </p:nvSpPr>
            <p:spPr>
              <a:xfrm>
                <a:off x="6981218" y="1855811"/>
                <a:ext cx="21641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037" extrusionOk="0">
                    <a:moveTo>
                      <a:pt x="1" y="727"/>
                    </a:moveTo>
                    <a:lnTo>
                      <a:pt x="441" y="1036"/>
                    </a:lnTo>
                    <a:lnTo>
                      <a:pt x="965" y="322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1"/>
              <p:cNvSpPr/>
              <p:nvPr/>
            </p:nvSpPr>
            <p:spPr>
              <a:xfrm>
                <a:off x="6960159" y="1884890"/>
                <a:ext cx="21618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48" extrusionOk="0">
                    <a:moveTo>
                      <a:pt x="0" y="738"/>
                    </a:moveTo>
                    <a:lnTo>
                      <a:pt x="453" y="1048"/>
                    </a:lnTo>
                    <a:lnTo>
                      <a:pt x="703" y="679"/>
                    </a:lnTo>
                    <a:cubicBezTo>
                      <a:pt x="762" y="584"/>
                      <a:pt x="834" y="488"/>
                      <a:pt x="881" y="429"/>
                    </a:cubicBezTo>
                    <a:cubicBezTo>
                      <a:pt x="929" y="357"/>
                      <a:pt x="965" y="310"/>
                      <a:pt x="965" y="310"/>
                    </a:cubicBezTo>
                    <a:lnTo>
                      <a:pt x="524" y="0"/>
                    </a:lnTo>
                    <a:cubicBezTo>
                      <a:pt x="524" y="0"/>
                      <a:pt x="488" y="48"/>
                      <a:pt x="441" y="107"/>
                    </a:cubicBezTo>
                    <a:cubicBezTo>
                      <a:pt x="393" y="179"/>
                      <a:pt x="322" y="274"/>
                      <a:pt x="262" y="369"/>
                    </a:cubicBezTo>
                    <a:cubicBezTo>
                      <a:pt x="131" y="548"/>
                      <a:pt x="0" y="738"/>
                      <a:pt x="0" y="73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7071925" y="1743777"/>
                <a:ext cx="22425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37" extrusionOk="0">
                    <a:moveTo>
                      <a:pt x="0" y="679"/>
                    </a:moveTo>
                    <a:lnTo>
                      <a:pt x="405" y="1037"/>
                    </a:lnTo>
                    <a:lnTo>
                      <a:pt x="1000" y="370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7048178" y="1770996"/>
                <a:ext cx="22425" cy="2320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36" extrusionOk="0">
                    <a:moveTo>
                      <a:pt x="0" y="691"/>
                    </a:moveTo>
                    <a:lnTo>
                      <a:pt x="417" y="1036"/>
                    </a:lnTo>
                    <a:lnTo>
                      <a:pt x="1001" y="345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1"/>
              <p:cNvSpPr/>
              <p:nvPr/>
            </p:nvSpPr>
            <p:spPr>
              <a:xfrm>
                <a:off x="7025238" y="1798462"/>
                <a:ext cx="22156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49" extrusionOk="0">
                    <a:moveTo>
                      <a:pt x="0" y="703"/>
                    </a:moveTo>
                    <a:lnTo>
                      <a:pt x="429" y="1048"/>
                    </a:lnTo>
                    <a:lnTo>
                      <a:pt x="989" y="346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7146860" y="1665907"/>
                <a:ext cx="22694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1" y="631"/>
                    </a:moveTo>
                    <a:lnTo>
                      <a:pt x="370" y="1012"/>
                    </a:lnTo>
                    <a:lnTo>
                      <a:pt x="1013" y="39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7121254" y="1691244"/>
                <a:ext cx="22694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25" extrusionOk="0">
                    <a:moveTo>
                      <a:pt x="1" y="643"/>
                    </a:moveTo>
                    <a:lnTo>
                      <a:pt x="382" y="1024"/>
                    </a:lnTo>
                    <a:lnTo>
                      <a:pt x="1013" y="381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1"/>
              <p:cNvSpPr/>
              <p:nvPr/>
            </p:nvSpPr>
            <p:spPr>
              <a:xfrm>
                <a:off x="7096455" y="1717119"/>
                <a:ext cx="22425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25" extrusionOk="0">
                    <a:moveTo>
                      <a:pt x="0" y="655"/>
                    </a:moveTo>
                    <a:lnTo>
                      <a:pt x="393" y="1024"/>
                    </a:lnTo>
                    <a:lnTo>
                      <a:pt x="1001" y="369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7226881" y="1593346"/>
                <a:ext cx="23231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1" y="584"/>
                    </a:moveTo>
                    <a:lnTo>
                      <a:pt x="358" y="1001"/>
                    </a:lnTo>
                    <a:lnTo>
                      <a:pt x="1036" y="41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7199685" y="1616824"/>
                <a:ext cx="2296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0" y="596"/>
                    </a:moveTo>
                    <a:lnTo>
                      <a:pt x="357" y="1000"/>
                    </a:lnTo>
                    <a:lnTo>
                      <a:pt x="1024" y="405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1"/>
              <p:cNvSpPr/>
              <p:nvPr/>
            </p:nvSpPr>
            <p:spPr>
              <a:xfrm>
                <a:off x="7173004" y="1640816"/>
                <a:ext cx="22963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13" extrusionOk="0">
                    <a:moveTo>
                      <a:pt x="1" y="620"/>
                    </a:moveTo>
                    <a:lnTo>
                      <a:pt x="370" y="1013"/>
                    </a:lnTo>
                    <a:lnTo>
                      <a:pt x="1024" y="406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1"/>
              <p:cNvSpPr/>
              <p:nvPr/>
            </p:nvSpPr>
            <p:spPr>
              <a:xfrm>
                <a:off x="7311965" y="1526677"/>
                <a:ext cx="23500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77" extrusionOk="0">
                    <a:moveTo>
                      <a:pt x="1" y="536"/>
                    </a:moveTo>
                    <a:lnTo>
                      <a:pt x="322" y="976"/>
                    </a:lnTo>
                    <a:lnTo>
                      <a:pt x="1048" y="44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7283156" y="1548273"/>
                <a:ext cx="23500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77" extrusionOk="0">
                    <a:moveTo>
                      <a:pt x="1" y="548"/>
                    </a:moveTo>
                    <a:lnTo>
                      <a:pt x="334" y="977"/>
                    </a:lnTo>
                    <a:lnTo>
                      <a:pt x="1049" y="429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1"/>
              <p:cNvSpPr/>
              <p:nvPr/>
            </p:nvSpPr>
            <p:spPr>
              <a:xfrm>
                <a:off x="7254884" y="1570406"/>
                <a:ext cx="23231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89" extrusionOk="0">
                    <a:moveTo>
                      <a:pt x="1" y="560"/>
                    </a:moveTo>
                    <a:lnTo>
                      <a:pt x="346" y="989"/>
                    </a:lnTo>
                    <a:lnTo>
                      <a:pt x="1037" y="41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1"/>
              <p:cNvSpPr/>
              <p:nvPr/>
            </p:nvSpPr>
            <p:spPr>
              <a:xfrm>
                <a:off x="7401866" y="1466392"/>
                <a:ext cx="23478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29" extrusionOk="0">
                    <a:moveTo>
                      <a:pt x="0" y="476"/>
                    </a:moveTo>
                    <a:lnTo>
                      <a:pt x="286" y="929"/>
                    </a:lnTo>
                    <a:lnTo>
                      <a:pt x="1048" y="465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1"/>
              <p:cNvSpPr/>
              <p:nvPr/>
            </p:nvSpPr>
            <p:spPr>
              <a:xfrm>
                <a:off x="7371443" y="1485860"/>
                <a:ext cx="23500" cy="2108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1" extrusionOk="0">
                    <a:moveTo>
                      <a:pt x="1" y="489"/>
                    </a:moveTo>
                    <a:lnTo>
                      <a:pt x="298" y="941"/>
                    </a:lnTo>
                    <a:lnTo>
                      <a:pt x="1049" y="453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1"/>
              <p:cNvSpPr/>
              <p:nvPr/>
            </p:nvSpPr>
            <p:spPr>
              <a:xfrm>
                <a:off x="7341581" y="1505865"/>
                <a:ext cx="23478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53" extrusionOk="0">
                    <a:moveTo>
                      <a:pt x="0" y="512"/>
                    </a:moveTo>
                    <a:lnTo>
                      <a:pt x="310" y="953"/>
                    </a:lnTo>
                    <a:lnTo>
                      <a:pt x="1048" y="441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1"/>
              <p:cNvSpPr/>
              <p:nvPr/>
            </p:nvSpPr>
            <p:spPr>
              <a:xfrm>
                <a:off x="7495485" y="1412515"/>
                <a:ext cx="23478" cy="20028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94" extrusionOk="0">
                    <a:moveTo>
                      <a:pt x="0" y="429"/>
                    </a:moveTo>
                    <a:lnTo>
                      <a:pt x="262" y="893"/>
                    </a:lnTo>
                    <a:lnTo>
                      <a:pt x="1048" y="476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1"/>
              <p:cNvSpPr/>
              <p:nvPr/>
            </p:nvSpPr>
            <p:spPr>
              <a:xfrm>
                <a:off x="7463741" y="1429854"/>
                <a:ext cx="23747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905" extrusionOk="0">
                    <a:moveTo>
                      <a:pt x="0" y="441"/>
                    </a:moveTo>
                    <a:lnTo>
                      <a:pt x="274" y="905"/>
                    </a:lnTo>
                    <a:lnTo>
                      <a:pt x="1060" y="464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1"/>
              <p:cNvSpPr/>
              <p:nvPr/>
            </p:nvSpPr>
            <p:spPr>
              <a:xfrm>
                <a:off x="7432803" y="1447709"/>
                <a:ext cx="23478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18" extrusionOk="0">
                    <a:moveTo>
                      <a:pt x="0" y="453"/>
                    </a:moveTo>
                    <a:lnTo>
                      <a:pt x="274" y="918"/>
                    </a:lnTo>
                    <a:lnTo>
                      <a:pt x="1048" y="465"/>
                    </a:ln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1"/>
              <p:cNvSpPr/>
              <p:nvPr/>
            </p:nvSpPr>
            <p:spPr>
              <a:xfrm>
                <a:off x="7593092" y="1365559"/>
                <a:ext cx="23231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58" extrusionOk="0">
                    <a:moveTo>
                      <a:pt x="1" y="358"/>
                    </a:moveTo>
                    <a:lnTo>
                      <a:pt x="215" y="858"/>
                    </a:lnTo>
                    <a:lnTo>
                      <a:pt x="1037" y="489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1"/>
              <p:cNvSpPr/>
              <p:nvPr/>
            </p:nvSpPr>
            <p:spPr>
              <a:xfrm>
                <a:off x="7560026" y="1380502"/>
                <a:ext cx="23500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70" extrusionOk="0">
                    <a:moveTo>
                      <a:pt x="0" y="381"/>
                    </a:moveTo>
                    <a:lnTo>
                      <a:pt x="239" y="870"/>
                    </a:lnTo>
                    <a:lnTo>
                      <a:pt x="1048" y="489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1"/>
              <p:cNvSpPr/>
              <p:nvPr/>
            </p:nvSpPr>
            <p:spPr>
              <a:xfrm>
                <a:off x="7527744" y="1395959"/>
                <a:ext cx="23500" cy="1978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83" extrusionOk="0">
                    <a:moveTo>
                      <a:pt x="1" y="406"/>
                    </a:moveTo>
                    <a:lnTo>
                      <a:pt x="251" y="882"/>
                    </a:lnTo>
                    <a:lnTo>
                      <a:pt x="1049" y="489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1"/>
              <p:cNvSpPr/>
              <p:nvPr/>
            </p:nvSpPr>
            <p:spPr>
              <a:xfrm>
                <a:off x="7693656" y="1325549"/>
                <a:ext cx="22963" cy="1816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11" extrusionOk="0">
                    <a:moveTo>
                      <a:pt x="1" y="310"/>
                    </a:moveTo>
                    <a:lnTo>
                      <a:pt x="191" y="810"/>
                    </a:lnTo>
                    <a:cubicBezTo>
                      <a:pt x="191" y="810"/>
                      <a:pt x="393" y="727"/>
                      <a:pt x="608" y="656"/>
                    </a:cubicBezTo>
                    <a:lnTo>
                      <a:pt x="1024" y="513"/>
                    </a:lnTo>
                    <a:lnTo>
                      <a:pt x="846" y="1"/>
                    </a:lnTo>
                    <a:cubicBezTo>
                      <a:pt x="846" y="1"/>
                      <a:pt x="632" y="72"/>
                      <a:pt x="429" y="156"/>
                    </a:cubicBezTo>
                    <a:cubicBezTo>
                      <a:pt x="215" y="227"/>
                      <a:pt x="1" y="310"/>
                      <a:pt x="1" y="31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1"/>
              <p:cNvSpPr/>
              <p:nvPr/>
            </p:nvSpPr>
            <p:spPr>
              <a:xfrm>
                <a:off x="7659783" y="1338094"/>
                <a:ext cx="23231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22" extrusionOk="0">
                    <a:moveTo>
                      <a:pt x="0" y="322"/>
                    </a:moveTo>
                    <a:lnTo>
                      <a:pt x="203" y="822"/>
                    </a:lnTo>
                    <a:cubicBezTo>
                      <a:pt x="203" y="822"/>
                      <a:pt x="250" y="798"/>
                      <a:pt x="334" y="774"/>
                    </a:cubicBezTo>
                    <a:cubicBezTo>
                      <a:pt x="405" y="739"/>
                      <a:pt x="512" y="703"/>
                      <a:pt x="620" y="667"/>
                    </a:cubicBezTo>
                    <a:cubicBezTo>
                      <a:pt x="822" y="584"/>
                      <a:pt x="1036" y="500"/>
                      <a:pt x="1036" y="500"/>
                    </a:cubicBezTo>
                    <a:lnTo>
                      <a:pt x="846" y="0"/>
                    </a:lnTo>
                    <a:cubicBezTo>
                      <a:pt x="846" y="0"/>
                      <a:pt x="631" y="84"/>
                      <a:pt x="417" y="155"/>
                    </a:cubicBezTo>
                    <a:cubicBezTo>
                      <a:pt x="322" y="203"/>
                      <a:pt x="215" y="238"/>
                      <a:pt x="131" y="274"/>
                    </a:cubicBezTo>
                    <a:cubicBezTo>
                      <a:pt x="48" y="298"/>
                      <a:pt x="0" y="322"/>
                      <a:pt x="0" y="322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1"/>
              <p:cNvSpPr/>
              <p:nvPr/>
            </p:nvSpPr>
            <p:spPr>
              <a:xfrm>
                <a:off x="7626449" y="1351423"/>
                <a:ext cx="23209" cy="1870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35" extrusionOk="0">
                    <a:moveTo>
                      <a:pt x="0" y="334"/>
                    </a:moveTo>
                    <a:lnTo>
                      <a:pt x="214" y="834"/>
                    </a:lnTo>
                    <a:lnTo>
                      <a:pt x="1036" y="501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1"/>
              <p:cNvSpPr/>
              <p:nvPr/>
            </p:nvSpPr>
            <p:spPr>
              <a:xfrm>
                <a:off x="7796886" y="1293021"/>
                <a:ext cx="22694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63" extrusionOk="0">
                    <a:moveTo>
                      <a:pt x="0" y="238"/>
                    </a:moveTo>
                    <a:lnTo>
                      <a:pt x="155" y="762"/>
                    </a:lnTo>
                    <a:cubicBezTo>
                      <a:pt x="155" y="762"/>
                      <a:pt x="369" y="691"/>
                      <a:pt x="584" y="631"/>
                    </a:cubicBezTo>
                    <a:cubicBezTo>
                      <a:pt x="798" y="572"/>
                      <a:pt x="1012" y="512"/>
                      <a:pt x="1012" y="512"/>
                    </a:cubicBezTo>
                    <a:lnTo>
                      <a:pt x="869" y="0"/>
                    </a:lnTo>
                    <a:cubicBezTo>
                      <a:pt x="869" y="0"/>
                      <a:pt x="655" y="48"/>
                      <a:pt x="441" y="107"/>
                    </a:cubicBezTo>
                    <a:cubicBezTo>
                      <a:pt x="226" y="179"/>
                      <a:pt x="0" y="238"/>
                      <a:pt x="0" y="238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1"/>
              <p:cNvSpPr/>
              <p:nvPr/>
            </p:nvSpPr>
            <p:spPr>
              <a:xfrm>
                <a:off x="7762207" y="1302878"/>
                <a:ext cx="22963" cy="1763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87" extrusionOk="0">
                    <a:moveTo>
                      <a:pt x="0" y="263"/>
                    </a:moveTo>
                    <a:lnTo>
                      <a:pt x="167" y="787"/>
                    </a:lnTo>
                    <a:cubicBezTo>
                      <a:pt x="167" y="787"/>
                      <a:pt x="227" y="763"/>
                      <a:pt x="298" y="739"/>
                    </a:cubicBezTo>
                    <a:cubicBezTo>
                      <a:pt x="381" y="715"/>
                      <a:pt x="489" y="679"/>
                      <a:pt x="596" y="644"/>
                    </a:cubicBezTo>
                    <a:cubicBezTo>
                      <a:pt x="810" y="584"/>
                      <a:pt x="1024" y="525"/>
                      <a:pt x="1024" y="525"/>
                    </a:cubicBezTo>
                    <a:lnTo>
                      <a:pt x="870" y="1"/>
                    </a:lnTo>
                    <a:cubicBezTo>
                      <a:pt x="870" y="1"/>
                      <a:pt x="655" y="72"/>
                      <a:pt x="441" y="132"/>
                    </a:cubicBezTo>
                    <a:cubicBezTo>
                      <a:pt x="322" y="167"/>
                      <a:pt x="215" y="203"/>
                      <a:pt x="143" y="227"/>
                    </a:cubicBezTo>
                    <a:cubicBezTo>
                      <a:pt x="60" y="251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1"/>
              <p:cNvSpPr/>
              <p:nvPr/>
            </p:nvSpPr>
            <p:spPr>
              <a:xfrm>
                <a:off x="7728066" y="1313810"/>
                <a:ext cx="22963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99" extrusionOk="0">
                    <a:moveTo>
                      <a:pt x="0" y="287"/>
                    </a:moveTo>
                    <a:lnTo>
                      <a:pt x="179" y="799"/>
                    </a:lnTo>
                    <a:cubicBezTo>
                      <a:pt x="179" y="799"/>
                      <a:pt x="381" y="715"/>
                      <a:pt x="596" y="656"/>
                    </a:cubicBezTo>
                    <a:lnTo>
                      <a:pt x="1024" y="513"/>
                    </a:lnTo>
                    <a:lnTo>
                      <a:pt x="858" y="1"/>
                    </a:lnTo>
                    <a:cubicBezTo>
                      <a:pt x="858" y="1"/>
                      <a:pt x="643" y="72"/>
                      <a:pt x="429" y="144"/>
                    </a:cubicBezTo>
                    <a:cubicBezTo>
                      <a:pt x="215" y="203"/>
                      <a:pt x="0" y="287"/>
                      <a:pt x="0" y="28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1"/>
              <p:cNvSpPr/>
              <p:nvPr/>
            </p:nvSpPr>
            <p:spPr>
              <a:xfrm>
                <a:off x="7902512" y="1267684"/>
                <a:ext cx="22156" cy="1601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15" extrusionOk="0">
                    <a:moveTo>
                      <a:pt x="0" y="179"/>
                    </a:moveTo>
                    <a:lnTo>
                      <a:pt x="107" y="714"/>
                    </a:lnTo>
                    <a:cubicBezTo>
                      <a:pt x="107" y="714"/>
                      <a:pt x="333" y="667"/>
                      <a:pt x="548" y="619"/>
                    </a:cubicBezTo>
                    <a:cubicBezTo>
                      <a:pt x="762" y="572"/>
                      <a:pt x="988" y="524"/>
                      <a:pt x="988" y="524"/>
                    </a:cubicBezTo>
                    <a:lnTo>
                      <a:pt x="881" y="0"/>
                    </a:lnTo>
                    <a:cubicBezTo>
                      <a:pt x="881" y="0"/>
                      <a:pt x="655" y="36"/>
                      <a:pt x="441" y="83"/>
                    </a:cubicBezTo>
                    <a:cubicBezTo>
                      <a:pt x="214" y="131"/>
                      <a:pt x="0" y="179"/>
                      <a:pt x="0" y="179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1"/>
              <p:cNvSpPr/>
              <p:nvPr/>
            </p:nvSpPr>
            <p:spPr>
              <a:xfrm>
                <a:off x="7867027" y="1275144"/>
                <a:ext cx="22425" cy="1655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9" extrusionOk="0">
                    <a:moveTo>
                      <a:pt x="1" y="215"/>
                    </a:moveTo>
                    <a:lnTo>
                      <a:pt x="132" y="739"/>
                    </a:lnTo>
                    <a:cubicBezTo>
                      <a:pt x="132" y="739"/>
                      <a:pt x="346" y="679"/>
                      <a:pt x="572" y="631"/>
                    </a:cubicBezTo>
                    <a:cubicBezTo>
                      <a:pt x="786" y="572"/>
                      <a:pt x="1001" y="536"/>
                      <a:pt x="1001" y="536"/>
                    </a:cubicBezTo>
                    <a:lnTo>
                      <a:pt x="882" y="0"/>
                    </a:lnTo>
                    <a:cubicBezTo>
                      <a:pt x="882" y="0"/>
                      <a:pt x="667" y="48"/>
                      <a:pt x="441" y="108"/>
                    </a:cubicBezTo>
                    <a:cubicBezTo>
                      <a:pt x="227" y="155"/>
                      <a:pt x="1" y="215"/>
                      <a:pt x="1" y="215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1"/>
              <p:cNvSpPr/>
              <p:nvPr/>
            </p:nvSpPr>
            <p:spPr>
              <a:xfrm>
                <a:off x="7832080" y="1283679"/>
                <a:ext cx="22694" cy="1655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39" extrusionOk="0">
                    <a:moveTo>
                      <a:pt x="1" y="227"/>
                    </a:moveTo>
                    <a:lnTo>
                      <a:pt x="144" y="739"/>
                    </a:lnTo>
                    <a:cubicBezTo>
                      <a:pt x="144" y="739"/>
                      <a:pt x="358" y="691"/>
                      <a:pt x="572" y="631"/>
                    </a:cubicBezTo>
                    <a:lnTo>
                      <a:pt x="1013" y="524"/>
                    </a:lnTo>
                    <a:lnTo>
                      <a:pt x="882" y="0"/>
                    </a:lnTo>
                    <a:lnTo>
                      <a:pt x="441" y="108"/>
                    </a:lnTo>
                    <a:cubicBezTo>
                      <a:pt x="215" y="167"/>
                      <a:pt x="1" y="227"/>
                      <a:pt x="1" y="22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1"/>
              <p:cNvSpPr/>
              <p:nvPr/>
            </p:nvSpPr>
            <p:spPr>
              <a:xfrm>
                <a:off x="8009461" y="1250075"/>
                <a:ext cx="21618" cy="146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56" extrusionOk="0">
                    <a:moveTo>
                      <a:pt x="1" y="119"/>
                    </a:moveTo>
                    <a:lnTo>
                      <a:pt x="84" y="655"/>
                    </a:lnTo>
                    <a:lnTo>
                      <a:pt x="965" y="536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1"/>
              <p:cNvSpPr/>
              <p:nvPr/>
            </p:nvSpPr>
            <p:spPr>
              <a:xfrm>
                <a:off x="7973729" y="1254869"/>
                <a:ext cx="21887" cy="1523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0" extrusionOk="0">
                    <a:moveTo>
                      <a:pt x="0" y="155"/>
                    </a:moveTo>
                    <a:lnTo>
                      <a:pt x="95" y="679"/>
                    </a:lnTo>
                    <a:lnTo>
                      <a:pt x="976" y="536"/>
                    </a:ln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1"/>
              <p:cNvSpPr/>
              <p:nvPr/>
            </p:nvSpPr>
            <p:spPr>
              <a:xfrm>
                <a:off x="7938244" y="1260739"/>
                <a:ext cx="21887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03" extrusionOk="0">
                    <a:moveTo>
                      <a:pt x="1" y="167"/>
                    </a:moveTo>
                    <a:lnTo>
                      <a:pt x="96" y="703"/>
                    </a:lnTo>
                    <a:cubicBezTo>
                      <a:pt x="96" y="703"/>
                      <a:pt x="322" y="655"/>
                      <a:pt x="536" y="620"/>
                    </a:cubicBezTo>
                    <a:cubicBezTo>
                      <a:pt x="655" y="596"/>
                      <a:pt x="763" y="572"/>
                      <a:pt x="846" y="560"/>
                    </a:cubicBezTo>
                    <a:cubicBezTo>
                      <a:pt x="929" y="548"/>
                      <a:pt x="977" y="536"/>
                      <a:pt x="977" y="536"/>
                    </a:cubicBezTo>
                    <a:lnTo>
                      <a:pt x="882" y="1"/>
                    </a:lnTo>
                    <a:cubicBezTo>
                      <a:pt x="882" y="1"/>
                      <a:pt x="834" y="12"/>
                      <a:pt x="751" y="24"/>
                    </a:cubicBezTo>
                    <a:cubicBezTo>
                      <a:pt x="667" y="48"/>
                      <a:pt x="548" y="60"/>
                      <a:pt x="441" y="84"/>
                    </a:cubicBezTo>
                    <a:cubicBezTo>
                      <a:pt x="227" y="131"/>
                      <a:pt x="1" y="167"/>
                      <a:pt x="1" y="167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8117754" y="1239927"/>
                <a:ext cx="20834" cy="13374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97" extrusionOk="0">
                    <a:moveTo>
                      <a:pt x="0" y="60"/>
                    </a:moveTo>
                    <a:lnTo>
                      <a:pt x="36" y="596"/>
                    </a:lnTo>
                    <a:lnTo>
                      <a:pt x="929" y="549"/>
                    </a:ln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>
                <a:off x="8081753" y="1242593"/>
                <a:ext cx="21081" cy="13643"/>
              </a:xfrm>
              <a:custGeom>
                <a:avLst/>
                <a:gdLst/>
                <a:ahLst/>
                <a:cxnLst/>
                <a:rect l="l" t="t" r="r" b="b"/>
                <a:pathLst>
                  <a:path w="941" h="609" extrusionOk="0">
                    <a:moveTo>
                      <a:pt x="0" y="72"/>
                    </a:moveTo>
                    <a:lnTo>
                      <a:pt x="48" y="608"/>
                    </a:lnTo>
                    <a:lnTo>
                      <a:pt x="941" y="537"/>
                    </a:ln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1"/>
              <p:cNvSpPr/>
              <p:nvPr/>
            </p:nvSpPr>
            <p:spPr>
              <a:xfrm>
                <a:off x="8045730" y="1245797"/>
                <a:ext cx="21372" cy="1442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44" extrusionOk="0">
                    <a:moveTo>
                      <a:pt x="1" y="108"/>
                    </a:moveTo>
                    <a:lnTo>
                      <a:pt x="60" y="644"/>
                    </a:lnTo>
                    <a:lnTo>
                      <a:pt x="953" y="537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8226584" y="1237261"/>
                <a:ext cx="20028" cy="1256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61" extrusionOk="0">
                    <a:moveTo>
                      <a:pt x="0" y="1"/>
                    </a:moveTo>
                    <a:lnTo>
                      <a:pt x="0" y="548"/>
                    </a:lnTo>
                    <a:lnTo>
                      <a:pt x="893" y="560"/>
                    </a:lnTo>
                    <a:lnTo>
                      <a:pt x="893" y="1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>
                <a:off x="8190292" y="1237530"/>
                <a:ext cx="20297" cy="12299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49" extrusionOk="0">
                    <a:moveTo>
                      <a:pt x="1" y="13"/>
                    </a:moveTo>
                    <a:lnTo>
                      <a:pt x="13" y="548"/>
                    </a:lnTo>
                    <a:lnTo>
                      <a:pt x="906" y="536"/>
                    </a:lnTo>
                    <a:lnTo>
                      <a:pt x="906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1"/>
              <p:cNvSpPr/>
              <p:nvPr/>
            </p:nvSpPr>
            <p:spPr>
              <a:xfrm>
                <a:off x="8154292" y="1238337"/>
                <a:ext cx="20565" cy="12814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72" extrusionOk="0">
                    <a:moveTo>
                      <a:pt x="1" y="36"/>
                    </a:moveTo>
                    <a:lnTo>
                      <a:pt x="24" y="572"/>
                    </a:lnTo>
                    <a:lnTo>
                      <a:pt x="917" y="536"/>
                    </a:lnTo>
                    <a:lnTo>
                      <a:pt x="894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>
                <a:off x="8334339" y="1241271"/>
                <a:ext cx="21081" cy="13352"/>
              </a:xfrm>
              <a:custGeom>
                <a:avLst/>
                <a:gdLst/>
                <a:ahLst/>
                <a:cxnLst/>
                <a:rect l="l" t="t" r="r" b="b"/>
                <a:pathLst>
                  <a:path w="941" h="596" extrusionOk="0">
                    <a:moveTo>
                      <a:pt x="36" y="0"/>
                    </a:moveTo>
                    <a:lnTo>
                      <a:pt x="0" y="536"/>
                    </a:lnTo>
                    <a:cubicBezTo>
                      <a:pt x="0" y="536"/>
                      <a:pt x="227" y="548"/>
                      <a:pt x="453" y="560"/>
                    </a:cubicBezTo>
                    <a:lnTo>
                      <a:pt x="893" y="596"/>
                    </a:lnTo>
                    <a:lnTo>
                      <a:pt x="941" y="60"/>
                    </a:lnTo>
                    <a:cubicBezTo>
                      <a:pt x="941" y="60"/>
                      <a:pt x="715" y="48"/>
                      <a:pt x="488" y="24"/>
                    </a:cubicBezTo>
                    <a:cubicBezTo>
                      <a:pt x="262" y="12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>
                <a:off x="8298585" y="1239143"/>
                <a:ext cx="20565" cy="1308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84" extrusionOk="0">
                    <a:moveTo>
                      <a:pt x="25" y="0"/>
                    </a:moveTo>
                    <a:lnTo>
                      <a:pt x="1" y="536"/>
                    </a:lnTo>
                    <a:cubicBezTo>
                      <a:pt x="1" y="536"/>
                      <a:pt x="215" y="548"/>
                      <a:pt x="441" y="560"/>
                    </a:cubicBezTo>
                    <a:cubicBezTo>
                      <a:pt x="668" y="572"/>
                      <a:pt x="894" y="584"/>
                      <a:pt x="894" y="584"/>
                    </a:cubicBezTo>
                    <a:lnTo>
                      <a:pt x="918" y="48"/>
                    </a:lnTo>
                    <a:cubicBezTo>
                      <a:pt x="918" y="48"/>
                      <a:pt x="691" y="36"/>
                      <a:pt x="465" y="12"/>
                    </a:cubicBezTo>
                    <a:cubicBezTo>
                      <a:pt x="251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>
                <a:off x="8262585" y="1237799"/>
                <a:ext cx="20565" cy="12837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73" extrusionOk="0">
                    <a:moveTo>
                      <a:pt x="12" y="1"/>
                    </a:moveTo>
                    <a:lnTo>
                      <a:pt x="1" y="536"/>
                    </a:lnTo>
                    <a:cubicBezTo>
                      <a:pt x="1" y="536"/>
                      <a:pt x="227" y="536"/>
                      <a:pt x="453" y="548"/>
                    </a:cubicBezTo>
                    <a:cubicBezTo>
                      <a:pt x="679" y="560"/>
                      <a:pt x="894" y="572"/>
                      <a:pt x="894" y="572"/>
                    </a:cubicBezTo>
                    <a:lnTo>
                      <a:pt x="917" y="24"/>
                    </a:lnTo>
                    <a:cubicBezTo>
                      <a:pt x="917" y="24"/>
                      <a:pt x="691" y="24"/>
                      <a:pt x="465" y="13"/>
                    </a:cubicBezTo>
                    <a:cubicBezTo>
                      <a:pt x="239" y="1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1"/>
              <p:cNvSpPr/>
              <p:nvPr/>
            </p:nvSpPr>
            <p:spPr>
              <a:xfrm>
                <a:off x="8441826" y="1252472"/>
                <a:ext cx="21618" cy="146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56" extrusionOk="0">
                    <a:moveTo>
                      <a:pt x="72" y="0"/>
                    </a:moveTo>
                    <a:lnTo>
                      <a:pt x="1" y="536"/>
                    </a:lnTo>
                    <a:lnTo>
                      <a:pt x="882" y="655"/>
                    </a:lnTo>
                    <a:lnTo>
                      <a:pt x="965" y="13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1"/>
              <p:cNvSpPr/>
              <p:nvPr/>
            </p:nvSpPr>
            <p:spPr>
              <a:xfrm>
                <a:off x="8406094" y="1247947"/>
                <a:ext cx="21350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43" extrusionOk="0">
                    <a:moveTo>
                      <a:pt x="60" y="0"/>
                    </a:moveTo>
                    <a:lnTo>
                      <a:pt x="0" y="536"/>
                    </a:lnTo>
                    <a:cubicBezTo>
                      <a:pt x="0" y="536"/>
                      <a:pt x="226" y="560"/>
                      <a:pt x="441" y="583"/>
                    </a:cubicBezTo>
                    <a:cubicBezTo>
                      <a:pt x="667" y="607"/>
                      <a:pt x="893" y="643"/>
                      <a:pt x="893" y="643"/>
                    </a:cubicBezTo>
                    <a:lnTo>
                      <a:pt x="953" y="107"/>
                    </a:lnTo>
                    <a:cubicBezTo>
                      <a:pt x="953" y="107"/>
                      <a:pt x="738" y="71"/>
                      <a:pt x="512" y="48"/>
                    </a:cubicBezTo>
                    <a:cubicBezTo>
                      <a:pt x="286" y="2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1"/>
              <p:cNvSpPr/>
              <p:nvPr/>
            </p:nvSpPr>
            <p:spPr>
              <a:xfrm>
                <a:off x="8370340" y="1244206"/>
                <a:ext cx="21372" cy="1389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20" extrusionOk="0">
                    <a:moveTo>
                      <a:pt x="60" y="0"/>
                    </a:moveTo>
                    <a:lnTo>
                      <a:pt x="1" y="536"/>
                    </a:lnTo>
                    <a:cubicBezTo>
                      <a:pt x="1" y="536"/>
                      <a:pt x="227" y="548"/>
                      <a:pt x="453" y="572"/>
                    </a:cubicBezTo>
                    <a:cubicBezTo>
                      <a:pt x="560" y="584"/>
                      <a:pt x="667" y="596"/>
                      <a:pt x="751" y="608"/>
                    </a:cubicBezTo>
                    <a:cubicBezTo>
                      <a:pt x="834" y="619"/>
                      <a:pt x="894" y="619"/>
                      <a:pt x="894" y="619"/>
                    </a:cubicBezTo>
                    <a:lnTo>
                      <a:pt x="953" y="84"/>
                    </a:lnTo>
                    <a:cubicBezTo>
                      <a:pt x="953" y="84"/>
                      <a:pt x="894" y="72"/>
                      <a:pt x="810" y="72"/>
                    </a:cubicBezTo>
                    <a:cubicBezTo>
                      <a:pt x="727" y="60"/>
                      <a:pt x="620" y="48"/>
                      <a:pt x="501" y="36"/>
                    </a:cubicBezTo>
                    <a:cubicBezTo>
                      <a:pt x="275" y="12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1"/>
              <p:cNvSpPr/>
              <p:nvPr/>
            </p:nvSpPr>
            <p:spPr>
              <a:xfrm>
                <a:off x="8547990" y="1271402"/>
                <a:ext cx="22425" cy="1604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16" extrusionOk="0">
                    <a:moveTo>
                      <a:pt x="119" y="1"/>
                    </a:moveTo>
                    <a:lnTo>
                      <a:pt x="0" y="525"/>
                    </a:lnTo>
                    <a:lnTo>
                      <a:pt x="869" y="715"/>
                    </a:lnTo>
                    <a:lnTo>
                      <a:pt x="1000" y="19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1"/>
              <p:cNvSpPr/>
              <p:nvPr/>
            </p:nvSpPr>
            <p:spPr>
              <a:xfrm>
                <a:off x="8512774" y="1264211"/>
                <a:ext cx="22156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03" extrusionOk="0">
                    <a:moveTo>
                      <a:pt x="96" y="0"/>
                    </a:moveTo>
                    <a:lnTo>
                      <a:pt x="1" y="536"/>
                    </a:lnTo>
                    <a:lnTo>
                      <a:pt x="882" y="703"/>
                    </a:lnTo>
                    <a:lnTo>
                      <a:pt x="989" y="16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1"/>
              <p:cNvSpPr/>
              <p:nvPr/>
            </p:nvSpPr>
            <p:spPr>
              <a:xfrm>
                <a:off x="8477557" y="1258073"/>
                <a:ext cx="21910" cy="1523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0" extrusionOk="0">
                    <a:moveTo>
                      <a:pt x="84" y="0"/>
                    </a:moveTo>
                    <a:lnTo>
                      <a:pt x="1" y="524"/>
                    </a:lnTo>
                    <a:lnTo>
                      <a:pt x="882" y="679"/>
                    </a:lnTo>
                    <a:lnTo>
                      <a:pt x="977" y="14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1"/>
              <p:cNvSpPr/>
              <p:nvPr/>
            </p:nvSpPr>
            <p:spPr>
              <a:xfrm>
                <a:off x="8652811" y="1297815"/>
                <a:ext cx="22694" cy="1736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75" extrusionOk="0">
                    <a:moveTo>
                      <a:pt x="143" y="0"/>
                    </a:moveTo>
                    <a:lnTo>
                      <a:pt x="0" y="512"/>
                    </a:lnTo>
                    <a:lnTo>
                      <a:pt x="858" y="774"/>
                    </a:lnTo>
                    <a:lnTo>
                      <a:pt x="1012" y="25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1"/>
              <p:cNvSpPr/>
              <p:nvPr/>
            </p:nvSpPr>
            <p:spPr>
              <a:xfrm>
                <a:off x="8618132" y="1288204"/>
                <a:ext cx="22425" cy="1682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51" extrusionOk="0">
                    <a:moveTo>
                      <a:pt x="132" y="1"/>
                    </a:moveTo>
                    <a:lnTo>
                      <a:pt x="1" y="525"/>
                    </a:lnTo>
                    <a:lnTo>
                      <a:pt x="858" y="751"/>
                    </a:lnTo>
                    <a:lnTo>
                      <a:pt x="1001" y="23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1"/>
              <p:cNvSpPr/>
              <p:nvPr/>
            </p:nvSpPr>
            <p:spPr>
              <a:xfrm>
                <a:off x="8583184" y="1279400"/>
                <a:ext cx="22694" cy="1657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40" extrusionOk="0">
                    <a:moveTo>
                      <a:pt x="132" y="1"/>
                    </a:moveTo>
                    <a:lnTo>
                      <a:pt x="1" y="525"/>
                    </a:lnTo>
                    <a:lnTo>
                      <a:pt x="870" y="739"/>
                    </a:lnTo>
                    <a:lnTo>
                      <a:pt x="1013" y="21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1"/>
              <p:cNvSpPr/>
              <p:nvPr/>
            </p:nvSpPr>
            <p:spPr>
              <a:xfrm>
                <a:off x="8755234" y="1331687"/>
                <a:ext cx="23231" cy="1843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23" extrusionOk="0">
                    <a:moveTo>
                      <a:pt x="191" y="1"/>
                    </a:moveTo>
                    <a:lnTo>
                      <a:pt x="0" y="501"/>
                    </a:lnTo>
                    <a:lnTo>
                      <a:pt x="834" y="822"/>
                    </a:lnTo>
                    <a:lnTo>
                      <a:pt x="1036" y="32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8721362" y="1319679"/>
                <a:ext cx="22963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99" extrusionOk="0">
                    <a:moveTo>
                      <a:pt x="179" y="1"/>
                    </a:moveTo>
                    <a:lnTo>
                      <a:pt x="0" y="501"/>
                    </a:lnTo>
                    <a:lnTo>
                      <a:pt x="846" y="799"/>
                    </a:lnTo>
                    <a:lnTo>
                      <a:pt x="1024" y="29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8687489" y="1308209"/>
                <a:ext cx="22694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99" extrusionOk="0">
                    <a:moveTo>
                      <a:pt x="155" y="1"/>
                    </a:moveTo>
                    <a:lnTo>
                      <a:pt x="0" y="525"/>
                    </a:lnTo>
                    <a:lnTo>
                      <a:pt x="846" y="799"/>
                    </a:lnTo>
                    <a:lnTo>
                      <a:pt x="1012" y="28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8855260" y="1372773"/>
                <a:ext cx="2323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70" extrusionOk="0">
                    <a:moveTo>
                      <a:pt x="215" y="0"/>
                    </a:moveTo>
                    <a:lnTo>
                      <a:pt x="0" y="488"/>
                    </a:lnTo>
                    <a:cubicBezTo>
                      <a:pt x="0" y="488"/>
                      <a:pt x="48" y="512"/>
                      <a:pt x="119" y="548"/>
                    </a:cubicBezTo>
                    <a:cubicBezTo>
                      <a:pt x="203" y="584"/>
                      <a:pt x="298" y="631"/>
                      <a:pt x="405" y="679"/>
                    </a:cubicBezTo>
                    <a:cubicBezTo>
                      <a:pt x="607" y="774"/>
                      <a:pt x="810" y="869"/>
                      <a:pt x="810" y="869"/>
                    </a:cubicBezTo>
                    <a:lnTo>
                      <a:pt x="1036" y="381"/>
                    </a:lnTo>
                    <a:cubicBezTo>
                      <a:pt x="1036" y="381"/>
                      <a:pt x="834" y="286"/>
                      <a:pt x="631" y="191"/>
                    </a:cubicBezTo>
                    <a:cubicBezTo>
                      <a:pt x="524" y="143"/>
                      <a:pt x="429" y="95"/>
                      <a:pt x="346" y="60"/>
                    </a:cubicBezTo>
                    <a:cubicBezTo>
                      <a:pt x="274" y="24"/>
                      <a:pt x="215" y="0"/>
                      <a:pt x="215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8822172" y="1358368"/>
                <a:ext cx="23231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58" extrusionOk="0">
                    <a:moveTo>
                      <a:pt x="215" y="0"/>
                    </a:moveTo>
                    <a:lnTo>
                      <a:pt x="1" y="500"/>
                    </a:lnTo>
                    <a:lnTo>
                      <a:pt x="822" y="857"/>
                    </a:lnTo>
                    <a:lnTo>
                      <a:pt x="1037" y="35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>
                <a:off x="8789106" y="1344748"/>
                <a:ext cx="23231" cy="1870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35" extrusionOk="0">
                    <a:moveTo>
                      <a:pt x="203" y="1"/>
                    </a:moveTo>
                    <a:lnTo>
                      <a:pt x="0" y="501"/>
                    </a:lnTo>
                    <a:lnTo>
                      <a:pt x="834" y="834"/>
                    </a:lnTo>
                    <a:lnTo>
                      <a:pt x="1036" y="33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8951814" y="1421050"/>
                <a:ext cx="23500" cy="2029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06" extrusionOk="0">
                    <a:moveTo>
                      <a:pt x="262" y="0"/>
                    </a:moveTo>
                    <a:lnTo>
                      <a:pt x="0" y="476"/>
                    </a:lnTo>
                    <a:cubicBezTo>
                      <a:pt x="0" y="476"/>
                      <a:pt x="203" y="572"/>
                      <a:pt x="393" y="691"/>
                    </a:cubicBezTo>
                    <a:cubicBezTo>
                      <a:pt x="596" y="798"/>
                      <a:pt x="786" y="905"/>
                      <a:pt x="786" y="905"/>
                    </a:cubicBezTo>
                    <a:lnTo>
                      <a:pt x="1048" y="429"/>
                    </a:lnTo>
                    <a:lnTo>
                      <a:pt x="655" y="214"/>
                    </a:lnTo>
                    <a:cubicBezTo>
                      <a:pt x="465" y="107"/>
                      <a:pt x="262" y="0"/>
                      <a:pt x="262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8920070" y="1404248"/>
                <a:ext cx="23500" cy="2002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94" extrusionOk="0">
                    <a:moveTo>
                      <a:pt x="250" y="0"/>
                    </a:moveTo>
                    <a:lnTo>
                      <a:pt x="0" y="476"/>
                    </a:lnTo>
                    <a:cubicBezTo>
                      <a:pt x="0" y="476"/>
                      <a:pt x="203" y="583"/>
                      <a:pt x="405" y="691"/>
                    </a:cubicBezTo>
                    <a:lnTo>
                      <a:pt x="798" y="893"/>
                    </a:lnTo>
                    <a:lnTo>
                      <a:pt x="1048" y="417"/>
                    </a:lnTo>
                    <a:cubicBezTo>
                      <a:pt x="1048" y="417"/>
                      <a:pt x="846" y="310"/>
                      <a:pt x="643" y="202"/>
                    </a:cubicBezTo>
                    <a:cubicBezTo>
                      <a:pt x="453" y="95"/>
                      <a:pt x="250" y="0"/>
                      <a:pt x="25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8888057" y="1388230"/>
                <a:ext cx="23231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82" extrusionOk="0">
                    <a:moveTo>
                      <a:pt x="227" y="1"/>
                    </a:moveTo>
                    <a:lnTo>
                      <a:pt x="1" y="489"/>
                    </a:lnTo>
                    <a:cubicBezTo>
                      <a:pt x="1" y="489"/>
                      <a:pt x="48" y="513"/>
                      <a:pt x="120" y="548"/>
                    </a:cubicBezTo>
                    <a:cubicBezTo>
                      <a:pt x="203" y="584"/>
                      <a:pt x="298" y="632"/>
                      <a:pt x="394" y="679"/>
                    </a:cubicBezTo>
                    <a:cubicBezTo>
                      <a:pt x="596" y="787"/>
                      <a:pt x="798" y="882"/>
                      <a:pt x="798" y="882"/>
                    </a:cubicBezTo>
                    <a:lnTo>
                      <a:pt x="1037" y="394"/>
                    </a:lnTo>
                    <a:lnTo>
                      <a:pt x="632" y="191"/>
                    </a:lnTo>
                    <a:lnTo>
                      <a:pt x="358" y="60"/>
                    </a:lnTo>
                    <a:cubicBezTo>
                      <a:pt x="286" y="25"/>
                      <a:pt x="227" y="1"/>
                      <a:pt x="227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9045165" y="1475980"/>
                <a:ext cx="23500" cy="2110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2" extrusionOk="0">
                    <a:moveTo>
                      <a:pt x="286" y="1"/>
                    </a:moveTo>
                    <a:lnTo>
                      <a:pt x="0" y="453"/>
                    </a:lnTo>
                    <a:cubicBezTo>
                      <a:pt x="0" y="453"/>
                      <a:pt x="191" y="572"/>
                      <a:pt x="370" y="691"/>
                    </a:cubicBezTo>
                    <a:lnTo>
                      <a:pt x="751" y="941"/>
                    </a:lnTo>
                    <a:lnTo>
                      <a:pt x="1048" y="489"/>
                    </a:lnTo>
                    <a:cubicBezTo>
                      <a:pt x="1048" y="489"/>
                      <a:pt x="858" y="370"/>
                      <a:pt x="667" y="239"/>
                    </a:cubicBezTo>
                    <a:cubicBezTo>
                      <a:pt x="477" y="120"/>
                      <a:pt x="286" y="1"/>
                      <a:pt x="286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1"/>
              <p:cNvSpPr/>
              <p:nvPr/>
            </p:nvSpPr>
            <p:spPr>
              <a:xfrm>
                <a:off x="9014496" y="1457050"/>
                <a:ext cx="23478" cy="20834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30" extrusionOk="0">
                    <a:moveTo>
                      <a:pt x="274" y="1"/>
                    </a:moveTo>
                    <a:lnTo>
                      <a:pt x="0" y="465"/>
                    </a:lnTo>
                    <a:cubicBezTo>
                      <a:pt x="0" y="465"/>
                      <a:pt x="48" y="489"/>
                      <a:pt x="119" y="536"/>
                    </a:cubicBezTo>
                    <a:cubicBezTo>
                      <a:pt x="191" y="572"/>
                      <a:pt x="286" y="632"/>
                      <a:pt x="381" y="691"/>
                    </a:cubicBezTo>
                    <a:cubicBezTo>
                      <a:pt x="572" y="810"/>
                      <a:pt x="762" y="929"/>
                      <a:pt x="762" y="929"/>
                    </a:cubicBezTo>
                    <a:lnTo>
                      <a:pt x="1048" y="465"/>
                    </a:lnTo>
                    <a:cubicBezTo>
                      <a:pt x="1048" y="465"/>
                      <a:pt x="858" y="346"/>
                      <a:pt x="667" y="227"/>
                    </a:cubicBezTo>
                    <a:cubicBezTo>
                      <a:pt x="572" y="167"/>
                      <a:pt x="477" y="108"/>
                      <a:pt x="405" y="72"/>
                    </a:cubicBezTo>
                    <a:cubicBezTo>
                      <a:pt x="322" y="24"/>
                      <a:pt x="274" y="1"/>
                      <a:pt x="274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1"/>
              <p:cNvSpPr/>
              <p:nvPr/>
            </p:nvSpPr>
            <p:spPr>
              <a:xfrm>
                <a:off x="8983558" y="1438636"/>
                <a:ext cx="23478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18" extrusionOk="0">
                    <a:moveTo>
                      <a:pt x="274" y="1"/>
                    </a:moveTo>
                    <a:lnTo>
                      <a:pt x="0" y="477"/>
                    </a:lnTo>
                    <a:cubicBezTo>
                      <a:pt x="0" y="477"/>
                      <a:pt x="203" y="584"/>
                      <a:pt x="393" y="692"/>
                    </a:cubicBezTo>
                    <a:cubicBezTo>
                      <a:pt x="584" y="811"/>
                      <a:pt x="774" y="918"/>
                      <a:pt x="774" y="918"/>
                    </a:cubicBezTo>
                    <a:lnTo>
                      <a:pt x="1048" y="453"/>
                    </a:lnTo>
                    <a:cubicBezTo>
                      <a:pt x="1048" y="453"/>
                      <a:pt x="857" y="346"/>
                      <a:pt x="655" y="227"/>
                    </a:cubicBezTo>
                    <a:cubicBezTo>
                      <a:pt x="464" y="108"/>
                      <a:pt x="274" y="1"/>
                      <a:pt x="274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1"/>
              <p:cNvSpPr/>
              <p:nvPr/>
            </p:nvSpPr>
            <p:spPr>
              <a:xfrm>
                <a:off x="9134259" y="1537609"/>
                <a:ext cx="23209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965" extrusionOk="0">
                    <a:moveTo>
                      <a:pt x="310" y="0"/>
                    </a:moveTo>
                    <a:lnTo>
                      <a:pt x="0" y="429"/>
                    </a:lnTo>
                    <a:cubicBezTo>
                      <a:pt x="0" y="429"/>
                      <a:pt x="179" y="560"/>
                      <a:pt x="357" y="691"/>
                    </a:cubicBezTo>
                    <a:cubicBezTo>
                      <a:pt x="536" y="834"/>
                      <a:pt x="715" y="965"/>
                      <a:pt x="715" y="965"/>
                    </a:cubicBezTo>
                    <a:lnTo>
                      <a:pt x="1036" y="536"/>
                    </a:lnTo>
                    <a:cubicBezTo>
                      <a:pt x="1036" y="536"/>
                      <a:pt x="857" y="393"/>
                      <a:pt x="679" y="262"/>
                    </a:cubicBezTo>
                    <a:cubicBezTo>
                      <a:pt x="500" y="131"/>
                      <a:pt x="310" y="0"/>
                      <a:pt x="31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1"/>
              <p:cNvSpPr/>
              <p:nvPr/>
            </p:nvSpPr>
            <p:spPr>
              <a:xfrm>
                <a:off x="9104911" y="1516260"/>
                <a:ext cx="23500" cy="2164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66" extrusionOk="0">
                    <a:moveTo>
                      <a:pt x="310" y="1"/>
                    </a:moveTo>
                    <a:lnTo>
                      <a:pt x="0" y="441"/>
                    </a:lnTo>
                    <a:cubicBezTo>
                      <a:pt x="0" y="441"/>
                      <a:pt x="191" y="572"/>
                      <a:pt x="370" y="703"/>
                    </a:cubicBezTo>
                    <a:cubicBezTo>
                      <a:pt x="548" y="834"/>
                      <a:pt x="727" y="965"/>
                      <a:pt x="727" y="965"/>
                    </a:cubicBezTo>
                    <a:lnTo>
                      <a:pt x="1048" y="525"/>
                    </a:lnTo>
                    <a:cubicBezTo>
                      <a:pt x="1048" y="525"/>
                      <a:pt x="870" y="394"/>
                      <a:pt x="679" y="263"/>
                    </a:cubicBezTo>
                    <a:cubicBezTo>
                      <a:pt x="501" y="132"/>
                      <a:pt x="310" y="1"/>
                      <a:pt x="310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1"/>
              <p:cNvSpPr/>
              <p:nvPr/>
            </p:nvSpPr>
            <p:spPr>
              <a:xfrm>
                <a:off x="9075296" y="1495986"/>
                <a:ext cx="23500" cy="21372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54" extrusionOk="0">
                    <a:moveTo>
                      <a:pt x="310" y="1"/>
                    </a:moveTo>
                    <a:lnTo>
                      <a:pt x="1" y="441"/>
                    </a:lnTo>
                    <a:lnTo>
                      <a:pt x="382" y="691"/>
                    </a:lnTo>
                    <a:lnTo>
                      <a:pt x="751" y="953"/>
                    </a:lnTo>
                    <a:lnTo>
                      <a:pt x="1049" y="501"/>
                    </a:lnTo>
                    <a:cubicBezTo>
                      <a:pt x="1049" y="501"/>
                      <a:pt x="870" y="370"/>
                      <a:pt x="680" y="251"/>
                    </a:cubicBezTo>
                    <a:cubicBezTo>
                      <a:pt x="489" y="120"/>
                      <a:pt x="310" y="1"/>
                      <a:pt x="310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1"/>
              <p:cNvSpPr/>
              <p:nvPr/>
            </p:nvSpPr>
            <p:spPr>
              <a:xfrm>
                <a:off x="9218805" y="1605085"/>
                <a:ext cx="2296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346" y="0"/>
                    </a:moveTo>
                    <a:lnTo>
                      <a:pt x="0" y="417"/>
                    </a:lnTo>
                    <a:cubicBezTo>
                      <a:pt x="0" y="417"/>
                      <a:pt x="167" y="560"/>
                      <a:pt x="334" y="703"/>
                    </a:cubicBezTo>
                    <a:cubicBezTo>
                      <a:pt x="512" y="846"/>
                      <a:pt x="667" y="1001"/>
                      <a:pt x="667" y="1001"/>
                    </a:cubicBezTo>
                    <a:lnTo>
                      <a:pt x="1024" y="584"/>
                    </a:lnTo>
                    <a:cubicBezTo>
                      <a:pt x="1024" y="584"/>
                      <a:pt x="858" y="441"/>
                      <a:pt x="691" y="286"/>
                    </a:cubicBezTo>
                    <a:cubicBezTo>
                      <a:pt x="512" y="143"/>
                      <a:pt x="346" y="0"/>
                      <a:pt x="34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1"/>
              <p:cNvSpPr/>
              <p:nvPr/>
            </p:nvSpPr>
            <p:spPr>
              <a:xfrm>
                <a:off x="9191071" y="1581876"/>
                <a:ext cx="23231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89" extrusionOk="0">
                    <a:moveTo>
                      <a:pt x="345" y="1"/>
                    </a:moveTo>
                    <a:lnTo>
                      <a:pt x="0" y="417"/>
                    </a:lnTo>
                    <a:cubicBezTo>
                      <a:pt x="0" y="417"/>
                      <a:pt x="179" y="560"/>
                      <a:pt x="345" y="703"/>
                    </a:cubicBezTo>
                    <a:lnTo>
                      <a:pt x="691" y="989"/>
                    </a:lnTo>
                    <a:lnTo>
                      <a:pt x="1036" y="572"/>
                    </a:lnTo>
                    <a:cubicBezTo>
                      <a:pt x="1036" y="572"/>
                      <a:pt x="869" y="429"/>
                      <a:pt x="691" y="286"/>
                    </a:cubicBezTo>
                    <a:cubicBezTo>
                      <a:pt x="512" y="143"/>
                      <a:pt x="345" y="1"/>
                      <a:pt x="345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9163068" y="1559474"/>
                <a:ext cx="23209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977" extrusionOk="0">
                    <a:moveTo>
                      <a:pt x="333" y="1"/>
                    </a:moveTo>
                    <a:lnTo>
                      <a:pt x="0" y="429"/>
                    </a:lnTo>
                    <a:cubicBezTo>
                      <a:pt x="0" y="429"/>
                      <a:pt x="179" y="560"/>
                      <a:pt x="357" y="703"/>
                    </a:cubicBezTo>
                    <a:cubicBezTo>
                      <a:pt x="524" y="834"/>
                      <a:pt x="703" y="977"/>
                      <a:pt x="703" y="977"/>
                    </a:cubicBezTo>
                    <a:lnTo>
                      <a:pt x="1036" y="560"/>
                    </a:lnTo>
                    <a:lnTo>
                      <a:pt x="691" y="274"/>
                    </a:lnTo>
                    <a:cubicBezTo>
                      <a:pt x="512" y="143"/>
                      <a:pt x="333" y="1"/>
                      <a:pt x="333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1"/>
              <p:cNvSpPr/>
              <p:nvPr/>
            </p:nvSpPr>
            <p:spPr>
              <a:xfrm>
                <a:off x="9298288" y="1678430"/>
                <a:ext cx="22963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5" extrusionOk="0">
                    <a:moveTo>
                      <a:pt x="382" y="1"/>
                    </a:moveTo>
                    <a:lnTo>
                      <a:pt x="1" y="394"/>
                    </a:lnTo>
                    <a:cubicBezTo>
                      <a:pt x="1" y="394"/>
                      <a:pt x="167" y="548"/>
                      <a:pt x="322" y="703"/>
                    </a:cubicBezTo>
                    <a:cubicBezTo>
                      <a:pt x="489" y="858"/>
                      <a:pt x="643" y="1025"/>
                      <a:pt x="643" y="1025"/>
                    </a:cubicBezTo>
                    <a:lnTo>
                      <a:pt x="1024" y="644"/>
                    </a:lnTo>
                    <a:cubicBezTo>
                      <a:pt x="1024" y="644"/>
                      <a:pt x="870" y="477"/>
                      <a:pt x="703" y="322"/>
                    </a:cubicBezTo>
                    <a:cubicBezTo>
                      <a:pt x="536" y="167"/>
                      <a:pt x="382" y="1"/>
                      <a:pt x="38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1"/>
              <p:cNvSpPr/>
              <p:nvPr/>
            </p:nvSpPr>
            <p:spPr>
              <a:xfrm>
                <a:off x="9272414" y="1653362"/>
                <a:ext cx="22963" cy="2269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13" extrusionOk="0">
                    <a:moveTo>
                      <a:pt x="370" y="0"/>
                    </a:moveTo>
                    <a:lnTo>
                      <a:pt x="1" y="393"/>
                    </a:lnTo>
                    <a:lnTo>
                      <a:pt x="322" y="703"/>
                    </a:lnTo>
                    <a:cubicBezTo>
                      <a:pt x="405" y="774"/>
                      <a:pt x="489" y="858"/>
                      <a:pt x="548" y="917"/>
                    </a:cubicBezTo>
                    <a:cubicBezTo>
                      <a:pt x="608" y="977"/>
                      <a:pt x="644" y="1013"/>
                      <a:pt x="644" y="1013"/>
                    </a:cubicBezTo>
                    <a:lnTo>
                      <a:pt x="1025" y="620"/>
                    </a:lnTo>
                    <a:cubicBezTo>
                      <a:pt x="1025" y="620"/>
                      <a:pt x="989" y="584"/>
                      <a:pt x="917" y="524"/>
                    </a:cubicBezTo>
                    <a:cubicBezTo>
                      <a:pt x="858" y="465"/>
                      <a:pt x="786" y="393"/>
                      <a:pt x="703" y="310"/>
                    </a:cubicBezTo>
                    <a:cubicBezTo>
                      <a:pt x="536" y="155"/>
                      <a:pt x="370" y="0"/>
                      <a:pt x="37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1"/>
              <p:cNvSpPr/>
              <p:nvPr/>
            </p:nvSpPr>
            <p:spPr>
              <a:xfrm>
                <a:off x="9246001" y="1629100"/>
                <a:ext cx="2296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358" y="0"/>
                    </a:moveTo>
                    <a:lnTo>
                      <a:pt x="1" y="405"/>
                    </a:lnTo>
                    <a:cubicBezTo>
                      <a:pt x="1" y="405"/>
                      <a:pt x="168" y="548"/>
                      <a:pt x="334" y="702"/>
                    </a:cubicBezTo>
                    <a:cubicBezTo>
                      <a:pt x="418" y="774"/>
                      <a:pt x="501" y="845"/>
                      <a:pt x="560" y="905"/>
                    </a:cubicBezTo>
                    <a:cubicBezTo>
                      <a:pt x="620" y="964"/>
                      <a:pt x="668" y="1000"/>
                      <a:pt x="668" y="1000"/>
                    </a:cubicBezTo>
                    <a:lnTo>
                      <a:pt x="1025" y="607"/>
                    </a:lnTo>
                    <a:cubicBezTo>
                      <a:pt x="1025" y="607"/>
                      <a:pt x="989" y="560"/>
                      <a:pt x="930" y="512"/>
                    </a:cubicBezTo>
                    <a:cubicBezTo>
                      <a:pt x="858" y="452"/>
                      <a:pt x="775" y="369"/>
                      <a:pt x="691" y="298"/>
                    </a:cubicBezTo>
                    <a:cubicBezTo>
                      <a:pt x="525" y="155"/>
                      <a:pt x="358" y="0"/>
                      <a:pt x="358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1"/>
              <p:cNvSpPr/>
              <p:nvPr/>
            </p:nvSpPr>
            <p:spPr>
              <a:xfrm>
                <a:off x="9372709" y="1757376"/>
                <a:ext cx="22425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25" extrusionOk="0">
                    <a:moveTo>
                      <a:pt x="405" y="1"/>
                    </a:moveTo>
                    <a:lnTo>
                      <a:pt x="0" y="358"/>
                    </a:lnTo>
                    <a:cubicBezTo>
                      <a:pt x="0" y="358"/>
                      <a:pt x="143" y="525"/>
                      <a:pt x="298" y="691"/>
                    </a:cubicBezTo>
                    <a:cubicBezTo>
                      <a:pt x="369" y="775"/>
                      <a:pt x="441" y="858"/>
                      <a:pt x="500" y="930"/>
                    </a:cubicBezTo>
                    <a:cubicBezTo>
                      <a:pt x="548" y="989"/>
                      <a:pt x="584" y="1025"/>
                      <a:pt x="584" y="1025"/>
                    </a:cubicBezTo>
                    <a:lnTo>
                      <a:pt x="1000" y="680"/>
                    </a:lnTo>
                    <a:cubicBezTo>
                      <a:pt x="1000" y="680"/>
                      <a:pt x="965" y="632"/>
                      <a:pt x="905" y="572"/>
                    </a:cubicBezTo>
                    <a:cubicBezTo>
                      <a:pt x="846" y="513"/>
                      <a:pt x="774" y="418"/>
                      <a:pt x="703" y="334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1"/>
              <p:cNvSpPr/>
              <p:nvPr/>
            </p:nvSpPr>
            <p:spPr>
              <a:xfrm>
                <a:off x="9348425" y="1730448"/>
                <a:ext cx="22694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37" extrusionOk="0">
                    <a:moveTo>
                      <a:pt x="406" y="0"/>
                    </a:moveTo>
                    <a:lnTo>
                      <a:pt x="1" y="369"/>
                    </a:lnTo>
                    <a:lnTo>
                      <a:pt x="310" y="703"/>
                    </a:lnTo>
                    <a:cubicBezTo>
                      <a:pt x="465" y="858"/>
                      <a:pt x="608" y="1036"/>
                      <a:pt x="608" y="1036"/>
                    </a:cubicBezTo>
                    <a:lnTo>
                      <a:pt x="1013" y="667"/>
                    </a:lnTo>
                    <a:cubicBezTo>
                      <a:pt x="1013" y="667"/>
                      <a:pt x="858" y="500"/>
                      <a:pt x="703" y="334"/>
                    </a:cubicBezTo>
                    <a:cubicBezTo>
                      <a:pt x="549" y="167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1"/>
              <p:cNvSpPr/>
              <p:nvPr/>
            </p:nvSpPr>
            <p:spPr>
              <a:xfrm>
                <a:off x="9323894" y="1704305"/>
                <a:ext cx="22694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25" extrusionOk="0">
                    <a:moveTo>
                      <a:pt x="382" y="1"/>
                    </a:moveTo>
                    <a:lnTo>
                      <a:pt x="1" y="382"/>
                    </a:lnTo>
                    <a:lnTo>
                      <a:pt x="310" y="703"/>
                    </a:lnTo>
                    <a:cubicBezTo>
                      <a:pt x="465" y="858"/>
                      <a:pt x="620" y="1025"/>
                      <a:pt x="620" y="1025"/>
                    </a:cubicBezTo>
                    <a:lnTo>
                      <a:pt x="1013" y="655"/>
                    </a:lnTo>
                    <a:cubicBezTo>
                      <a:pt x="1013" y="655"/>
                      <a:pt x="858" y="489"/>
                      <a:pt x="703" y="322"/>
                    </a:cubicBezTo>
                    <a:cubicBezTo>
                      <a:pt x="548" y="167"/>
                      <a:pt x="382" y="1"/>
                      <a:pt x="38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1"/>
              <p:cNvSpPr/>
              <p:nvPr/>
            </p:nvSpPr>
            <p:spPr>
              <a:xfrm>
                <a:off x="9441260" y="1841407"/>
                <a:ext cx="2188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37" extrusionOk="0">
                    <a:moveTo>
                      <a:pt x="429" y="0"/>
                    </a:moveTo>
                    <a:lnTo>
                      <a:pt x="0" y="322"/>
                    </a:lnTo>
                    <a:lnTo>
                      <a:pt x="548" y="1036"/>
                    </a:lnTo>
                    <a:lnTo>
                      <a:pt x="977" y="71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1"/>
              <p:cNvSpPr/>
              <p:nvPr/>
            </p:nvSpPr>
            <p:spPr>
              <a:xfrm>
                <a:off x="9419126" y="1812866"/>
                <a:ext cx="22156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37" extrusionOk="0">
                    <a:moveTo>
                      <a:pt x="417" y="0"/>
                    </a:moveTo>
                    <a:lnTo>
                      <a:pt x="0" y="334"/>
                    </a:lnTo>
                    <a:cubicBezTo>
                      <a:pt x="0" y="334"/>
                      <a:pt x="143" y="512"/>
                      <a:pt x="286" y="691"/>
                    </a:cubicBezTo>
                    <a:cubicBezTo>
                      <a:pt x="345" y="774"/>
                      <a:pt x="417" y="858"/>
                      <a:pt x="476" y="929"/>
                    </a:cubicBezTo>
                    <a:cubicBezTo>
                      <a:pt x="524" y="989"/>
                      <a:pt x="560" y="1036"/>
                      <a:pt x="560" y="1036"/>
                    </a:cubicBezTo>
                    <a:lnTo>
                      <a:pt x="988" y="703"/>
                    </a:lnTo>
                    <a:cubicBezTo>
                      <a:pt x="988" y="703"/>
                      <a:pt x="953" y="655"/>
                      <a:pt x="893" y="596"/>
                    </a:cubicBezTo>
                    <a:cubicBezTo>
                      <a:pt x="845" y="524"/>
                      <a:pt x="774" y="441"/>
                      <a:pt x="703" y="346"/>
                    </a:cubicBezTo>
                    <a:cubicBezTo>
                      <a:pt x="560" y="179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1"/>
              <p:cNvSpPr/>
              <p:nvPr/>
            </p:nvSpPr>
            <p:spPr>
              <a:xfrm>
                <a:off x="9396455" y="1784863"/>
                <a:ext cx="22156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37" extrusionOk="0">
                    <a:moveTo>
                      <a:pt x="405" y="0"/>
                    </a:moveTo>
                    <a:lnTo>
                      <a:pt x="0" y="357"/>
                    </a:lnTo>
                    <a:cubicBezTo>
                      <a:pt x="0" y="357"/>
                      <a:pt x="143" y="524"/>
                      <a:pt x="286" y="691"/>
                    </a:cubicBezTo>
                    <a:cubicBezTo>
                      <a:pt x="357" y="786"/>
                      <a:pt x="429" y="869"/>
                      <a:pt x="476" y="929"/>
                    </a:cubicBezTo>
                    <a:lnTo>
                      <a:pt x="572" y="1036"/>
                    </a:lnTo>
                    <a:lnTo>
                      <a:pt x="988" y="691"/>
                    </a:lnTo>
                    <a:cubicBezTo>
                      <a:pt x="988" y="691"/>
                      <a:pt x="953" y="655"/>
                      <a:pt x="893" y="584"/>
                    </a:cubicBezTo>
                    <a:cubicBezTo>
                      <a:pt x="845" y="524"/>
                      <a:pt x="774" y="441"/>
                      <a:pt x="702" y="346"/>
                    </a:cubicBezTo>
                    <a:cubicBezTo>
                      <a:pt x="548" y="179"/>
                      <a:pt x="405" y="0"/>
                      <a:pt x="405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1"/>
              <p:cNvSpPr/>
              <p:nvPr/>
            </p:nvSpPr>
            <p:spPr>
              <a:xfrm>
                <a:off x="9503941" y="1929963"/>
                <a:ext cx="21350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48" extrusionOk="0">
                    <a:moveTo>
                      <a:pt x="453" y="0"/>
                    </a:moveTo>
                    <a:lnTo>
                      <a:pt x="0" y="298"/>
                    </a:lnTo>
                    <a:lnTo>
                      <a:pt x="488" y="1048"/>
                    </a:lnTo>
                    <a:lnTo>
                      <a:pt x="953" y="75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1"/>
              <p:cNvSpPr/>
              <p:nvPr/>
            </p:nvSpPr>
            <p:spPr>
              <a:xfrm>
                <a:off x="9483667" y="1899810"/>
                <a:ext cx="21618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49" extrusionOk="0">
                    <a:moveTo>
                      <a:pt x="453" y="1"/>
                    </a:moveTo>
                    <a:lnTo>
                      <a:pt x="0" y="310"/>
                    </a:lnTo>
                    <a:lnTo>
                      <a:pt x="512" y="1049"/>
                    </a:lnTo>
                    <a:lnTo>
                      <a:pt x="965" y="75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1"/>
              <p:cNvSpPr/>
              <p:nvPr/>
            </p:nvSpPr>
            <p:spPr>
              <a:xfrm>
                <a:off x="9463124" y="1870485"/>
                <a:ext cx="21618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48" extrusionOk="0">
                    <a:moveTo>
                      <a:pt x="429" y="0"/>
                    </a:moveTo>
                    <a:lnTo>
                      <a:pt x="1" y="322"/>
                    </a:lnTo>
                    <a:lnTo>
                      <a:pt x="524" y="1048"/>
                    </a:lnTo>
                    <a:lnTo>
                      <a:pt x="965" y="72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1"/>
              <p:cNvSpPr/>
              <p:nvPr/>
            </p:nvSpPr>
            <p:spPr>
              <a:xfrm>
                <a:off x="9560216" y="2022776"/>
                <a:ext cx="2056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049" extrusionOk="0">
                    <a:moveTo>
                      <a:pt x="477" y="1"/>
                    </a:moveTo>
                    <a:lnTo>
                      <a:pt x="0" y="263"/>
                    </a:lnTo>
                    <a:lnTo>
                      <a:pt x="441" y="1048"/>
                    </a:lnTo>
                    <a:lnTo>
                      <a:pt x="917" y="78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1"/>
              <p:cNvSpPr/>
              <p:nvPr/>
            </p:nvSpPr>
            <p:spPr>
              <a:xfrm>
                <a:off x="9542339" y="1991301"/>
                <a:ext cx="2056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049" extrusionOk="0">
                    <a:moveTo>
                      <a:pt x="465" y="1"/>
                    </a:moveTo>
                    <a:lnTo>
                      <a:pt x="1" y="275"/>
                    </a:lnTo>
                    <a:lnTo>
                      <a:pt x="453" y="1048"/>
                    </a:lnTo>
                    <a:lnTo>
                      <a:pt x="918" y="775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1"/>
              <p:cNvSpPr/>
              <p:nvPr/>
            </p:nvSpPr>
            <p:spPr>
              <a:xfrm>
                <a:off x="9523678" y="1960632"/>
                <a:ext cx="20812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49" extrusionOk="0">
                    <a:moveTo>
                      <a:pt x="453" y="0"/>
                    </a:moveTo>
                    <a:lnTo>
                      <a:pt x="0" y="286"/>
                    </a:lnTo>
                    <a:lnTo>
                      <a:pt x="465" y="1048"/>
                    </a:lnTo>
                    <a:lnTo>
                      <a:pt x="929" y="762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1"/>
              <p:cNvSpPr/>
              <p:nvPr/>
            </p:nvSpPr>
            <p:spPr>
              <a:xfrm>
                <a:off x="9609837" y="2119330"/>
                <a:ext cx="19490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037" extrusionOk="0">
                    <a:moveTo>
                      <a:pt x="488" y="1"/>
                    </a:moveTo>
                    <a:lnTo>
                      <a:pt x="0" y="227"/>
                    </a:lnTo>
                    <a:lnTo>
                      <a:pt x="381" y="1037"/>
                    </a:lnTo>
                    <a:lnTo>
                      <a:pt x="869" y="81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1"/>
              <p:cNvSpPr/>
              <p:nvPr/>
            </p:nvSpPr>
            <p:spPr>
              <a:xfrm>
                <a:off x="9594088" y="2086802"/>
                <a:ext cx="19759" cy="2347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8" extrusionOk="0">
                    <a:moveTo>
                      <a:pt x="489" y="0"/>
                    </a:moveTo>
                    <a:lnTo>
                      <a:pt x="1" y="238"/>
                    </a:lnTo>
                    <a:lnTo>
                      <a:pt x="405" y="1048"/>
                    </a:lnTo>
                    <a:lnTo>
                      <a:pt x="882" y="81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1"/>
              <p:cNvSpPr/>
              <p:nvPr/>
            </p:nvSpPr>
            <p:spPr>
              <a:xfrm>
                <a:off x="9577555" y="2054789"/>
                <a:ext cx="2029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37" extrusionOk="0">
                    <a:moveTo>
                      <a:pt x="477" y="0"/>
                    </a:moveTo>
                    <a:lnTo>
                      <a:pt x="0" y="250"/>
                    </a:lnTo>
                    <a:lnTo>
                      <a:pt x="417" y="1036"/>
                    </a:lnTo>
                    <a:lnTo>
                      <a:pt x="905" y="79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9652760" y="2219087"/>
                <a:ext cx="18437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037" extrusionOk="0">
                    <a:moveTo>
                      <a:pt x="501" y="1"/>
                    </a:moveTo>
                    <a:lnTo>
                      <a:pt x="1" y="203"/>
                    </a:lnTo>
                    <a:lnTo>
                      <a:pt x="310" y="1036"/>
                    </a:lnTo>
                    <a:lnTo>
                      <a:pt x="822" y="84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9639162" y="2185484"/>
                <a:ext cx="18975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037" extrusionOk="0">
                    <a:moveTo>
                      <a:pt x="501" y="0"/>
                    </a:moveTo>
                    <a:lnTo>
                      <a:pt x="1" y="215"/>
                    </a:lnTo>
                    <a:lnTo>
                      <a:pt x="346" y="1036"/>
                    </a:lnTo>
                    <a:lnTo>
                      <a:pt x="846" y="84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9625026" y="2152418"/>
                <a:ext cx="19221" cy="2320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036" extrusionOk="0">
                    <a:moveTo>
                      <a:pt x="489" y="0"/>
                    </a:moveTo>
                    <a:lnTo>
                      <a:pt x="1" y="226"/>
                    </a:lnTo>
                    <a:lnTo>
                      <a:pt x="358" y="1036"/>
                    </a:lnTo>
                    <a:lnTo>
                      <a:pt x="858" y="83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9688245" y="2321779"/>
                <a:ext cx="17362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25" extrusionOk="0">
                    <a:moveTo>
                      <a:pt x="524" y="0"/>
                    </a:moveTo>
                    <a:lnTo>
                      <a:pt x="0" y="167"/>
                    </a:lnTo>
                    <a:lnTo>
                      <a:pt x="262" y="1024"/>
                    </a:lnTo>
                    <a:lnTo>
                      <a:pt x="774" y="87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9677313" y="2287370"/>
                <a:ext cx="17631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25" extrusionOk="0">
                    <a:moveTo>
                      <a:pt x="512" y="1"/>
                    </a:moveTo>
                    <a:lnTo>
                      <a:pt x="0" y="179"/>
                    </a:lnTo>
                    <a:lnTo>
                      <a:pt x="274" y="1025"/>
                    </a:lnTo>
                    <a:lnTo>
                      <a:pt x="786" y="85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9665305" y="2253228"/>
                <a:ext cx="18168" cy="23231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7" extrusionOk="0">
                    <a:moveTo>
                      <a:pt x="512" y="1"/>
                    </a:moveTo>
                    <a:lnTo>
                      <a:pt x="1" y="191"/>
                    </a:lnTo>
                    <a:lnTo>
                      <a:pt x="298" y="1036"/>
                    </a:lnTo>
                    <a:lnTo>
                      <a:pt x="810" y="85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9716517" y="2426869"/>
                <a:ext cx="16287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01" extrusionOk="0">
                    <a:moveTo>
                      <a:pt x="524" y="1"/>
                    </a:moveTo>
                    <a:lnTo>
                      <a:pt x="1" y="120"/>
                    </a:lnTo>
                    <a:cubicBezTo>
                      <a:pt x="1" y="120"/>
                      <a:pt x="12" y="179"/>
                      <a:pt x="36" y="262"/>
                    </a:cubicBezTo>
                    <a:cubicBezTo>
                      <a:pt x="48" y="346"/>
                      <a:pt x="72" y="453"/>
                      <a:pt x="96" y="560"/>
                    </a:cubicBezTo>
                    <a:cubicBezTo>
                      <a:pt x="143" y="774"/>
                      <a:pt x="191" y="1001"/>
                      <a:pt x="191" y="1001"/>
                    </a:cubicBezTo>
                    <a:lnTo>
                      <a:pt x="727" y="882"/>
                    </a:lnTo>
                    <a:lnTo>
                      <a:pt x="632" y="441"/>
                    </a:lnTo>
                    <a:cubicBezTo>
                      <a:pt x="608" y="334"/>
                      <a:pt x="584" y="227"/>
                      <a:pt x="560" y="143"/>
                    </a:cubicBezTo>
                    <a:cubicBezTo>
                      <a:pt x="536" y="60"/>
                      <a:pt x="524" y="1"/>
                      <a:pt x="524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9707982" y="2391652"/>
                <a:ext cx="16555" cy="2244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02" extrusionOk="0">
                    <a:moveTo>
                      <a:pt x="524" y="1"/>
                    </a:moveTo>
                    <a:lnTo>
                      <a:pt x="1" y="144"/>
                    </a:lnTo>
                    <a:cubicBezTo>
                      <a:pt x="1" y="144"/>
                      <a:pt x="12" y="191"/>
                      <a:pt x="36" y="275"/>
                    </a:cubicBezTo>
                    <a:cubicBezTo>
                      <a:pt x="60" y="358"/>
                      <a:pt x="84" y="465"/>
                      <a:pt x="108" y="572"/>
                    </a:cubicBezTo>
                    <a:cubicBezTo>
                      <a:pt x="155" y="787"/>
                      <a:pt x="215" y="1001"/>
                      <a:pt x="215" y="1001"/>
                    </a:cubicBezTo>
                    <a:lnTo>
                      <a:pt x="739" y="882"/>
                    </a:lnTo>
                    <a:cubicBezTo>
                      <a:pt x="739" y="882"/>
                      <a:pt x="691" y="656"/>
                      <a:pt x="632" y="441"/>
                    </a:cubicBezTo>
                    <a:cubicBezTo>
                      <a:pt x="608" y="334"/>
                      <a:pt x="584" y="227"/>
                      <a:pt x="560" y="144"/>
                    </a:cubicBezTo>
                    <a:cubicBezTo>
                      <a:pt x="536" y="60"/>
                      <a:pt x="524" y="1"/>
                      <a:pt x="524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9698640" y="2356996"/>
                <a:ext cx="16824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525" y="0"/>
                    </a:moveTo>
                    <a:lnTo>
                      <a:pt x="1" y="143"/>
                    </a:lnTo>
                    <a:lnTo>
                      <a:pt x="239" y="1000"/>
                    </a:lnTo>
                    <a:lnTo>
                      <a:pt x="751" y="869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9737329" y="2533571"/>
                <a:ext cx="14942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977" extrusionOk="0">
                    <a:moveTo>
                      <a:pt x="536" y="0"/>
                    </a:moveTo>
                    <a:lnTo>
                      <a:pt x="0" y="95"/>
                    </a:lnTo>
                    <a:cubicBezTo>
                      <a:pt x="0" y="95"/>
                      <a:pt x="36" y="310"/>
                      <a:pt x="72" y="536"/>
                    </a:cubicBezTo>
                    <a:lnTo>
                      <a:pt x="131" y="976"/>
                    </a:lnTo>
                    <a:lnTo>
                      <a:pt x="667" y="893"/>
                    </a:lnTo>
                    <a:cubicBezTo>
                      <a:pt x="667" y="893"/>
                      <a:pt x="631" y="667"/>
                      <a:pt x="607" y="452"/>
                    </a:cubicBezTo>
                    <a:cubicBezTo>
                      <a:pt x="572" y="226"/>
                      <a:pt x="536" y="0"/>
                      <a:pt x="53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9731190" y="2497817"/>
                <a:ext cx="15480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989" extrusionOk="0">
                    <a:moveTo>
                      <a:pt x="536" y="1"/>
                    </a:moveTo>
                    <a:lnTo>
                      <a:pt x="0" y="108"/>
                    </a:lnTo>
                    <a:cubicBezTo>
                      <a:pt x="0" y="108"/>
                      <a:pt x="48" y="322"/>
                      <a:pt x="84" y="548"/>
                    </a:cubicBezTo>
                    <a:cubicBezTo>
                      <a:pt x="119" y="763"/>
                      <a:pt x="155" y="989"/>
                      <a:pt x="155" y="989"/>
                    </a:cubicBezTo>
                    <a:lnTo>
                      <a:pt x="691" y="894"/>
                    </a:lnTo>
                    <a:cubicBezTo>
                      <a:pt x="691" y="894"/>
                      <a:pt x="655" y="667"/>
                      <a:pt x="619" y="453"/>
                    </a:cubicBezTo>
                    <a:cubicBezTo>
                      <a:pt x="572" y="227"/>
                      <a:pt x="536" y="1"/>
                      <a:pt x="536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9724246" y="2462600"/>
                <a:ext cx="15771" cy="22178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90" extrusionOk="0">
                    <a:moveTo>
                      <a:pt x="537" y="1"/>
                    </a:moveTo>
                    <a:lnTo>
                      <a:pt x="1" y="108"/>
                    </a:lnTo>
                    <a:cubicBezTo>
                      <a:pt x="1" y="108"/>
                      <a:pt x="60" y="322"/>
                      <a:pt x="96" y="549"/>
                    </a:cubicBezTo>
                    <a:cubicBezTo>
                      <a:pt x="132" y="763"/>
                      <a:pt x="179" y="989"/>
                      <a:pt x="179" y="989"/>
                    </a:cubicBezTo>
                    <a:lnTo>
                      <a:pt x="703" y="882"/>
                    </a:lnTo>
                    <a:cubicBezTo>
                      <a:pt x="703" y="882"/>
                      <a:pt x="668" y="656"/>
                      <a:pt x="620" y="442"/>
                    </a:cubicBezTo>
                    <a:cubicBezTo>
                      <a:pt x="584" y="215"/>
                      <a:pt x="537" y="1"/>
                      <a:pt x="537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9750389" y="2641595"/>
                <a:ext cx="13890" cy="21081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41" extrusionOk="0">
                    <a:moveTo>
                      <a:pt x="548" y="0"/>
                    </a:moveTo>
                    <a:lnTo>
                      <a:pt x="1" y="48"/>
                    </a:lnTo>
                    <a:cubicBezTo>
                      <a:pt x="1" y="48"/>
                      <a:pt x="24" y="274"/>
                      <a:pt x="48" y="500"/>
                    </a:cubicBezTo>
                    <a:cubicBezTo>
                      <a:pt x="48" y="607"/>
                      <a:pt x="60" y="714"/>
                      <a:pt x="72" y="798"/>
                    </a:cubicBezTo>
                    <a:cubicBezTo>
                      <a:pt x="84" y="881"/>
                      <a:pt x="84" y="941"/>
                      <a:pt x="84" y="941"/>
                    </a:cubicBezTo>
                    <a:lnTo>
                      <a:pt x="620" y="905"/>
                    </a:lnTo>
                    <a:cubicBezTo>
                      <a:pt x="620" y="905"/>
                      <a:pt x="620" y="845"/>
                      <a:pt x="608" y="762"/>
                    </a:cubicBezTo>
                    <a:cubicBezTo>
                      <a:pt x="608" y="679"/>
                      <a:pt x="596" y="560"/>
                      <a:pt x="584" y="452"/>
                    </a:cubicBezTo>
                    <a:cubicBezTo>
                      <a:pt x="560" y="226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9746917" y="2605572"/>
                <a:ext cx="14158" cy="2137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54" extrusionOk="0">
                    <a:moveTo>
                      <a:pt x="537" y="1"/>
                    </a:moveTo>
                    <a:lnTo>
                      <a:pt x="1" y="60"/>
                    </a:lnTo>
                    <a:cubicBezTo>
                      <a:pt x="1" y="60"/>
                      <a:pt x="25" y="286"/>
                      <a:pt x="48" y="501"/>
                    </a:cubicBezTo>
                    <a:cubicBezTo>
                      <a:pt x="84" y="727"/>
                      <a:pt x="96" y="953"/>
                      <a:pt x="96" y="953"/>
                    </a:cubicBezTo>
                    <a:lnTo>
                      <a:pt x="632" y="894"/>
                    </a:lnTo>
                    <a:cubicBezTo>
                      <a:pt x="632" y="894"/>
                      <a:pt x="620" y="667"/>
                      <a:pt x="584" y="453"/>
                    </a:cubicBezTo>
                    <a:cubicBezTo>
                      <a:pt x="560" y="227"/>
                      <a:pt x="537" y="1"/>
                      <a:pt x="537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1"/>
              <p:cNvSpPr/>
              <p:nvPr/>
            </p:nvSpPr>
            <p:spPr>
              <a:xfrm>
                <a:off x="9742660" y="2569840"/>
                <a:ext cx="14427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953" extrusionOk="0">
                    <a:moveTo>
                      <a:pt x="536" y="0"/>
                    </a:moveTo>
                    <a:lnTo>
                      <a:pt x="0" y="72"/>
                    </a:lnTo>
                    <a:cubicBezTo>
                      <a:pt x="0" y="72"/>
                      <a:pt x="24" y="286"/>
                      <a:pt x="60" y="512"/>
                    </a:cubicBezTo>
                    <a:cubicBezTo>
                      <a:pt x="84" y="738"/>
                      <a:pt x="107" y="953"/>
                      <a:pt x="107" y="953"/>
                    </a:cubicBezTo>
                    <a:lnTo>
                      <a:pt x="643" y="893"/>
                    </a:lnTo>
                    <a:cubicBezTo>
                      <a:pt x="643" y="893"/>
                      <a:pt x="619" y="667"/>
                      <a:pt x="596" y="441"/>
                    </a:cubicBezTo>
                    <a:cubicBezTo>
                      <a:pt x="560" y="215"/>
                      <a:pt x="536" y="0"/>
                      <a:pt x="53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9756259" y="2750134"/>
                <a:ext cx="12299" cy="2029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06" extrusionOk="0">
                    <a:moveTo>
                      <a:pt x="536" y="1"/>
                    </a:moveTo>
                    <a:lnTo>
                      <a:pt x="1" y="13"/>
                    </a:lnTo>
                    <a:lnTo>
                      <a:pt x="12" y="906"/>
                    </a:lnTo>
                    <a:lnTo>
                      <a:pt x="548" y="90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9755183" y="2714134"/>
                <a:ext cx="12837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918" extrusionOk="0">
                    <a:moveTo>
                      <a:pt x="537" y="1"/>
                    </a:moveTo>
                    <a:lnTo>
                      <a:pt x="1" y="24"/>
                    </a:lnTo>
                    <a:lnTo>
                      <a:pt x="37" y="917"/>
                    </a:lnTo>
                    <a:lnTo>
                      <a:pt x="572" y="894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9753324" y="2678133"/>
                <a:ext cx="13352" cy="2054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17" extrusionOk="0">
                    <a:moveTo>
                      <a:pt x="536" y="0"/>
                    </a:moveTo>
                    <a:lnTo>
                      <a:pt x="1" y="24"/>
                    </a:lnTo>
                    <a:lnTo>
                      <a:pt x="48" y="917"/>
                    </a:lnTo>
                    <a:lnTo>
                      <a:pt x="596" y="893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21"/>
            <p:cNvGrpSpPr/>
            <p:nvPr/>
          </p:nvGrpSpPr>
          <p:grpSpPr>
            <a:xfrm>
              <a:off x="3188369" y="1923287"/>
              <a:ext cx="129106" cy="129128"/>
              <a:chOff x="6843869" y="1923287"/>
              <a:chExt cx="129106" cy="129128"/>
            </a:xfrm>
          </p:grpSpPr>
          <p:sp>
            <p:nvSpPr>
              <p:cNvPr id="598" name="Google Shape;598;p21"/>
              <p:cNvSpPr/>
              <p:nvPr/>
            </p:nvSpPr>
            <p:spPr>
              <a:xfrm>
                <a:off x="6843869" y="1923287"/>
                <a:ext cx="129106" cy="129128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764" extrusionOk="0">
                    <a:moveTo>
                      <a:pt x="2882" y="1"/>
                    </a:moveTo>
                    <a:cubicBezTo>
                      <a:pt x="1298" y="1"/>
                      <a:pt x="0" y="1286"/>
                      <a:pt x="0" y="2882"/>
                    </a:cubicBezTo>
                    <a:cubicBezTo>
                      <a:pt x="0" y="4477"/>
                      <a:pt x="1298" y="5763"/>
                      <a:pt x="2882" y="5763"/>
                    </a:cubicBezTo>
                    <a:cubicBezTo>
                      <a:pt x="4477" y="5763"/>
                      <a:pt x="5763" y="4477"/>
                      <a:pt x="5763" y="2882"/>
                    </a:cubicBezTo>
                    <a:cubicBezTo>
                      <a:pt x="5763" y="1286"/>
                      <a:pt x="4477" y="1"/>
                      <a:pt x="288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6868131" y="1947571"/>
                <a:ext cx="80582" cy="80559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9" y="0"/>
                    </a:moveTo>
                    <a:cubicBezTo>
                      <a:pt x="810" y="0"/>
                      <a:pt x="1" y="810"/>
                      <a:pt x="1" y="1798"/>
                    </a:cubicBezTo>
                    <a:cubicBezTo>
                      <a:pt x="1" y="2798"/>
                      <a:pt x="810" y="3596"/>
                      <a:pt x="1799" y="3596"/>
                    </a:cubicBezTo>
                    <a:cubicBezTo>
                      <a:pt x="2799" y="3596"/>
                      <a:pt x="3596" y="2798"/>
                      <a:pt x="3596" y="1798"/>
                    </a:cubicBezTo>
                    <a:cubicBezTo>
                      <a:pt x="3596" y="810"/>
                      <a:pt x="2799" y="0"/>
                      <a:pt x="1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21"/>
            <p:cNvGrpSpPr/>
            <p:nvPr/>
          </p:nvGrpSpPr>
          <p:grpSpPr>
            <a:xfrm>
              <a:off x="3188369" y="3483115"/>
              <a:ext cx="129106" cy="129106"/>
              <a:chOff x="6843869" y="3483115"/>
              <a:chExt cx="129106" cy="129106"/>
            </a:xfrm>
          </p:grpSpPr>
          <p:sp>
            <p:nvSpPr>
              <p:cNvPr id="601" name="Google Shape;601;p21"/>
              <p:cNvSpPr/>
              <p:nvPr/>
            </p:nvSpPr>
            <p:spPr>
              <a:xfrm>
                <a:off x="6843869" y="3483115"/>
                <a:ext cx="129106" cy="129106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763" extrusionOk="0">
                    <a:moveTo>
                      <a:pt x="2882" y="0"/>
                    </a:moveTo>
                    <a:cubicBezTo>
                      <a:pt x="1298" y="0"/>
                      <a:pt x="0" y="1286"/>
                      <a:pt x="0" y="2881"/>
                    </a:cubicBezTo>
                    <a:cubicBezTo>
                      <a:pt x="0" y="4465"/>
                      <a:pt x="1298" y="5763"/>
                      <a:pt x="2882" y="5763"/>
                    </a:cubicBezTo>
                    <a:cubicBezTo>
                      <a:pt x="4477" y="5763"/>
                      <a:pt x="5763" y="4465"/>
                      <a:pt x="5763" y="2881"/>
                    </a:cubicBezTo>
                    <a:cubicBezTo>
                      <a:pt x="5763" y="1286"/>
                      <a:pt x="4477" y="0"/>
                      <a:pt x="28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6868131" y="3507108"/>
                <a:ext cx="80582" cy="8085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609" extrusionOk="0">
                    <a:moveTo>
                      <a:pt x="1799" y="1"/>
                    </a:moveTo>
                    <a:cubicBezTo>
                      <a:pt x="810" y="1"/>
                      <a:pt x="1" y="810"/>
                      <a:pt x="1" y="1810"/>
                    </a:cubicBezTo>
                    <a:cubicBezTo>
                      <a:pt x="1" y="2799"/>
                      <a:pt x="810" y="3608"/>
                      <a:pt x="1799" y="3608"/>
                    </a:cubicBezTo>
                    <a:cubicBezTo>
                      <a:pt x="2799" y="3608"/>
                      <a:pt x="3596" y="2799"/>
                      <a:pt x="3596" y="1810"/>
                    </a:cubicBezTo>
                    <a:cubicBezTo>
                      <a:pt x="3596" y="810"/>
                      <a:pt x="2799" y="1"/>
                      <a:pt x="1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21"/>
            <p:cNvGrpSpPr/>
            <p:nvPr/>
          </p:nvGrpSpPr>
          <p:grpSpPr>
            <a:xfrm>
              <a:off x="4507596" y="1176977"/>
              <a:ext cx="128859" cy="129128"/>
              <a:chOff x="8163096" y="1176977"/>
              <a:chExt cx="128859" cy="129128"/>
            </a:xfrm>
          </p:grpSpPr>
          <p:sp>
            <p:nvSpPr>
              <p:cNvPr id="604" name="Google Shape;604;p21"/>
              <p:cNvSpPr/>
              <p:nvPr/>
            </p:nvSpPr>
            <p:spPr>
              <a:xfrm>
                <a:off x="8163096" y="1176977"/>
                <a:ext cx="128859" cy="129128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64" extrusionOk="0">
                    <a:moveTo>
                      <a:pt x="2882" y="1"/>
                    </a:moveTo>
                    <a:cubicBezTo>
                      <a:pt x="1286" y="1"/>
                      <a:pt x="1" y="1299"/>
                      <a:pt x="1" y="2882"/>
                    </a:cubicBezTo>
                    <a:cubicBezTo>
                      <a:pt x="1" y="4478"/>
                      <a:pt x="1286" y="5764"/>
                      <a:pt x="2882" y="5764"/>
                    </a:cubicBezTo>
                    <a:cubicBezTo>
                      <a:pt x="4465" y="5764"/>
                      <a:pt x="5751" y="4478"/>
                      <a:pt x="5751" y="2882"/>
                    </a:cubicBezTo>
                    <a:cubicBezTo>
                      <a:pt x="5751" y="1299"/>
                      <a:pt x="4465" y="1"/>
                      <a:pt x="288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8187111" y="1201261"/>
                <a:ext cx="80828" cy="80851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609" extrusionOk="0">
                    <a:moveTo>
                      <a:pt x="1810" y="0"/>
                    </a:moveTo>
                    <a:cubicBezTo>
                      <a:pt x="810" y="0"/>
                      <a:pt x="0" y="810"/>
                      <a:pt x="0" y="1798"/>
                    </a:cubicBezTo>
                    <a:cubicBezTo>
                      <a:pt x="0" y="2798"/>
                      <a:pt x="810" y="3608"/>
                      <a:pt x="1810" y="3608"/>
                    </a:cubicBezTo>
                    <a:cubicBezTo>
                      <a:pt x="2798" y="3608"/>
                      <a:pt x="3608" y="2798"/>
                      <a:pt x="3608" y="1798"/>
                    </a:cubicBezTo>
                    <a:cubicBezTo>
                      <a:pt x="3608" y="810"/>
                      <a:pt x="2798" y="0"/>
                      <a:pt x="1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21"/>
            <p:cNvGrpSpPr/>
            <p:nvPr/>
          </p:nvGrpSpPr>
          <p:grpSpPr>
            <a:xfrm>
              <a:off x="4507596" y="4246743"/>
              <a:ext cx="128859" cy="129128"/>
              <a:chOff x="8163096" y="4246743"/>
              <a:chExt cx="128859" cy="129128"/>
            </a:xfrm>
          </p:grpSpPr>
          <p:sp>
            <p:nvSpPr>
              <p:cNvPr id="607" name="Google Shape;607;p21"/>
              <p:cNvSpPr/>
              <p:nvPr/>
            </p:nvSpPr>
            <p:spPr>
              <a:xfrm>
                <a:off x="8163096" y="4246743"/>
                <a:ext cx="128859" cy="129128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64" extrusionOk="0">
                    <a:moveTo>
                      <a:pt x="2882" y="1"/>
                    </a:moveTo>
                    <a:cubicBezTo>
                      <a:pt x="1286" y="1"/>
                      <a:pt x="1" y="1287"/>
                      <a:pt x="1" y="2882"/>
                    </a:cubicBezTo>
                    <a:cubicBezTo>
                      <a:pt x="1" y="4477"/>
                      <a:pt x="1286" y="5763"/>
                      <a:pt x="2882" y="5763"/>
                    </a:cubicBezTo>
                    <a:cubicBezTo>
                      <a:pt x="4465" y="5763"/>
                      <a:pt x="5751" y="4477"/>
                      <a:pt x="5751" y="2882"/>
                    </a:cubicBezTo>
                    <a:cubicBezTo>
                      <a:pt x="5751" y="1287"/>
                      <a:pt x="4465" y="1"/>
                      <a:pt x="288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8187111" y="4271027"/>
                <a:ext cx="80828" cy="8055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596" extrusionOk="0">
                    <a:moveTo>
                      <a:pt x="1810" y="0"/>
                    </a:moveTo>
                    <a:cubicBezTo>
                      <a:pt x="810" y="0"/>
                      <a:pt x="0" y="810"/>
                      <a:pt x="0" y="1798"/>
                    </a:cubicBezTo>
                    <a:cubicBezTo>
                      <a:pt x="0" y="2798"/>
                      <a:pt x="810" y="3596"/>
                      <a:pt x="1810" y="3596"/>
                    </a:cubicBezTo>
                    <a:cubicBezTo>
                      <a:pt x="2798" y="3596"/>
                      <a:pt x="3608" y="2798"/>
                      <a:pt x="3608" y="1798"/>
                    </a:cubicBezTo>
                    <a:cubicBezTo>
                      <a:pt x="3608" y="810"/>
                      <a:pt x="2798" y="0"/>
                      <a:pt x="1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21"/>
            <p:cNvGrpSpPr/>
            <p:nvPr/>
          </p:nvGrpSpPr>
          <p:grpSpPr>
            <a:xfrm>
              <a:off x="5830564" y="1923287"/>
              <a:ext cx="129128" cy="129128"/>
              <a:chOff x="9486064" y="1923287"/>
              <a:chExt cx="129128" cy="129128"/>
            </a:xfrm>
          </p:grpSpPr>
          <p:sp>
            <p:nvSpPr>
              <p:cNvPr id="610" name="Google Shape;610;p21"/>
              <p:cNvSpPr/>
              <p:nvPr/>
            </p:nvSpPr>
            <p:spPr>
              <a:xfrm>
                <a:off x="9486064" y="1923287"/>
                <a:ext cx="129128" cy="129128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5764" extrusionOk="0">
                    <a:moveTo>
                      <a:pt x="2882" y="1"/>
                    </a:moveTo>
                    <a:cubicBezTo>
                      <a:pt x="1286" y="1"/>
                      <a:pt x="1" y="1286"/>
                      <a:pt x="1" y="2882"/>
                    </a:cubicBezTo>
                    <a:cubicBezTo>
                      <a:pt x="1" y="4477"/>
                      <a:pt x="1286" y="5763"/>
                      <a:pt x="2882" y="5763"/>
                    </a:cubicBezTo>
                    <a:cubicBezTo>
                      <a:pt x="4477" y="5763"/>
                      <a:pt x="5763" y="4477"/>
                      <a:pt x="5763" y="2882"/>
                    </a:cubicBezTo>
                    <a:cubicBezTo>
                      <a:pt x="5763" y="1286"/>
                      <a:pt x="4477" y="1"/>
                      <a:pt x="288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9510326" y="1947571"/>
                <a:ext cx="80582" cy="80559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9" y="0"/>
                    </a:moveTo>
                    <a:cubicBezTo>
                      <a:pt x="799" y="0"/>
                      <a:pt x="1" y="810"/>
                      <a:pt x="1" y="1798"/>
                    </a:cubicBezTo>
                    <a:cubicBezTo>
                      <a:pt x="1" y="2798"/>
                      <a:pt x="799" y="3596"/>
                      <a:pt x="1799" y="3596"/>
                    </a:cubicBezTo>
                    <a:cubicBezTo>
                      <a:pt x="2787" y="3596"/>
                      <a:pt x="3597" y="2798"/>
                      <a:pt x="3597" y="1798"/>
                    </a:cubicBezTo>
                    <a:cubicBezTo>
                      <a:pt x="3597" y="810"/>
                      <a:pt x="2787" y="0"/>
                      <a:pt x="1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21"/>
            <p:cNvGrpSpPr/>
            <p:nvPr/>
          </p:nvGrpSpPr>
          <p:grpSpPr>
            <a:xfrm>
              <a:off x="5830564" y="3483115"/>
              <a:ext cx="129128" cy="129106"/>
              <a:chOff x="9486064" y="3483115"/>
              <a:chExt cx="129128" cy="129106"/>
            </a:xfrm>
          </p:grpSpPr>
          <p:sp>
            <p:nvSpPr>
              <p:cNvPr id="613" name="Google Shape;613;p21"/>
              <p:cNvSpPr/>
              <p:nvPr/>
            </p:nvSpPr>
            <p:spPr>
              <a:xfrm>
                <a:off x="9486064" y="3483115"/>
                <a:ext cx="129128" cy="129106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5763" extrusionOk="0">
                    <a:moveTo>
                      <a:pt x="2882" y="0"/>
                    </a:moveTo>
                    <a:cubicBezTo>
                      <a:pt x="1286" y="0"/>
                      <a:pt x="1" y="1286"/>
                      <a:pt x="1" y="2881"/>
                    </a:cubicBezTo>
                    <a:cubicBezTo>
                      <a:pt x="1" y="4465"/>
                      <a:pt x="1286" y="5763"/>
                      <a:pt x="2882" y="5763"/>
                    </a:cubicBezTo>
                    <a:cubicBezTo>
                      <a:pt x="4477" y="5763"/>
                      <a:pt x="5763" y="4465"/>
                      <a:pt x="5763" y="2881"/>
                    </a:cubicBezTo>
                    <a:cubicBezTo>
                      <a:pt x="5763" y="1286"/>
                      <a:pt x="4477" y="0"/>
                      <a:pt x="28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9510326" y="3507108"/>
                <a:ext cx="80582" cy="8085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609" extrusionOk="0">
                    <a:moveTo>
                      <a:pt x="1799" y="1"/>
                    </a:moveTo>
                    <a:cubicBezTo>
                      <a:pt x="799" y="1"/>
                      <a:pt x="1" y="810"/>
                      <a:pt x="1" y="1810"/>
                    </a:cubicBezTo>
                    <a:cubicBezTo>
                      <a:pt x="1" y="2799"/>
                      <a:pt x="799" y="3608"/>
                      <a:pt x="1799" y="3608"/>
                    </a:cubicBezTo>
                    <a:cubicBezTo>
                      <a:pt x="2787" y="3608"/>
                      <a:pt x="3597" y="2799"/>
                      <a:pt x="3597" y="1810"/>
                    </a:cubicBezTo>
                    <a:cubicBezTo>
                      <a:pt x="3597" y="810"/>
                      <a:pt x="2787" y="1"/>
                      <a:pt x="1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5" name="Google Shape;615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616" name="Google Shape;616;p21"/>
          <p:cNvSpPr/>
          <p:nvPr/>
        </p:nvSpPr>
        <p:spPr>
          <a:xfrm>
            <a:off x="3427626" y="1082775"/>
            <a:ext cx="1129355" cy="1279384"/>
          </a:xfrm>
          <a:custGeom>
            <a:avLst/>
            <a:gdLst/>
            <a:ahLst/>
            <a:cxnLst/>
            <a:rect l="l" t="t" r="r" b="b"/>
            <a:pathLst>
              <a:path w="50412" h="57109" extrusionOk="0">
                <a:moveTo>
                  <a:pt x="25206" y="0"/>
                </a:moveTo>
                <a:cubicBezTo>
                  <a:pt x="24619" y="0"/>
                  <a:pt x="24033" y="128"/>
                  <a:pt x="23586" y="384"/>
                </a:cubicBezTo>
                <a:lnTo>
                  <a:pt x="1619" y="13064"/>
                </a:lnTo>
                <a:cubicBezTo>
                  <a:pt x="738" y="13588"/>
                  <a:pt x="0" y="14850"/>
                  <a:pt x="0" y="15874"/>
                </a:cubicBezTo>
                <a:lnTo>
                  <a:pt x="0" y="41234"/>
                </a:lnTo>
                <a:cubicBezTo>
                  <a:pt x="0" y="42258"/>
                  <a:pt x="738" y="43520"/>
                  <a:pt x="1619" y="44044"/>
                </a:cubicBezTo>
                <a:lnTo>
                  <a:pt x="23586" y="56724"/>
                </a:lnTo>
                <a:cubicBezTo>
                  <a:pt x="24033" y="56980"/>
                  <a:pt x="24619" y="57108"/>
                  <a:pt x="25206" y="57108"/>
                </a:cubicBezTo>
                <a:cubicBezTo>
                  <a:pt x="25792" y="57108"/>
                  <a:pt x="26378" y="56980"/>
                  <a:pt x="26825" y="56724"/>
                </a:cubicBezTo>
                <a:lnTo>
                  <a:pt x="48792" y="44044"/>
                </a:lnTo>
                <a:cubicBezTo>
                  <a:pt x="49685" y="43520"/>
                  <a:pt x="50411" y="42258"/>
                  <a:pt x="50411" y="41234"/>
                </a:cubicBezTo>
                <a:lnTo>
                  <a:pt x="50411" y="15874"/>
                </a:lnTo>
                <a:cubicBezTo>
                  <a:pt x="50411" y="14850"/>
                  <a:pt x="49685" y="13588"/>
                  <a:pt x="48792" y="13064"/>
                </a:cubicBezTo>
                <a:lnTo>
                  <a:pt x="26825" y="384"/>
                </a:lnTo>
                <a:cubicBezTo>
                  <a:pt x="26378" y="128"/>
                  <a:pt x="25792" y="0"/>
                  <a:pt x="25206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Earth is the third planet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21"/>
          <p:cNvSpPr/>
          <p:nvPr/>
        </p:nvSpPr>
        <p:spPr>
          <a:xfrm>
            <a:off x="3421487" y="3146498"/>
            <a:ext cx="1129086" cy="1279317"/>
          </a:xfrm>
          <a:custGeom>
            <a:avLst/>
            <a:gdLst/>
            <a:ahLst/>
            <a:cxnLst/>
            <a:rect l="l" t="t" r="r" b="b"/>
            <a:pathLst>
              <a:path w="50400" h="57106" extrusionOk="0">
                <a:moveTo>
                  <a:pt x="25194" y="1"/>
                </a:moveTo>
                <a:cubicBezTo>
                  <a:pt x="24607" y="1"/>
                  <a:pt x="24021" y="132"/>
                  <a:pt x="23575" y="393"/>
                </a:cubicBezTo>
                <a:lnTo>
                  <a:pt x="1620" y="13062"/>
                </a:lnTo>
                <a:cubicBezTo>
                  <a:pt x="727" y="13586"/>
                  <a:pt x="0" y="14848"/>
                  <a:pt x="0" y="15872"/>
                </a:cubicBezTo>
                <a:lnTo>
                  <a:pt x="0" y="41232"/>
                </a:lnTo>
                <a:cubicBezTo>
                  <a:pt x="0" y="42256"/>
                  <a:pt x="727" y="43518"/>
                  <a:pt x="1620" y="44042"/>
                </a:cubicBezTo>
                <a:lnTo>
                  <a:pt x="23575" y="56722"/>
                </a:lnTo>
                <a:cubicBezTo>
                  <a:pt x="24021" y="56978"/>
                  <a:pt x="24607" y="57106"/>
                  <a:pt x="25194" y="57106"/>
                </a:cubicBezTo>
                <a:cubicBezTo>
                  <a:pt x="25780" y="57106"/>
                  <a:pt x="26367" y="56978"/>
                  <a:pt x="26813" y="56722"/>
                </a:cubicBezTo>
                <a:lnTo>
                  <a:pt x="48780" y="44042"/>
                </a:lnTo>
                <a:cubicBezTo>
                  <a:pt x="49673" y="43518"/>
                  <a:pt x="50399" y="42256"/>
                  <a:pt x="50399" y="41232"/>
                </a:cubicBezTo>
                <a:lnTo>
                  <a:pt x="50399" y="15872"/>
                </a:lnTo>
                <a:cubicBezTo>
                  <a:pt x="50399" y="14848"/>
                  <a:pt x="49673" y="13586"/>
                  <a:pt x="48780" y="13062"/>
                </a:cubicBezTo>
                <a:lnTo>
                  <a:pt x="26813" y="393"/>
                </a:lnTo>
                <a:cubicBezTo>
                  <a:pt x="26367" y="132"/>
                  <a:pt x="25780" y="1"/>
                  <a:pt x="25194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 is terribly hot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21"/>
          <p:cNvSpPr/>
          <p:nvPr/>
        </p:nvSpPr>
        <p:spPr>
          <a:xfrm>
            <a:off x="2864813" y="2114737"/>
            <a:ext cx="1129108" cy="1279116"/>
          </a:xfrm>
          <a:custGeom>
            <a:avLst/>
            <a:gdLst/>
            <a:ahLst/>
            <a:cxnLst/>
            <a:rect l="l" t="t" r="r" b="b"/>
            <a:pathLst>
              <a:path w="50401" h="57097" extrusionOk="0">
                <a:moveTo>
                  <a:pt x="25199" y="0"/>
                </a:moveTo>
                <a:cubicBezTo>
                  <a:pt x="24611" y="0"/>
                  <a:pt x="24022" y="128"/>
                  <a:pt x="23575" y="384"/>
                </a:cubicBezTo>
                <a:lnTo>
                  <a:pt x="1620" y="13064"/>
                </a:lnTo>
                <a:cubicBezTo>
                  <a:pt x="727" y="13576"/>
                  <a:pt x="1" y="14838"/>
                  <a:pt x="1" y="15874"/>
                </a:cubicBezTo>
                <a:lnTo>
                  <a:pt x="1" y="41235"/>
                </a:lnTo>
                <a:cubicBezTo>
                  <a:pt x="1" y="42258"/>
                  <a:pt x="727" y="43521"/>
                  <a:pt x="1620" y="44032"/>
                </a:cubicBezTo>
                <a:lnTo>
                  <a:pt x="23575" y="56713"/>
                </a:lnTo>
                <a:cubicBezTo>
                  <a:pt x="24022" y="56969"/>
                  <a:pt x="24611" y="57097"/>
                  <a:pt x="25199" y="57097"/>
                </a:cubicBezTo>
                <a:cubicBezTo>
                  <a:pt x="25787" y="57097"/>
                  <a:pt x="26373" y="56969"/>
                  <a:pt x="26814" y="56713"/>
                </a:cubicBezTo>
                <a:lnTo>
                  <a:pt x="48781" y="44032"/>
                </a:lnTo>
                <a:cubicBezTo>
                  <a:pt x="49674" y="43521"/>
                  <a:pt x="50400" y="42258"/>
                  <a:pt x="50400" y="41235"/>
                </a:cubicBezTo>
                <a:lnTo>
                  <a:pt x="50400" y="15874"/>
                </a:lnTo>
                <a:cubicBezTo>
                  <a:pt x="50400" y="14838"/>
                  <a:pt x="49674" y="13576"/>
                  <a:pt x="48781" y="13064"/>
                </a:cubicBezTo>
                <a:lnTo>
                  <a:pt x="26814" y="384"/>
                </a:lnTo>
                <a:cubicBezTo>
                  <a:pt x="26373" y="128"/>
                  <a:pt x="25787" y="0"/>
                  <a:pt x="25199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21"/>
          <p:cNvSpPr/>
          <p:nvPr/>
        </p:nvSpPr>
        <p:spPr>
          <a:xfrm>
            <a:off x="4593487" y="3146498"/>
            <a:ext cx="1129086" cy="1279317"/>
          </a:xfrm>
          <a:custGeom>
            <a:avLst/>
            <a:gdLst/>
            <a:ahLst/>
            <a:cxnLst/>
            <a:rect l="l" t="t" r="r" b="b"/>
            <a:pathLst>
              <a:path w="50400" h="57106" extrusionOk="0">
                <a:moveTo>
                  <a:pt x="25206" y="1"/>
                </a:moveTo>
                <a:cubicBezTo>
                  <a:pt x="24619" y="1"/>
                  <a:pt x="24033" y="132"/>
                  <a:pt x="23587" y="393"/>
                </a:cubicBezTo>
                <a:lnTo>
                  <a:pt x="1620" y="13062"/>
                </a:lnTo>
                <a:cubicBezTo>
                  <a:pt x="727" y="13586"/>
                  <a:pt x="0" y="14848"/>
                  <a:pt x="0" y="15872"/>
                </a:cubicBezTo>
                <a:lnTo>
                  <a:pt x="0" y="41232"/>
                </a:lnTo>
                <a:cubicBezTo>
                  <a:pt x="0" y="42256"/>
                  <a:pt x="727" y="43518"/>
                  <a:pt x="1620" y="44042"/>
                </a:cubicBezTo>
                <a:lnTo>
                  <a:pt x="23587" y="56722"/>
                </a:lnTo>
                <a:cubicBezTo>
                  <a:pt x="24033" y="56978"/>
                  <a:pt x="24619" y="57106"/>
                  <a:pt x="25206" y="57106"/>
                </a:cubicBezTo>
                <a:cubicBezTo>
                  <a:pt x="25792" y="57106"/>
                  <a:pt x="26379" y="56978"/>
                  <a:pt x="26825" y="56722"/>
                </a:cubicBezTo>
                <a:lnTo>
                  <a:pt x="48780" y="44042"/>
                </a:lnTo>
                <a:cubicBezTo>
                  <a:pt x="49673" y="43518"/>
                  <a:pt x="50399" y="42256"/>
                  <a:pt x="50399" y="41232"/>
                </a:cubicBezTo>
                <a:lnTo>
                  <a:pt x="50399" y="15872"/>
                </a:lnTo>
                <a:cubicBezTo>
                  <a:pt x="50399" y="14848"/>
                  <a:pt x="49673" y="13586"/>
                  <a:pt x="48780" y="13062"/>
                </a:cubicBezTo>
                <a:lnTo>
                  <a:pt x="26825" y="393"/>
                </a:lnTo>
                <a:cubicBezTo>
                  <a:pt x="26379" y="132"/>
                  <a:pt x="25792" y="1"/>
                  <a:pt x="25206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Sun</a:t>
            </a:r>
            <a:b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a star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21"/>
          <p:cNvSpPr/>
          <p:nvPr/>
        </p:nvSpPr>
        <p:spPr>
          <a:xfrm>
            <a:off x="4593487" y="1082775"/>
            <a:ext cx="1129086" cy="1279384"/>
          </a:xfrm>
          <a:custGeom>
            <a:avLst/>
            <a:gdLst/>
            <a:ahLst/>
            <a:cxnLst/>
            <a:rect l="l" t="t" r="r" b="b"/>
            <a:pathLst>
              <a:path w="50400" h="57109" extrusionOk="0">
                <a:moveTo>
                  <a:pt x="25206" y="0"/>
                </a:moveTo>
                <a:cubicBezTo>
                  <a:pt x="24619" y="0"/>
                  <a:pt x="24033" y="128"/>
                  <a:pt x="23587" y="384"/>
                </a:cubicBezTo>
                <a:lnTo>
                  <a:pt x="1620" y="13064"/>
                </a:lnTo>
                <a:cubicBezTo>
                  <a:pt x="727" y="13588"/>
                  <a:pt x="0" y="14850"/>
                  <a:pt x="0" y="15874"/>
                </a:cubicBezTo>
                <a:lnTo>
                  <a:pt x="0" y="41234"/>
                </a:lnTo>
                <a:cubicBezTo>
                  <a:pt x="0" y="42258"/>
                  <a:pt x="727" y="43520"/>
                  <a:pt x="1620" y="44044"/>
                </a:cubicBezTo>
                <a:lnTo>
                  <a:pt x="23587" y="56724"/>
                </a:lnTo>
                <a:cubicBezTo>
                  <a:pt x="24033" y="56980"/>
                  <a:pt x="24619" y="57108"/>
                  <a:pt x="25206" y="57108"/>
                </a:cubicBezTo>
                <a:cubicBezTo>
                  <a:pt x="25792" y="57108"/>
                  <a:pt x="26379" y="56980"/>
                  <a:pt x="26825" y="56724"/>
                </a:cubicBezTo>
                <a:lnTo>
                  <a:pt x="48780" y="44044"/>
                </a:lnTo>
                <a:cubicBezTo>
                  <a:pt x="49673" y="43520"/>
                  <a:pt x="50399" y="42258"/>
                  <a:pt x="50399" y="41234"/>
                </a:cubicBezTo>
                <a:lnTo>
                  <a:pt x="50399" y="15874"/>
                </a:lnTo>
                <a:cubicBezTo>
                  <a:pt x="50399" y="14850"/>
                  <a:pt x="49673" y="13588"/>
                  <a:pt x="48780" y="13064"/>
                </a:cubicBezTo>
                <a:lnTo>
                  <a:pt x="26825" y="384"/>
                </a:lnTo>
                <a:cubicBezTo>
                  <a:pt x="26379" y="128"/>
                  <a:pt x="25792" y="0"/>
                  <a:pt x="25206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Saturn is ringed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21"/>
          <p:cNvSpPr/>
          <p:nvPr/>
        </p:nvSpPr>
        <p:spPr>
          <a:xfrm>
            <a:off x="5150139" y="2114737"/>
            <a:ext cx="1129086" cy="1279116"/>
          </a:xfrm>
          <a:custGeom>
            <a:avLst/>
            <a:gdLst/>
            <a:ahLst/>
            <a:cxnLst/>
            <a:rect l="l" t="t" r="r" b="b"/>
            <a:pathLst>
              <a:path w="50400" h="57097" extrusionOk="0">
                <a:moveTo>
                  <a:pt x="25202" y="0"/>
                </a:moveTo>
                <a:cubicBezTo>
                  <a:pt x="24614" y="0"/>
                  <a:pt x="24027" y="128"/>
                  <a:pt x="23587" y="384"/>
                </a:cubicBezTo>
                <a:lnTo>
                  <a:pt x="1620" y="13064"/>
                </a:lnTo>
                <a:cubicBezTo>
                  <a:pt x="727" y="13576"/>
                  <a:pt x="1" y="14838"/>
                  <a:pt x="1" y="15874"/>
                </a:cubicBezTo>
                <a:lnTo>
                  <a:pt x="1" y="41235"/>
                </a:lnTo>
                <a:cubicBezTo>
                  <a:pt x="1" y="42258"/>
                  <a:pt x="727" y="43521"/>
                  <a:pt x="1620" y="44032"/>
                </a:cubicBezTo>
                <a:lnTo>
                  <a:pt x="23587" y="56713"/>
                </a:lnTo>
                <a:cubicBezTo>
                  <a:pt x="24027" y="56969"/>
                  <a:pt x="24614" y="57097"/>
                  <a:pt x="25202" y="57097"/>
                </a:cubicBezTo>
                <a:cubicBezTo>
                  <a:pt x="25790" y="57097"/>
                  <a:pt x="26379" y="56969"/>
                  <a:pt x="26825" y="56713"/>
                </a:cubicBezTo>
                <a:lnTo>
                  <a:pt x="48781" y="44032"/>
                </a:lnTo>
                <a:cubicBezTo>
                  <a:pt x="49674" y="43521"/>
                  <a:pt x="50400" y="42258"/>
                  <a:pt x="50400" y="41235"/>
                </a:cubicBezTo>
                <a:lnTo>
                  <a:pt x="50400" y="15874"/>
                </a:lnTo>
                <a:cubicBezTo>
                  <a:pt x="50400" y="14838"/>
                  <a:pt x="49674" y="13576"/>
                  <a:pt x="48781" y="13064"/>
                </a:cubicBezTo>
                <a:lnTo>
                  <a:pt x="26825" y="384"/>
                </a:lnTo>
                <a:cubicBezTo>
                  <a:pt x="26379" y="128"/>
                  <a:pt x="25790" y="0"/>
                  <a:pt x="25202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2" name="Google Shape;622;p21"/>
          <p:cNvGrpSpPr/>
          <p:nvPr/>
        </p:nvGrpSpPr>
        <p:grpSpPr>
          <a:xfrm>
            <a:off x="3888250" y="1979633"/>
            <a:ext cx="1367484" cy="1549262"/>
            <a:chOff x="3888250" y="1979633"/>
            <a:chExt cx="1367484" cy="1549262"/>
          </a:xfrm>
        </p:grpSpPr>
        <p:sp>
          <p:nvSpPr>
            <p:cNvPr id="623" name="Google Shape;623;p21"/>
            <p:cNvSpPr/>
            <p:nvPr/>
          </p:nvSpPr>
          <p:spPr>
            <a:xfrm>
              <a:off x="3888250" y="1979633"/>
              <a:ext cx="1367484" cy="1549262"/>
            </a:xfrm>
            <a:custGeom>
              <a:avLst/>
              <a:gdLst/>
              <a:ahLst/>
              <a:cxnLst/>
              <a:rect l="l" t="t" r="r" b="b"/>
              <a:pathLst>
                <a:path w="62116" h="70373" extrusionOk="0">
                  <a:moveTo>
                    <a:pt x="31058" y="1"/>
                  </a:moveTo>
                  <a:cubicBezTo>
                    <a:pt x="30335" y="1"/>
                    <a:pt x="29611" y="158"/>
                    <a:pt x="29064" y="474"/>
                  </a:cubicBezTo>
                  <a:lnTo>
                    <a:pt x="1989" y="16107"/>
                  </a:lnTo>
                  <a:cubicBezTo>
                    <a:pt x="893" y="16738"/>
                    <a:pt x="0" y="18297"/>
                    <a:pt x="0" y="19560"/>
                  </a:cubicBezTo>
                  <a:lnTo>
                    <a:pt x="0" y="50813"/>
                  </a:lnTo>
                  <a:cubicBezTo>
                    <a:pt x="0" y="52087"/>
                    <a:pt x="893" y="53635"/>
                    <a:pt x="1989" y="54266"/>
                  </a:cubicBezTo>
                  <a:lnTo>
                    <a:pt x="29064" y="69899"/>
                  </a:lnTo>
                  <a:cubicBezTo>
                    <a:pt x="29611" y="70215"/>
                    <a:pt x="30335" y="70372"/>
                    <a:pt x="31058" y="70372"/>
                  </a:cubicBezTo>
                  <a:cubicBezTo>
                    <a:pt x="31781" y="70372"/>
                    <a:pt x="32504" y="70215"/>
                    <a:pt x="33052" y="69899"/>
                  </a:cubicBezTo>
                  <a:lnTo>
                    <a:pt x="60127" y="54266"/>
                  </a:lnTo>
                  <a:cubicBezTo>
                    <a:pt x="61222" y="53635"/>
                    <a:pt x="62115" y="52087"/>
                    <a:pt x="62115" y="50813"/>
                  </a:cubicBezTo>
                  <a:lnTo>
                    <a:pt x="62115" y="19560"/>
                  </a:lnTo>
                  <a:cubicBezTo>
                    <a:pt x="62115" y="18297"/>
                    <a:pt x="61222" y="16738"/>
                    <a:pt x="60127" y="16107"/>
                  </a:cubicBezTo>
                  <a:lnTo>
                    <a:pt x="33052" y="474"/>
                  </a:lnTo>
                  <a:cubicBezTo>
                    <a:pt x="32504" y="158"/>
                    <a:pt x="31781" y="1"/>
                    <a:pt x="31058" y="1"/>
                  </a:cubicBezTo>
                  <a:close/>
                </a:path>
              </a:pathLst>
            </a:custGeom>
            <a:solidFill>
              <a:srgbClr val="FFFFFF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946172" y="2042221"/>
              <a:ext cx="1251641" cy="1424084"/>
            </a:xfrm>
            <a:custGeom>
              <a:avLst/>
              <a:gdLst/>
              <a:ahLst/>
              <a:cxnLst/>
              <a:rect l="l" t="t" r="r" b="b"/>
              <a:pathLst>
                <a:path w="56854" h="64687" extrusionOk="0">
                  <a:moveTo>
                    <a:pt x="56853" y="18038"/>
                  </a:moveTo>
                  <a:cubicBezTo>
                    <a:pt x="56853" y="16883"/>
                    <a:pt x="56032" y="15454"/>
                    <a:pt x="55019" y="14883"/>
                  </a:cubicBezTo>
                  <a:lnTo>
                    <a:pt x="30254" y="572"/>
                  </a:lnTo>
                  <a:cubicBezTo>
                    <a:pt x="29254" y="0"/>
                    <a:pt x="27599" y="0"/>
                    <a:pt x="26599" y="572"/>
                  </a:cubicBezTo>
                  <a:lnTo>
                    <a:pt x="1834" y="14883"/>
                  </a:lnTo>
                  <a:cubicBezTo>
                    <a:pt x="822" y="15454"/>
                    <a:pt x="1" y="16883"/>
                    <a:pt x="1" y="18038"/>
                  </a:cubicBezTo>
                  <a:lnTo>
                    <a:pt x="1" y="46649"/>
                  </a:lnTo>
                  <a:cubicBezTo>
                    <a:pt x="1" y="47804"/>
                    <a:pt x="822" y="49232"/>
                    <a:pt x="1834" y="49804"/>
                  </a:cubicBezTo>
                  <a:lnTo>
                    <a:pt x="26599" y="64115"/>
                  </a:lnTo>
                  <a:cubicBezTo>
                    <a:pt x="27599" y="64687"/>
                    <a:pt x="29254" y="64687"/>
                    <a:pt x="30254" y="64115"/>
                  </a:cubicBezTo>
                  <a:lnTo>
                    <a:pt x="55019" y="49804"/>
                  </a:lnTo>
                  <a:cubicBezTo>
                    <a:pt x="56032" y="49232"/>
                    <a:pt x="56853" y="47804"/>
                    <a:pt x="56853" y="46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 txBox="1"/>
            <p:nvPr/>
          </p:nvSpPr>
          <p:spPr>
            <a:xfrm>
              <a:off x="3993442" y="2764347"/>
              <a:ext cx="11571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6" name="Google Shape;626;p21"/>
          <p:cNvGrpSpPr/>
          <p:nvPr/>
        </p:nvGrpSpPr>
        <p:grpSpPr>
          <a:xfrm>
            <a:off x="4383529" y="2373979"/>
            <a:ext cx="376926" cy="370324"/>
            <a:chOff x="-40748275" y="3238700"/>
            <a:chExt cx="322600" cy="316950"/>
          </a:xfrm>
        </p:grpSpPr>
        <p:sp>
          <p:nvSpPr>
            <p:cNvPr id="627" name="Google Shape;627;p2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sp>
        <p:nvSpPr>
          <p:cNvPr id="638" name="Google Shape;638;p22"/>
          <p:cNvSpPr/>
          <p:nvPr/>
        </p:nvSpPr>
        <p:spPr>
          <a:xfrm>
            <a:off x="3283013" y="1266013"/>
            <a:ext cx="2578025" cy="2976575"/>
          </a:xfrm>
          <a:custGeom>
            <a:avLst/>
            <a:gdLst/>
            <a:ahLst/>
            <a:cxnLst/>
            <a:rect l="l" t="t" r="r" b="b"/>
            <a:pathLst>
              <a:path w="103121" h="119063" fill="none" extrusionOk="0">
                <a:moveTo>
                  <a:pt x="0" y="29766"/>
                </a:moveTo>
                <a:lnTo>
                  <a:pt x="51554" y="0"/>
                </a:lnTo>
                <a:lnTo>
                  <a:pt x="103120" y="29766"/>
                </a:lnTo>
                <a:lnTo>
                  <a:pt x="103120" y="89297"/>
                </a:lnTo>
                <a:lnTo>
                  <a:pt x="51554" y="119062"/>
                </a:lnTo>
                <a:lnTo>
                  <a:pt x="0" y="89297"/>
                </a:lnTo>
                <a:close/>
              </a:path>
            </a:pathLst>
          </a:custGeom>
          <a:noFill/>
          <a:ln w="2887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2"/>
          <p:cNvGrpSpPr/>
          <p:nvPr/>
        </p:nvGrpSpPr>
        <p:grpSpPr>
          <a:xfrm>
            <a:off x="704287" y="1380588"/>
            <a:ext cx="3491050" cy="1639825"/>
            <a:chOff x="704287" y="1380588"/>
            <a:chExt cx="3491050" cy="1639825"/>
          </a:xfrm>
        </p:grpSpPr>
        <p:grpSp>
          <p:nvGrpSpPr>
            <p:cNvPr id="640" name="Google Shape;640;p22"/>
            <p:cNvGrpSpPr/>
            <p:nvPr/>
          </p:nvGrpSpPr>
          <p:grpSpPr>
            <a:xfrm>
              <a:off x="704287" y="1641625"/>
              <a:ext cx="2980176" cy="697399"/>
              <a:chOff x="704287" y="1641625"/>
              <a:chExt cx="2980176" cy="697399"/>
            </a:xfrm>
          </p:grpSpPr>
          <p:cxnSp>
            <p:nvCxnSpPr>
              <p:cNvPr id="641" name="Google Shape;641;p22"/>
              <p:cNvCxnSpPr/>
              <p:nvPr/>
            </p:nvCxnSpPr>
            <p:spPr>
              <a:xfrm flipH="1">
                <a:off x="2463763" y="1641625"/>
                <a:ext cx="1220700" cy="2439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42" name="Google Shape;642;p22"/>
              <p:cNvSpPr txBox="1"/>
              <p:nvPr/>
            </p:nvSpPr>
            <p:spPr>
              <a:xfrm>
                <a:off x="704287" y="1973324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ringed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3" name="Google Shape;643;p22"/>
              <p:cNvSpPr txBox="1"/>
              <p:nvPr/>
            </p:nvSpPr>
            <p:spPr>
              <a:xfrm>
                <a:off x="704287" y="170267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44" name="Google Shape;644;p22"/>
            <p:cNvGrpSpPr/>
            <p:nvPr/>
          </p:nvGrpSpPr>
          <p:grpSpPr>
            <a:xfrm>
              <a:off x="3069588" y="1380588"/>
              <a:ext cx="1125750" cy="1639825"/>
              <a:chOff x="3069588" y="1380588"/>
              <a:chExt cx="1125750" cy="1639825"/>
            </a:xfrm>
          </p:grpSpPr>
          <p:sp>
            <p:nvSpPr>
              <p:cNvPr id="645" name="Google Shape;645;p22"/>
              <p:cNvSpPr/>
              <p:nvPr/>
            </p:nvSpPr>
            <p:spPr>
              <a:xfrm>
                <a:off x="3069588" y="1381188"/>
                <a:ext cx="1079925" cy="1639225"/>
              </a:xfrm>
              <a:custGeom>
                <a:avLst/>
                <a:gdLst/>
                <a:ahLst/>
                <a:cxnLst/>
                <a:rect l="l" t="t" r="r" b="b"/>
                <a:pathLst>
                  <a:path w="43197" h="65569" extrusionOk="0">
                    <a:moveTo>
                      <a:pt x="35195" y="1"/>
                    </a:moveTo>
                    <a:lnTo>
                      <a:pt x="1" y="60949"/>
                    </a:lnTo>
                    <a:cubicBezTo>
                      <a:pt x="882" y="62235"/>
                      <a:pt x="2048" y="63342"/>
                      <a:pt x="3489" y="64175"/>
                    </a:cubicBezTo>
                    <a:cubicBezTo>
                      <a:pt x="4918" y="64997"/>
                      <a:pt x="6466" y="65449"/>
                      <a:pt x="8013" y="65568"/>
                    </a:cubicBezTo>
                    <a:lnTo>
                      <a:pt x="43196" y="4632"/>
                    </a:lnTo>
                    <a:cubicBezTo>
                      <a:pt x="42327" y="3346"/>
                      <a:pt x="41160" y="2227"/>
                      <a:pt x="39720" y="1406"/>
                    </a:cubicBezTo>
                    <a:cubicBezTo>
                      <a:pt x="38291" y="572"/>
                      <a:pt x="36743" y="120"/>
                      <a:pt x="3519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3664313" y="1380588"/>
                <a:ext cx="531025" cy="531350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1254" extrusionOk="0">
                    <a:moveTo>
                      <a:pt x="10621" y="1"/>
                    </a:moveTo>
                    <a:cubicBezTo>
                      <a:pt x="4751" y="1"/>
                      <a:pt x="0" y="4763"/>
                      <a:pt x="0" y="10633"/>
                    </a:cubicBezTo>
                    <a:cubicBezTo>
                      <a:pt x="0" y="16491"/>
                      <a:pt x="4751" y="21254"/>
                      <a:pt x="10621" y="21254"/>
                    </a:cubicBezTo>
                    <a:cubicBezTo>
                      <a:pt x="16490" y="21254"/>
                      <a:pt x="21241" y="16491"/>
                      <a:pt x="21241" y="10633"/>
                    </a:cubicBezTo>
                    <a:cubicBezTo>
                      <a:pt x="21241" y="4763"/>
                      <a:pt x="16490" y="1"/>
                      <a:pt x="1062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47" name="Google Shape;647;p22"/>
          <p:cNvGrpSpPr/>
          <p:nvPr/>
        </p:nvGrpSpPr>
        <p:grpSpPr>
          <a:xfrm>
            <a:off x="704287" y="2436131"/>
            <a:ext cx="3447300" cy="1694532"/>
            <a:chOff x="704287" y="2436131"/>
            <a:chExt cx="3447300" cy="1694532"/>
          </a:xfrm>
        </p:grpSpPr>
        <p:grpSp>
          <p:nvGrpSpPr>
            <p:cNvPr id="648" name="Google Shape;648;p22"/>
            <p:cNvGrpSpPr/>
            <p:nvPr/>
          </p:nvGrpSpPr>
          <p:grpSpPr>
            <a:xfrm>
              <a:off x="704287" y="2436131"/>
              <a:ext cx="2354076" cy="636349"/>
              <a:chOff x="704287" y="2436131"/>
              <a:chExt cx="2354076" cy="636349"/>
            </a:xfrm>
          </p:grpSpPr>
          <p:cxnSp>
            <p:nvCxnSpPr>
              <p:cNvPr id="649" name="Google Shape;649;p22"/>
              <p:cNvCxnSpPr/>
              <p:nvPr/>
            </p:nvCxnSpPr>
            <p:spPr>
              <a:xfrm rot="10800000">
                <a:off x="2463763" y="2618977"/>
                <a:ext cx="594600" cy="1473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0" name="Google Shape;650;p22"/>
              <p:cNvSpPr txBox="1"/>
              <p:nvPr/>
            </p:nvSpPr>
            <p:spPr>
              <a:xfrm>
                <a:off x="704287" y="270678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Sun is a star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1" name="Google Shape;651;p22"/>
              <p:cNvSpPr txBox="1"/>
              <p:nvPr/>
            </p:nvSpPr>
            <p:spPr>
              <a:xfrm>
                <a:off x="704287" y="2436131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52" name="Google Shape;652;p22"/>
            <p:cNvGrpSpPr/>
            <p:nvPr/>
          </p:nvGrpSpPr>
          <p:grpSpPr>
            <a:xfrm>
              <a:off x="3025838" y="2490863"/>
              <a:ext cx="1125750" cy="1639800"/>
              <a:chOff x="3025838" y="2490863"/>
              <a:chExt cx="1125750" cy="1639800"/>
            </a:xfrm>
          </p:grpSpPr>
          <p:sp>
            <p:nvSpPr>
              <p:cNvPr id="653" name="Google Shape;653;p22"/>
              <p:cNvSpPr/>
              <p:nvPr/>
            </p:nvSpPr>
            <p:spPr>
              <a:xfrm>
                <a:off x="3071663" y="2491438"/>
                <a:ext cx="1079925" cy="1639225"/>
              </a:xfrm>
              <a:custGeom>
                <a:avLst/>
                <a:gdLst/>
                <a:ahLst/>
                <a:cxnLst/>
                <a:rect l="l" t="t" r="r" b="b"/>
                <a:pathLst>
                  <a:path w="43197" h="65569" extrusionOk="0">
                    <a:moveTo>
                      <a:pt x="8002" y="1"/>
                    </a:moveTo>
                    <a:cubicBezTo>
                      <a:pt x="6454" y="108"/>
                      <a:pt x="4906" y="572"/>
                      <a:pt x="3478" y="1394"/>
                    </a:cubicBezTo>
                    <a:cubicBezTo>
                      <a:pt x="2037" y="2227"/>
                      <a:pt x="870" y="3335"/>
                      <a:pt x="1" y="4621"/>
                    </a:cubicBezTo>
                    <a:lnTo>
                      <a:pt x="35184" y="65569"/>
                    </a:lnTo>
                    <a:cubicBezTo>
                      <a:pt x="36732" y="65449"/>
                      <a:pt x="38279" y="64997"/>
                      <a:pt x="39708" y="64164"/>
                    </a:cubicBezTo>
                    <a:cubicBezTo>
                      <a:pt x="41149" y="63330"/>
                      <a:pt x="42316" y="62223"/>
                      <a:pt x="43197" y="60937"/>
                    </a:cubicBezTo>
                    <a:lnTo>
                      <a:pt x="8002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2"/>
              <p:cNvSpPr/>
              <p:nvPr/>
            </p:nvSpPr>
            <p:spPr>
              <a:xfrm>
                <a:off x="3025838" y="2490863"/>
                <a:ext cx="531025" cy="531025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1241" extrusionOk="0">
                    <a:moveTo>
                      <a:pt x="10621" y="0"/>
                    </a:moveTo>
                    <a:cubicBezTo>
                      <a:pt x="4751" y="0"/>
                      <a:pt x="0" y="4751"/>
                      <a:pt x="0" y="10620"/>
                    </a:cubicBezTo>
                    <a:cubicBezTo>
                      <a:pt x="0" y="16490"/>
                      <a:pt x="4751" y="21241"/>
                      <a:pt x="10621" y="21241"/>
                    </a:cubicBezTo>
                    <a:cubicBezTo>
                      <a:pt x="16490" y="21241"/>
                      <a:pt x="21241" y="16490"/>
                      <a:pt x="21241" y="10620"/>
                    </a:cubicBezTo>
                    <a:cubicBezTo>
                      <a:pt x="21241" y="4751"/>
                      <a:pt x="16490" y="0"/>
                      <a:pt x="1062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55" name="Google Shape;655;p22"/>
          <p:cNvGrpSpPr/>
          <p:nvPr/>
        </p:nvGrpSpPr>
        <p:grpSpPr>
          <a:xfrm>
            <a:off x="704287" y="3169580"/>
            <a:ext cx="4775450" cy="960482"/>
            <a:chOff x="704287" y="3169580"/>
            <a:chExt cx="4775450" cy="960482"/>
          </a:xfrm>
        </p:grpSpPr>
        <p:grpSp>
          <p:nvGrpSpPr>
            <p:cNvPr id="656" name="Google Shape;656;p22"/>
            <p:cNvGrpSpPr/>
            <p:nvPr/>
          </p:nvGrpSpPr>
          <p:grpSpPr>
            <a:xfrm>
              <a:off x="704287" y="3169580"/>
              <a:ext cx="2984976" cy="697648"/>
              <a:chOff x="704287" y="3169580"/>
              <a:chExt cx="2984976" cy="697648"/>
            </a:xfrm>
          </p:grpSpPr>
          <p:cxnSp>
            <p:nvCxnSpPr>
              <p:cNvPr id="657" name="Google Shape;657;p22"/>
              <p:cNvCxnSpPr/>
              <p:nvPr/>
            </p:nvCxnSpPr>
            <p:spPr>
              <a:xfrm rot="10800000">
                <a:off x="2463763" y="3352428"/>
                <a:ext cx="1225500" cy="5148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8" name="Google Shape;658;p22"/>
              <p:cNvSpPr txBox="1"/>
              <p:nvPr/>
            </p:nvSpPr>
            <p:spPr>
              <a:xfrm>
                <a:off x="704287" y="3440229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harbors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9" name="Google Shape;659;p22"/>
              <p:cNvSpPr txBox="1"/>
              <p:nvPr/>
            </p:nvSpPr>
            <p:spPr>
              <a:xfrm>
                <a:off x="704287" y="3169580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60" name="Google Shape;660;p22"/>
            <p:cNvGrpSpPr/>
            <p:nvPr/>
          </p:nvGrpSpPr>
          <p:grpSpPr>
            <a:xfrm>
              <a:off x="3667888" y="3598738"/>
              <a:ext cx="1811850" cy="531325"/>
              <a:chOff x="3667888" y="3598738"/>
              <a:chExt cx="1811850" cy="531325"/>
            </a:xfrm>
          </p:grpSpPr>
          <p:sp>
            <p:nvSpPr>
              <p:cNvPr id="661" name="Google Shape;661;p22"/>
              <p:cNvSpPr/>
              <p:nvPr/>
            </p:nvSpPr>
            <p:spPr>
              <a:xfrm>
                <a:off x="3667888" y="3748738"/>
                <a:ext cx="1811850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72474" h="9252" extrusionOk="0">
                    <a:moveTo>
                      <a:pt x="1048" y="1"/>
                    </a:moveTo>
                    <a:cubicBezTo>
                      <a:pt x="381" y="1406"/>
                      <a:pt x="0" y="2965"/>
                      <a:pt x="0" y="4632"/>
                    </a:cubicBezTo>
                    <a:cubicBezTo>
                      <a:pt x="0" y="6287"/>
                      <a:pt x="381" y="7859"/>
                      <a:pt x="1048" y="9252"/>
                    </a:cubicBezTo>
                    <a:lnTo>
                      <a:pt x="71426" y="9252"/>
                    </a:lnTo>
                    <a:cubicBezTo>
                      <a:pt x="72092" y="7859"/>
                      <a:pt x="72473" y="6287"/>
                      <a:pt x="72473" y="4632"/>
                    </a:cubicBezTo>
                    <a:cubicBezTo>
                      <a:pt x="72473" y="2965"/>
                      <a:pt x="72092" y="1406"/>
                      <a:pt x="7142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3667888" y="3598738"/>
                <a:ext cx="531325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53" h="21253" extrusionOk="0">
                    <a:moveTo>
                      <a:pt x="10620" y="0"/>
                    </a:moveTo>
                    <a:cubicBezTo>
                      <a:pt x="4751" y="0"/>
                      <a:pt x="0" y="4763"/>
                      <a:pt x="0" y="10632"/>
                    </a:cubicBezTo>
                    <a:cubicBezTo>
                      <a:pt x="0" y="16502"/>
                      <a:pt x="4751" y="21253"/>
                      <a:pt x="10620" y="21253"/>
                    </a:cubicBezTo>
                    <a:cubicBezTo>
                      <a:pt x="16490" y="21253"/>
                      <a:pt x="21253" y="16502"/>
                      <a:pt x="21253" y="10632"/>
                    </a:cubicBezTo>
                    <a:cubicBezTo>
                      <a:pt x="21253" y="4763"/>
                      <a:pt x="16490" y="0"/>
                      <a:pt x="10620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63" name="Google Shape;663;p22"/>
          <p:cNvGrpSpPr/>
          <p:nvPr/>
        </p:nvGrpSpPr>
        <p:grpSpPr>
          <a:xfrm>
            <a:off x="4948387" y="2488163"/>
            <a:ext cx="3494976" cy="1639825"/>
            <a:chOff x="4948388" y="2488163"/>
            <a:chExt cx="3494976" cy="1639825"/>
          </a:xfrm>
        </p:grpSpPr>
        <p:grpSp>
          <p:nvGrpSpPr>
            <p:cNvPr id="664" name="Google Shape;664;p22"/>
            <p:cNvGrpSpPr/>
            <p:nvPr/>
          </p:nvGrpSpPr>
          <p:grpSpPr>
            <a:xfrm>
              <a:off x="5470963" y="3169578"/>
              <a:ext cx="2972400" cy="697650"/>
              <a:chOff x="5470963" y="3169578"/>
              <a:chExt cx="2972400" cy="697650"/>
            </a:xfrm>
          </p:grpSpPr>
          <p:cxnSp>
            <p:nvCxnSpPr>
              <p:cNvPr id="665" name="Google Shape;665;p22"/>
              <p:cNvCxnSpPr>
                <a:endCxn id="666" idx="1"/>
              </p:cNvCxnSpPr>
              <p:nvPr/>
            </p:nvCxnSpPr>
            <p:spPr>
              <a:xfrm rot="10800000" flipH="1">
                <a:off x="5470963" y="3352428"/>
                <a:ext cx="1225500" cy="5148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67" name="Google Shape;667;p22"/>
              <p:cNvSpPr txBox="1"/>
              <p:nvPr/>
            </p:nvSpPr>
            <p:spPr>
              <a:xfrm>
                <a:off x="6696463" y="344022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6" name="Google Shape;666;p22"/>
              <p:cNvSpPr txBox="1"/>
              <p:nvPr/>
            </p:nvSpPr>
            <p:spPr>
              <a:xfrm>
                <a:off x="6696463" y="3169578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68" name="Google Shape;668;p22"/>
            <p:cNvGrpSpPr/>
            <p:nvPr/>
          </p:nvGrpSpPr>
          <p:grpSpPr>
            <a:xfrm>
              <a:off x="4948388" y="2488163"/>
              <a:ext cx="1125775" cy="1639825"/>
              <a:chOff x="4948388" y="2488163"/>
              <a:chExt cx="1125775" cy="1639825"/>
            </a:xfrm>
          </p:grpSpPr>
          <p:sp>
            <p:nvSpPr>
              <p:cNvPr id="669" name="Google Shape;669;p22"/>
              <p:cNvSpPr/>
              <p:nvPr/>
            </p:nvSpPr>
            <p:spPr>
              <a:xfrm>
                <a:off x="4994238" y="2488163"/>
                <a:ext cx="1079925" cy="1639225"/>
              </a:xfrm>
              <a:custGeom>
                <a:avLst/>
                <a:gdLst/>
                <a:ahLst/>
                <a:cxnLst/>
                <a:rect l="l" t="t" r="r" b="b"/>
                <a:pathLst>
                  <a:path w="43197" h="65569" extrusionOk="0">
                    <a:moveTo>
                      <a:pt x="35195" y="1"/>
                    </a:moveTo>
                    <a:lnTo>
                      <a:pt x="0" y="60949"/>
                    </a:lnTo>
                    <a:cubicBezTo>
                      <a:pt x="881" y="62223"/>
                      <a:pt x="2048" y="63342"/>
                      <a:pt x="3489" y="64164"/>
                    </a:cubicBezTo>
                    <a:cubicBezTo>
                      <a:pt x="4918" y="64997"/>
                      <a:pt x="6465" y="65449"/>
                      <a:pt x="8013" y="65569"/>
                    </a:cubicBezTo>
                    <a:lnTo>
                      <a:pt x="43196" y="4621"/>
                    </a:lnTo>
                    <a:cubicBezTo>
                      <a:pt x="42327" y="3347"/>
                      <a:pt x="41160" y="2227"/>
                      <a:pt x="39720" y="1406"/>
                    </a:cubicBezTo>
                    <a:cubicBezTo>
                      <a:pt x="38291" y="572"/>
                      <a:pt x="36743" y="120"/>
                      <a:pt x="3519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4948388" y="3596638"/>
                <a:ext cx="531350" cy="531350"/>
              </a:xfrm>
              <a:custGeom>
                <a:avLst/>
                <a:gdLst/>
                <a:ahLst/>
                <a:cxnLst/>
                <a:rect l="l" t="t" r="r" b="b"/>
                <a:pathLst>
                  <a:path w="21254" h="21254" extrusionOk="0">
                    <a:moveTo>
                      <a:pt x="10633" y="1"/>
                    </a:moveTo>
                    <a:cubicBezTo>
                      <a:pt x="4763" y="1"/>
                      <a:pt x="1" y="4763"/>
                      <a:pt x="1" y="10633"/>
                    </a:cubicBezTo>
                    <a:cubicBezTo>
                      <a:pt x="1" y="16491"/>
                      <a:pt x="4763" y="21253"/>
                      <a:pt x="10633" y="21253"/>
                    </a:cubicBezTo>
                    <a:cubicBezTo>
                      <a:pt x="16503" y="21253"/>
                      <a:pt x="21253" y="16491"/>
                      <a:pt x="21253" y="10633"/>
                    </a:cubicBezTo>
                    <a:cubicBezTo>
                      <a:pt x="21253" y="4763"/>
                      <a:pt x="16503" y="1"/>
                      <a:pt x="1063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71" name="Google Shape;671;p22"/>
          <p:cNvGrpSpPr/>
          <p:nvPr/>
        </p:nvGrpSpPr>
        <p:grpSpPr>
          <a:xfrm>
            <a:off x="4992450" y="1387125"/>
            <a:ext cx="3450913" cy="1685349"/>
            <a:chOff x="4992450" y="1387125"/>
            <a:chExt cx="3450913" cy="1685349"/>
          </a:xfrm>
        </p:grpSpPr>
        <p:grpSp>
          <p:nvGrpSpPr>
            <p:cNvPr id="672" name="Google Shape;672;p22"/>
            <p:cNvGrpSpPr/>
            <p:nvPr/>
          </p:nvGrpSpPr>
          <p:grpSpPr>
            <a:xfrm>
              <a:off x="6101863" y="2436127"/>
              <a:ext cx="2341500" cy="636347"/>
              <a:chOff x="6101863" y="2436127"/>
              <a:chExt cx="2341500" cy="636347"/>
            </a:xfrm>
          </p:grpSpPr>
          <p:cxnSp>
            <p:nvCxnSpPr>
              <p:cNvPr id="673" name="Google Shape;673;p22"/>
              <p:cNvCxnSpPr>
                <a:endCxn id="674" idx="1"/>
              </p:cNvCxnSpPr>
              <p:nvPr/>
            </p:nvCxnSpPr>
            <p:spPr>
              <a:xfrm rot="10800000" flipH="1">
                <a:off x="6101863" y="2618977"/>
                <a:ext cx="594600" cy="1473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75" name="Google Shape;675;p22"/>
              <p:cNvSpPr txBox="1"/>
              <p:nvPr/>
            </p:nvSpPr>
            <p:spPr>
              <a:xfrm>
                <a:off x="6696463" y="2706774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very cold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4" name="Google Shape;674;p22"/>
              <p:cNvSpPr txBox="1"/>
              <p:nvPr/>
            </p:nvSpPr>
            <p:spPr>
              <a:xfrm>
                <a:off x="6696463" y="2436127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76" name="Google Shape;676;p22"/>
            <p:cNvGrpSpPr/>
            <p:nvPr/>
          </p:nvGrpSpPr>
          <p:grpSpPr>
            <a:xfrm>
              <a:off x="4992450" y="1387125"/>
              <a:ext cx="1125763" cy="1630613"/>
              <a:chOff x="4992450" y="1387125"/>
              <a:chExt cx="1125763" cy="1630613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4992450" y="1387125"/>
                <a:ext cx="1079925" cy="1630344"/>
              </a:xfrm>
              <a:custGeom>
                <a:avLst/>
                <a:gdLst/>
                <a:ahLst/>
                <a:cxnLst/>
                <a:rect l="l" t="t" r="r" b="b"/>
                <a:pathLst>
                  <a:path w="43197" h="65581" extrusionOk="0">
                    <a:moveTo>
                      <a:pt x="8014" y="1"/>
                    </a:moveTo>
                    <a:cubicBezTo>
                      <a:pt x="6466" y="120"/>
                      <a:pt x="4918" y="584"/>
                      <a:pt x="3478" y="1406"/>
                    </a:cubicBezTo>
                    <a:cubicBezTo>
                      <a:pt x="2049" y="2239"/>
                      <a:pt x="882" y="3346"/>
                      <a:pt x="1" y="4632"/>
                    </a:cubicBezTo>
                    <a:lnTo>
                      <a:pt x="35184" y="65580"/>
                    </a:lnTo>
                    <a:cubicBezTo>
                      <a:pt x="36732" y="65461"/>
                      <a:pt x="38280" y="64997"/>
                      <a:pt x="39720" y="64175"/>
                    </a:cubicBezTo>
                    <a:cubicBezTo>
                      <a:pt x="41161" y="63342"/>
                      <a:pt x="42328" y="62235"/>
                      <a:pt x="43197" y="60949"/>
                    </a:cubicBez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5587163" y="2486688"/>
                <a:ext cx="531050" cy="531050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42" extrusionOk="0">
                    <a:moveTo>
                      <a:pt x="10621" y="0"/>
                    </a:moveTo>
                    <a:cubicBezTo>
                      <a:pt x="4751" y="0"/>
                      <a:pt x="1" y="4751"/>
                      <a:pt x="1" y="10621"/>
                    </a:cubicBezTo>
                    <a:cubicBezTo>
                      <a:pt x="1" y="16491"/>
                      <a:pt x="4751" y="21241"/>
                      <a:pt x="10621" y="21241"/>
                    </a:cubicBezTo>
                    <a:cubicBezTo>
                      <a:pt x="16491" y="21241"/>
                      <a:pt x="21241" y="16491"/>
                      <a:pt x="21241" y="10621"/>
                    </a:cubicBezTo>
                    <a:cubicBezTo>
                      <a:pt x="21241" y="4751"/>
                      <a:pt x="16491" y="0"/>
                      <a:pt x="1062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79" name="Google Shape;679;p22"/>
          <p:cNvGrpSpPr/>
          <p:nvPr/>
        </p:nvGrpSpPr>
        <p:grpSpPr>
          <a:xfrm>
            <a:off x="4167550" y="1378675"/>
            <a:ext cx="4275813" cy="960347"/>
            <a:chOff x="4167550" y="1378675"/>
            <a:chExt cx="4275813" cy="960347"/>
          </a:xfrm>
        </p:grpSpPr>
        <p:grpSp>
          <p:nvGrpSpPr>
            <p:cNvPr id="680" name="Google Shape;680;p22"/>
            <p:cNvGrpSpPr/>
            <p:nvPr/>
          </p:nvGrpSpPr>
          <p:grpSpPr>
            <a:xfrm>
              <a:off x="5475763" y="1641625"/>
              <a:ext cx="2967600" cy="697397"/>
              <a:chOff x="5475763" y="1641625"/>
              <a:chExt cx="2967600" cy="697397"/>
            </a:xfrm>
          </p:grpSpPr>
          <p:cxnSp>
            <p:nvCxnSpPr>
              <p:cNvPr id="681" name="Google Shape;681;p22"/>
              <p:cNvCxnSpPr>
                <a:endCxn id="682" idx="1"/>
              </p:cNvCxnSpPr>
              <p:nvPr/>
            </p:nvCxnSpPr>
            <p:spPr>
              <a:xfrm>
                <a:off x="5475763" y="1641625"/>
                <a:ext cx="1220700" cy="2439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3" name="Google Shape;683;p22"/>
              <p:cNvSpPr txBox="1"/>
              <p:nvPr/>
            </p:nvSpPr>
            <p:spPr>
              <a:xfrm>
                <a:off x="6696463" y="1973322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small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2" name="Google Shape;682;p22"/>
              <p:cNvSpPr txBox="1"/>
              <p:nvPr/>
            </p:nvSpPr>
            <p:spPr>
              <a:xfrm>
                <a:off x="6696463" y="1702675"/>
                <a:ext cx="1746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84" name="Google Shape;684;p22"/>
            <p:cNvGrpSpPr/>
            <p:nvPr/>
          </p:nvGrpSpPr>
          <p:grpSpPr>
            <a:xfrm>
              <a:off x="4167550" y="1378675"/>
              <a:ext cx="1308225" cy="531050"/>
              <a:chOff x="4167550" y="1378675"/>
              <a:chExt cx="1308225" cy="531050"/>
            </a:xfrm>
          </p:grpSpPr>
          <p:sp>
            <p:nvSpPr>
              <p:cNvPr id="685" name="Google Shape;685;p22"/>
              <p:cNvSpPr/>
              <p:nvPr/>
            </p:nvSpPr>
            <p:spPr>
              <a:xfrm>
                <a:off x="4167550" y="1528700"/>
                <a:ext cx="1308225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52329" h="9228" extrusionOk="0">
                    <a:moveTo>
                      <a:pt x="1" y="1"/>
                    </a:moveTo>
                    <a:cubicBezTo>
                      <a:pt x="1394" y="2822"/>
                      <a:pt x="1513" y="6216"/>
                      <a:pt x="96" y="9228"/>
                    </a:cubicBezTo>
                    <a:lnTo>
                      <a:pt x="51281" y="9228"/>
                    </a:lnTo>
                    <a:cubicBezTo>
                      <a:pt x="51960" y="7740"/>
                      <a:pt x="52329" y="6263"/>
                      <a:pt x="52329" y="4608"/>
                    </a:cubicBezTo>
                    <a:cubicBezTo>
                      <a:pt x="52329" y="2953"/>
                      <a:pt x="51960" y="1489"/>
                      <a:pt x="51281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2"/>
              <p:cNvSpPr/>
              <p:nvPr/>
            </p:nvSpPr>
            <p:spPr>
              <a:xfrm>
                <a:off x="4944750" y="1378675"/>
                <a:ext cx="531025" cy="531050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1242" extrusionOk="0">
                    <a:moveTo>
                      <a:pt x="10620" y="1"/>
                    </a:moveTo>
                    <a:cubicBezTo>
                      <a:pt x="4751" y="1"/>
                      <a:pt x="0" y="4751"/>
                      <a:pt x="0" y="10621"/>
                    </a:cubicBezTo>
                    <a:cubicBezTo>
                      <a:pt x="0" y="16491"/>
                      <a:pt x="4751" y="21242"/>
                      <a:pt x="10620" y="21242"/>
                    </a:cubicBezTo>
                    <a:cubicBezTo>
                      <a:pt x="16490" y="21242"/>
                      <a:pt x="21241" y="16491"/>
                      <a:pt x="21241" y="10621"/>
                    </a:cubicBezTo>
                    <a:cubicBezTo>
                      <a:pt x="21241" y="4751"/>
                      <a:pt x="16490" y="1"/>
                      <a:pt x="1062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Hexagon Diagram</a:t>
            </a:r>
            <a:endParaRPr/>
          </a:p>
        </p:txBody>
      </p:sp>
      <p:grpSp>
        <p:nvGrpSpPr>
          <p:cNvPr id="692" name="Google Shape;692;p23"/>
          <p:cNvGrpSpPr/>
          <p:nvPr/>
        </p:nvGrpSpPr>
        <p:grpSpPr>
          <a:xfrm>
            <a:off x="4604334" y="1207300"/>
            <a:ext cx="1291406" cy="1491088"/>
            <a:chOff x="4604334" y="1207300"/>
            <a:chExt cx="1291406" cy="1491088"/>
          </a:xfrm>
        </p:grpSpPr>
        <p:sp>
          <p:nvSpPr>
            <p:cNvPr id="693" name="Google Shape;693;p23"/>
            <p:cNvSpPr/>
            <p:nvPr/>
          </p:nvSpPr>
          <p:spPr>
            <a:xfrm>
              <a:off x="4604334" y="1207300"/>
              <a:ext cx="1291406" cy="1491088"/>
            </a:xfrm>
            <a:custGeom>
              <a:avLst/>
              <a:gdLst/>
              <a:ahLst/>
              <a:cxnLst/>
              <a:rect l="l" t="t" r="r" b="b"/>
              <a:pathLst>
                <a:path w="44424" h="51293" extrusionOk="0">
                  <a:moveTo>
                    <a:pt x="1" y="0"/>
                  </a:moveTo>
                  <a:lnTo>
                    <a:pt x="1" y="51292"/>
                  </a:lnTo>
                  <a:lnTo>
                    <a:pt x="44423" y="25646"/>
                  </a:lnTo>
                  <a:lnTo>
                    <a:pt x="2961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5000975" y="1291238"/>
              <a:ext cx="469725" cy="411325"/>
            </a:xfrm>
            <a:custGeom>
              <a:avLst/>
              <a:gdLst/>
              <a:ahLst/>
              <a:cxnLst/>
              <a:rect l="l" t="t" r="r" b="b"/>
              <a:pathLst>
                <a:path w="18789" h="16453" extrusionOk="0">
                  <a:moveTo>
                    <a:pt x="9397" y="1"/>
                  </a:moveTo>
                  <a:cubicBezTo>
                    <a:pt x="6556" y="1"/>
                    <a:pt x="3792" y="1476"/>
                    <a:pt x="2275" y="4119"/>
                  </a:cubicBezTo>
                  <a:cubicBezTo>
                    <a:pt x="1" y="8048"/>
                    <a:pt x="1346" y="13084"/>
                    <a:pt x="5287" y="15346"/>
                  </a:cubicBezTo>
                  <a:cubicBezTo>
                    <a:pt x="6582" y="16096"/>
                    <a:pt x="7997" y="16452"/>
                    <a:pt x="9393" y="16452"/>
                  </a:cubicBezTo>
                  <a:cubicBezTo>
                    <a:pt x="12230" y="16452"/>
                    <a:pt x="14990" y="14980"/>
                    <a:pt x="16515" y="12346"/>
                  </a:cubicBezTo>
                  <a:cubicBezTo>
                    <a:pt x="18789" y="8405"/>
                    <a:pt x="17443" y="3381"/>
                    <a:pt x="13502" y="1107"/>
                  </a:cubicBezTo>
                  <a:cubicBezTo>
                    <a:pt x="12208" y="357"/>
                    <a:pt x="10793" y="1"/>
                    <a:pt x="9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 txBox="1"/>
            <p:nvPr/>
          </p:nvSpPr>
          <p:spPr>
            <a:xfrm>
              <a:off x="4752188" y="1651750"/>
              <a:ext cx="4983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6" name="Google Shape;696;p23"/>
          <p:cNvGrpSpPr/>
          <p:nvPr/>
        </p:nvGrpSpPr>
        <p:grpSpPr>
          <a:xfrm>
            <a:off x="5120296" y="1384811"/>
            <a:ext cx="231082" cy="224177"/>
            <a:chOff x="3270675" y="841800"/>
            <a:chExt cx="497700" cy="482725"/>
          </a:xfrm>
        </p:grpSpPr>
        <p:sp>
          <p:nvSpPr>
            <p:cNvPr id="697" name="Google Shape;697;p23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00" name="Google Shape;700;p23"/>
          <p:cNvGrpSpPr/>
          <p:nvPr/>
        </p:nvGrpSpPr>
        <p:grpSpPr>
          <a:xfrm>
            <a:off x="3248268" y="2810210"/>
            <a:ext cx="1291377" cy="1491088"/>
            <a:chOff x="3248268" y="2810210"/>
            <a:chExt cx="1291377" cy="1491088"/>
          </a:xfrm>
        </p:grpSpPr>
        <p:sp>
          <p:nvSpPr>
            <p:cNvPr id="701" name="Google Shape;701;p23"/>
            <p:cNvSpPr/>
            <p:nvPr/>
          </p:nvSpPr>
          <p:spPr>
            <a:xfrm>
              <a:off x="3248268" y="2810210"/>
              <a:ext cx="1291377" cy="1491088"/>
            </a:xfrm>
            <a:custGeom>
              <a:avLst/>
              <a:gdLst/>
              <a:ahLst/>
              <a:cxnLst/>
              <a:rect l="l" t="t" r="r" b="b"/>
              <a:pathLst>
                <a:path w="44423" h="51293" extrusionOk="0">
                  <a:moveTo>
                    <a:pt x="44422" y="1"/>
                  </a:moveTo>
                  <a:lnTo>
                    <a:pt x="0" y="25647"/>
                  </a:lnTo>
                  <a:lnTo>
                    <a:pt x="14812" y="51293"/>
                  </a:lnTo>
                  <a:lnTo>
                    <a:pt x="44422" y="51293"/>
                  </a:lnTo>
                  <a:lnTo>
                    <a:pt x="4442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3671288" y="3805775"/>
              <a:ext cx="469725" cy="411400"/>
            </a:xfrm>
            <a:custGeom>
              <a:avLst/>
              <a:gdLst/>
              <a:ahLst/>
              <a:cxnLst/>
              <a:rect l="l" t="t" r="r" b="b"/>
              <a:pathLst>
                <a:path w="18789" h="16456" extrusionOk="0">
                  <a:moveTo>
                    <a:pt x="9399" y="0"/>
                  </a:moveTo>
                  <a:cubicBezTo>
                    <a:pt x="6561" y="0"/>
                    <a:pt x="3799" y="1476"/>
                    <a:pt x="2275" y="4118"/>
                  </a:cubicBezTo>
                  <a:cubicBezTo>
                    <a:pt x="1" y="8047"/>
                    <a:pt x="1346" y="13084"/>
                    <a:pt x="5287" y="15358"/>
                  </a:cubicBezTo>
                  <a:cubicBezTo>
                    <a:pt x="6579" y="16102"/>
                    <a:pt x="7991" y="16455"/>
                    <a:pt x="9385" y="16455"/>
                  </a:cubicBezTo>
                  <a:cubicBezTo>
                    <a:pt x="12229" y="16455"/>
                    <a:pt x="14996" y="14982"/>
                    <a:pt x="16515" y="12345"/>
                  </a:cubicBezTo>
                  <a:cubicBezTo>
                    <a:pt x="18789" y="8404"/>
                    <a:pt x="17443" y="3380"/>
                    <a:pt x="13502" y="1106"/>
                  </a:cubicBezTo>
                  <a:cubicBezTo>
                    <a:pt x="12208" y="357"/>
                    <a:pt x="10794" y="0"/>
                    <a:pt x="9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 txBox="1"/>
            <p:nvPr/>
          </p:nvSpPr>
          <p:spPr>
            <a:xfrm>
              <a:off x="3893463" y="3445350"/>
              <a:ext cx="4983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4" name="Google Shape;704;p23"/>
          <p:cNvGrpSpPr/>
          <p:nvPr/>
        </p:nvGrpSpPr>
        <p:grpSpPr>
          <a:xfrm>
            <a:off x="3794300" y="3899541"/>
            <a:ext cx="223711" cy="223760"/>
            <a:chOff x="3271200" y="1435075"/>
            <a:chExt cx="481825" cy="481825"/>
          </a:xfrm>
        </p:grpSpPr>
        <p:sp>
          <p:nvSpPr>
            <p:cNvPr id="705" name="Google Shape;705;p23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07" name="Google Shape;707;p23"/>
          <p:cNvGrpSpPr/>
          <p:nvPr/>
        </p:nvGrpSpPr>
        <p:grpSpPr>
          <a:xfrm>
            <a:off x="3248268" y="1207360"/>
            <a:ext cx="1291377" cy="1491088"/>
            <a:chOff x="3248268" y="1207360"/>
            <a:chExt cx="1291377" cy="1491088"/>
          </a:xfrm>
        </p:grpSpPr>
        <p:sp>
          <p:nvSpPr>
            <p:cNvPr id="708" name="Google Shape;708;p23"/>
            <p:cNvSpPr/>
            <p:nvPr/>
          </p:nvSpPr>
          <p:spPr>
            <a:xfrm>
              <a:off x="3248268" y="1207360"/>
              <a:ext cx="1291377" cy="1491088"/>
            </a:xfrm>
            <a:custGeom>
              <a:avLst/>
              <a:gdLst/>
              <a:ahLst/>
              <a:cxnLst/>
              <a:rect l="l" t="t" r="r" b="b"/>
              <a:pathLst>
                <a:path w="44423" h="51293" extrusionOk="0">
                  <a:moveTo>
                    <a:pt x="14812" y="0"/>
                  </a:moveTo>
                  <a:lnTo>
                    <a:pt x="0" y="25646"/>
                  </a:lnTo>
                  <a:lnTo>
                    <a:pt x="44422" y="51292"/>
                  </a:lnTo>
                  <a:lnTo>
                    <a:pt x="444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3671275" y="1291250"/>
              <a:ext cx="469725" cy="411325"/>
            </a:xfrm>
            <a:custGeom>
              <a:avLst/>
              <a:gdLst/>
              <a:ahLst/>
              <a:cxnLst/>
              <a:rect l="l" t="t" r="r" b="b"/>
              <a:pathLst>
                <a:path w="18789" h="16453" extrusionOk="0">
                  <a:moveTo>
                    <a:pt x="9393" y="1"/>
                  </a:moveTo>
                  <a:cubicBezTo>
                    <a:pt x="7996" y="1"/>
                    <a:pt x="6582" y="357"/>
                    <a:pt x="5287" y="1107"/>
                  </a:cubicBezTo>
                  <a:cubicBezTo>
                    <a:pt x="1346" y="3381"/>
                    <a:pt x="1" y="8405"/>
                    <a:pt x="2275" y="12346"/>
                  </a:cubicBezTo>
                  <a:cubicBezTo>
                    <a:pt x="3799" y="14980"/>
                    <a:pt x="6559" y="16452"/>
                    <a:pt x="9397" y="16452"/>
                  </a:cubicBezTo>
                  <a:cubicBezTo>
                    <a:pt x="10792" y="16452"/>
                    <a:pt x="12207" y="16096"/>
                    <a:pt x="13502" y="15346"/>
                  </a:cubicBezTo>
                  <a:cubicBezTo>
                    <a:pt x="17443" y="13084"/>
                    <a:pt x="18789" y="8048"/>
                    <a:pt x="16515" y="4119"/>
                  </a:cubicBezTo>
                  <a:cubicBezTo>
                    <a:pt x="14998" y="1476"/>
                    <a:pt x="12234" y="1"/>
                    <a:pt x="9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 txBox="1"/>
            <p:nvPr/>
          </p:nvSpPr>
          <p:spPr>
            <a:xfrm>
              <a:off x="3893463" y="1651750"/>
              <a:ext cx="4983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1" name="Google Shape;711;p23"/>
          <p:cNvGrpSpPr/>
          <p:nvPr/>
        </p:nvGrpSpPr>
        <p:grpSpPr>
          <a:xfrm>
            <a:off x="3794288" y="1385016"/>
            <a:ext cx="223711" cy="223760"/>
            <a:chOff x="4456875" y="1435075"/>
            <a:chExt cx="481825" cy="481825"/>
          </a:xfrm>
        </p:grpSpPr>
        <p:sp>
          <p:nvSpPr>
            <p:cNvPr id="712" name="Google Shape;712;p23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" name="Google Shape;731;p23"/>
          <p:cNvGrpSpPr/>
          <p:nvPr/>
        </p:nvGrpSpPr>
        <p:grpSpPr>
          <a:xfrm>
            <a:off x="4604334" y="2810210"/>
            <a:ext cx="1291406" cy="1491088"/>
            <a:chOff x="4604334" y="2810210"/>
            <a:chExt cx="1291406" cy="1491088"/>
          </a:xfrm>
        </p:grpSpPr>
        <p:sp>
          <p:nvSpPr>
            <p:cNvPr id="732" name="Google Shape;732;p23"/>
            <p:cNvSpPr/>
            <p:nvPr/>
          </p:nvSpPr>
          <p:spPr>
            <a:xfrm>
              <a:off x="4604334" y="2810210"/>
              <a:ext cx="1291406" cy="1491088"/>
            </a:xfrm>
            <a:custGeom>
              <a:avLst/>
              <a:gdLst/>
              <a:ahLst/>
              <a:cxnLst/>
              <a:rect l="l" t="t" r="r" b="b"/>
              <a:pathLst>
                <a:path w="44424" h="51293" extrusionOk="0">
                  <a:moveTo>
                    <a:pt x="1" y="1"/>
                  </a:moveTo>
                  <a:lnTo>
                    <a:pt x="1" y="51293"/>
                  </a:lnTo>
                  <a:lnTo>
                    <a:pt x="29612" y="51293"/>
                  </a:lnTo>
                  <a:lnTo>
                    <a:pt x="44423" y="25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4990200" y="3805775"/>
              <a:ext cx="469725" cy="411250"/>
            </a:xfrm>
            <a:custGeom>
              <a:avLst/>
              <a:gdLst/>
              <a:ahLst/>
              <a:cxnLst/>
              <a:rect l="l" t="t" r="r" b="b"/>
              <a:pathLst>
                <a:path w="18789" h="16450" extrusionOk="0">
                  <a:moveTo>
                    <a:pt x="9382" y="1"/>
                  </a:moveTo>
                  <a:cubicBezTo>
                    <a:pt x="7990" y="1"/>
                    <a:pt x="6579" y="356"/>
                    <a:pt x="5287" y="1104"/>
                  </a:cubicBezTo>
                  <a:cubicBezTo>
                    <a:pt x="1346" y="3378"/>
                    <a:pt x="1" y="8402"/>
                    <a:pt x="2275" y="12343"/>
                  </a:cubicBezTo>
                  <a:cubicBezTo>
                    <a:pt x="3791" y="14977"/>
                    <a:pt x="6554" y="16450"/>
                    <a:pt x="9394" y="16450"/>
                  </a:cubicBezTo>
                  <a:cubicBezTo>
                    <a:pt x="10791" y="16450"/>
                    <a:pt x="12207" y="16093"/>
                    <a:pt x="13502" y="15344"/>
                  </a:cubicBezTo>
                  <a:cubicBezTo>
                    <a:pt x="17443" y="13082"/>
                    <a:pt x="18789" y="8045"/>
                    <a:pt x="16515" y="4116"/>
                  </a:cubicBezTo>
                  <a:cubicBezTo>
                    <a:pt x="14989" y="1479"/>
                    <a:pt x="12224" y="1"/>
                    <a:pt x="9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 txBox="1"/>
            <p:nvPr/>
          </p:nvSpPr>
          <p:spPr>
            <a:xfrm>
              <a:off x="4752188" y="3445350"/>
              <a:ext cx="4983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5" name="Google Shape;735;p23"/>
          <p:cNvGrpSpPr/>
          <p:nvPr/>
        </p:nvGrpSpPr>
        <p:grpSpPr>
          <a:xfrm>
            <a:off x="5113437" y="3899836"/>
            <a:ext cx="223259" cy="223179"/>
            <a:chOff x="5643000" y="2621375"/>
            <a:chExt cx="480850" cy="480575"/>
          </a:xfrm>
        </p:grpSpPr>
        <p:sp>
          <p:nvSpPr>
            <p:cNvPr id="736" name="Google Shape;736;p23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3" name="Google Shape;743;p23"/>
          <p:cNvGrpSpPr/>
          <p:nvPr/>
        </p:nvGrpSpPr>
        <p:grpSpPr>
          <a:xfrm>
            <a:off x="4636544" y="2008625"/>
            <a:ext cx="1721932" cy="1491088"/>
            <a:chOff x="4636544" y="2008625"/>
            <a:chExt cx="1721932" cy="1491088"/>
          </a:xfrm>
        </p:grpSpPr>
        <p:sp>
          <p:nvSpPr>
            <p:cNvPr id="744" name="Google Shape;744;p23"/>
            <p:cNvSpPr/>
            <p:nvPr/>
          </p:nvSpPr>
          <p:spPr>
            <a:xfrm>
              <a:off x="4636544" y="2008625"/>
              <a:ext cx="1721932" cy="1491088"/>
            </a:xfrm>
            <a:custGeom>
              <a:avLst/>
              <a:gdLst/>
              <a:ahLst/>
              <a:cxnLst/>
              <a:rect l="l" t="t" r="r" b="b"/>
              <a:pathLst>
                <a:path w="59234" h="51293" extrusionOk="0">
                  <a:moveTo>
                    <a:pt x="44422" y="0"/>
                  </a:moveTo>
                  <a:lnTo>
                    <a:pt x="0" y="25646"/>
                  </a:lnTo>
                  <a:lnTo>
                    <a:pt x="44422" y="51292"/>
                  </a:lnTo>
                  <a:lnTo>
                    <a:pt x="59234" y="25646"/>
                  </a:lnTo>
                  <a:lnTo>
                    <a:pt x="44422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5783188" y="2548500"/>
              <a:ext cx="411075" cy="411400"/>
            </a:xfrm>
            <a:custGeom>
              <a:avLst/>
              <a:gdLst/>
              <a:ahLst/>
              <a:cxnLst/>
              <a:rect l="l" t="t" r="r" b="b"/>
              <a:pathLst>
                <a:path w="16443" h="16456" extrusionOk="0">
                  <a:moveTo>
                    <a:pt x="8216" y="1"/>
                  </a:moveTo>
                  <a:cubicBezTo>
                    <a:pt x="3680" y="1"/>
                    <a:pt x="1" y="3692"/>
                    <a:pt x="1" y="8228"/>
                  </a:cubicBezTo>
                  <a:cubicBezTo>
                    <a:pt x="1" y="12776"/>
                    <a:pt x="3680" y="16455"/>
                    <a:pt x="8216" y="16455"/>
                  </a:cubicBezTo>
                  <a:cubicBezTo>
                    <a:pt x="12764" y="16455"/>
                    <a:pt x="16443" y="12776"/>
                    <a:pt x="16443" y="8228"/>
                  </a:cubicBezTo>
                  <a:cubicBezTo>
                    <a:pt x="16443" y="3692"/>
                    <a:pt x="12764" y="1"/>
                    <a:pt x="8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 txBox="1"/>
            <p:nvPr/>
          </p:nvSpPr>
          <p:spPr>
            <a:xfrm>
              <a:off x="5295438" y="2548550"/>
              <a:ext cx="4983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47" name="Google Shape;747;p23"/>
          <p:cNvSpPr/>
          <p:nvPr/>
        </p:nvSpPr>
        <p:spPr>
          <a:xfrm>
            <a:off x="5865839" y="2642381"/>
            <a:ext cx="245487" cy="223667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8" name="Google Shape;748;p23"/>
          <p:cNvGrpSpPr/>
          <p:nvPr/>
        </p:nvGrpSpPr>
        <p:grpSpPr>
          <a:xfrm>
            <a:off x="2785500" y="2008625"/>
            <a:ext cx="1721961" cy="1491088"/>
            <a:chOff x="2785500" y="2008625"/>
            <a:chExt cx="1721961" cy="1491088"/>
          </a:xfrm>
        </p:grpSpPr>
        <p:sp>
          <p:nvSpPr>
            <p:cNvPr id="749" name="Google Shape;749;p23"/>
            <p:cNvSpPr/>
            <p:nvPr/>
          </p:nvSpPr>
          <p:spPr>
            <a:xfrm>
              <a:off x="2785500" y="2008625"/>
              <a:ext cx="1721961" cy="1491088"/>
            </a:xfrm>
            <a:custGeom>
              <a:avLst/>
              <a:gdLst/>
              <a:ahLst/>
              <a:cxnLst/>
              <a:rect l="l" t="t" r="r" b="b"/>
              <a:pathLst>
                <a:path w="59235" h="51293" extrusionOk="0">
                  <a:moveTo>
                    <a:pt x="14812" y="0"/>
                  </a:moveTo>
                  <a:lnTo>
                    <a:pt x="1" y="25646"/>
                  </a:lnTo>
                  <a:lnTo>
                    <a:pt x="14812" y="51292"/>
                  </a:lnTo>
                  <a:lnTo>
                    <a:pt x="59234" y="25646"/>
                  </a:lnTo>
                  <a:lnTo>
                    <a:pt x="1481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2937900" y="2548513"/>
              <a:ext cx="411075" cy="411400"/>
            </a:xfrm>
            <a:custGeom>
              <a:avLst/>
              <a:gdLst/>
              <a:ahLst/>
              <a:cxnLst/>
              <a:rect l="l" t="t" r="r" b="b"/>
              <a:pathLst>
                <a:path w="16443" h="16456" extrusionOk="0">
                  <a:moveTo>
                    <a:pt x="8228" y="1"/>
                  </a:moveTo>
                  <a:cubicBezTo>
                    <a:pt x="3679" y="1"/>
                    <a:pt x="0" y="3692"/>
                    <a:pt x="0" y="8228"/>
                  </a:cubicBezTo>
                  <a:cubicBezTo>
                    <a:pt x="0" y="12776"/>
                    <a:pt x="3679" y="16455"/>
                    <a:pt x="8228" y="16455"/>
                  </a:cubicBezTo>
                  <a:cubicBezTo>
                    <a:pt x="12764" y="16455"/>
                    <a:pt x="16443" y="12776"/>
                    <a:pt x="16443" y="8228"/>
                  </a:cubicBezTo>
                  <a:cubicBezTo>
                    <a:pt x="16443" y="3692"/>
                    <a:pt x="12764" y="1"/>
                    <a:pt x="8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 txBox="1"/>
            <p:nvPr/>
          </p:nvSpPr>
          <p:spPr>
            <a:xfrm>
              <a:off x="3350213" y="2548550"/>
              <a:ext cx="4983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2" name="Google Shape;752;p23"/>
          <p:cNvGrpSpPr/>
          <p:nvPr/>
        </p:nvGrpSpPr>
        <p:grpSpPr>
          <a:xfrm>
            <a:off x="3016862" y="2627637"/>
            <a:ext cx="253151" cy="253151"/>
            <a:chOff x="899850" y="4992125"/>
            <a:chExt cx="481825" cy="481825"/>
          </a:xfrm>
        </p:grpSpPr>
        <p:sp>
          <p:nvSpPr>
            <p:cNvPr id="753" name="Google Shape;753;p23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6" name="Google Shape;756;p23"/>
          <p:cNvSpPr/>
          <p:nvPr/>
        </p:nvSpPr>
        <p:spPr>
          <a:xfrm>
            <a:off x="3848525" y="2030875"/>
            <a:ext cx="1446925" cy="1446650"/>
          </a:xfrm>
          <a:custGeom>
            <a:avLst/>
            <a:gdLst/>
            <a:ahLst/>
            <a:cxnLst/>
            <a:rect l="l" t="t" r="r" b="b"/>
            <a:pathLst>
              <a:path w="57877" h="57866" extrusionOk="0">
                <a:moveTo>
                  <a:pt x="28945" y="1"/>
                </a:moveTo>
                <a:cubicBezTo>
                  <a:pt x="12955" y="1"/>
                  <a:pt x="1" y="12955"/>
                  <a:pt x="1" y="28933"/>
                </a:cubicBezTo>
                <a:cubicBezTo>
                  <a:pt x="1" y="44911"/>
                  <a:pt x="12955" y="57865"/>
                  <a:pt x="28945" y="57865"/>
                </a:cubicBezTo>
                <a:cubicBezTo>
                  <a:pt x="44923" y="57865"/>
                  <a:pt x="57877" y="44911"/>
                  <a:pt x="57877" y="28933"/>
                </a:cubicBezTo>
                <a:cubicBezTo>
                  <a:pt x="57877" y="12955"/>
                  <a:pt x="44923" y="1"/>
                  <a:pt x="289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/>
          </a:p>
        </p:txBody>
      </p:sp>
      <p:grpSp>
        <p:nvGrpSpPr>
          <p:cNvPr id="757" name="Google Shape;757;p23"/>
          <p:cNvGrpSpPr/>
          <p:nvPr/>
        </p:nvGrpSpPr>
        <p:grpSpPr>
          <a:xfrm>
            <a:off x="6682013" y="1702675"/>
            <a:ext cx="1746900" cy="636347"/>
            <a:chOff x="6696463" y="1702675"/>
            <a:chExt cx="1746900" cy="636347"/>
          </a:xfrm>
        </p:grpSpPr>
        <p:sp>
          <p:nvSpPr>
            <p:cNvPr id="758" name="Google Shape;758;p23"/>
            <p:cNvSpPr txBox="1"/>
            <p:nvPr/>
          </p:nvSpPr>
          <p:spPr>
            <a:xfrm>
              <a:off x="6696463" y="1973322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9" name="Google Shape;759;p23"/>
            <p:cNvSpPr txBox="1"/>
            <p:nvPr/>
          </p:nvSpPr>
          <p:spPr>
            <a:xfrm>
              <a:off x="6696463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0" name="Google Shape;760;p23"/>
          <p:cNvGrpSpPr/>
          <p:nvPr/>
        </p:nvGrpSpPr>
        <p:grpSpPr>
          <a:xfrm>
            <a:off x="6682013" y="2436127"/>
            <a:ext cx="1746900" cy="636347"/>
            <a:chOff x="6696463" y="2436127"/>
            <a:chExt cx="1746900" cy="636347"/>
          </a:xfrm>
        </p:grpSpPr>
        <p:sp>
          <p:nvSpPr>
            <p:cNvPr id="761" name="Google Shape;761;p23"/>
            <p:cNvSpPr txBox="1"/>
            <p:nvPr/>
          </p:nvSpPr>
          <p:spPr>
            <a:xfrm>
              <a:off x="6696463" y="270677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very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23"/>
            <p:cNvSpPr txBox="1"/>
            <p:nvPr/>
          </p:nvSpPr>
          <p:spPr>
            <a:xfrm>
              <a:off x="6696463" y="2436127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3" name="Google Shape;763;p23"/>
          <p:cNvGrpSpPr/>
          <p:nvPr/>
        </p:nvGrpSpPr>
        <p:grpSpPr>
          <a:xfrm>
            <a:off x="710287" y="1702675"/>
            <a:ext cx="1746900" cy="636349"/>
            <a:chOff x="704287" y="1702675"/>
            <a:chExt cx="1746900" cy="636349"/>
          </a:xfrm>
        </p:grpSpPr>
        <p:sp>
          <p:nvSpPr>
            <p:cNvPr id="764" name="Google Shape;764;p23"/>
            <p:cNvSpPr txBox="1"/>
            <p:nvPr/>
          </p:nvSpPr>
          <p:spPr>
            <a:xfrm>
              <a:off x="704287" y="1973324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ringed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5" name="Google Shape;765;p23"/>
            <p:cNvSpPr txBox="1"/>
            <p:nvPr/>
          </p:nvSpPr>
          <p:spPr>
            <a:xfrm>
              <a:off x="704287" y="170267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6" name="Google Shape;766;p23"/>
          <p:cNvGrpSpPr/>
          <p:nvPr/>
        </p:nvGrpSpPr>
        <p:grpSpPr>
          <a:xfrm>
            <a:off x="710287" y="2436131"/>
            <a:ext cx="1746900" cy="636349"/>
            <a:chOff x="704287" y="2436131"/>
            <a:chExt cx="1746900" cy="636349"/>
          </a:xfrm>
        </p:grpSpPr>
        <p:sp>
          <p:nvSpPr>
            <p:cNvPr id="767" name="Google Shape;767;p23"/>
            <p:cNvSpPr txBox="1"/>
            <p:nvPr/>
          </p:nvSpPr>
          <p:spPr>
            <a:xfrm>
              <a:off x="704287" y="27067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p23"/>
            <p:cNvSpPr txBox="1"/>
            <p:nvPr/>
          </p:nvSpPr>
          <p:spPr>
            <a:xfrm>
              <a:off x="704287" y="2436131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9" name="Google Shape;769;p23"/>
          <p:cNvGrpSpPr/>
          <p:nvPr/>
        </p:nvGrpSpPr>
        <p:grpSpPr>
          <a:xfrm>
            <a:off x="6682013" y="3169578"/>
            <a:ext cx="1746900" cy="636347"/>
            <a:chOff x="6696463" y="3169578"/>
            <a:chExt cx="1746900" cy="636347"/>
          </a:xfrm>
        </p:grpSpPr>
        <p:sp>
          <p:nvSpPr>
            <p:cNvPr id="770" name="Google Shape;770;p23"/>
            <p:cNvSpPr txBox="1"/>
            <p:nvPr/>
          </p:nvSpPr>
          <p:spPr>
            <a:xfrm>
              <a:off x="6696463" y="3440225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1" name="Google Shape;771;p23"/>
            <p:cNvSpPr txBox="1"/>
            <p:nvPr/>
          </p:nvSpPr>
          <p:spPr>
            <a:xfrm>
              <a:off x="6696463" y="3169578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72" name="Google Shape;772;p23"/>
          <p:cNvGrpSpPr/>
          <p:nvPr/>
        </p:nvGrpSpPr>
        <p:grpSpPr>
          <a:xfrm>
            <a:off x="710287" y="3169580"/>
            <a:ext cx="1746900" cy="636349"/>
            <a:chOff x="704287" y="3169580"/>
            <a:chExt cx="1746900" cy="636349"/>
          </a:xfrm>
        </p:grpSpPr>
        <p:sp>
          <p:nvSpPr>
            <p:cNvPr id="773" name="Google Shape;773;p23"/>
            <p:cNvSpPr txBox="1"/>
            <p:nvPr/>
          </p:nvSpPr>
          <p:spPr>
            <a:xfrm>
              <a:off x="704287" y="3440229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p23"/>
            <p:cNvSpPr txBox="1"/>
            <p:nvPr/>
          </p:nvSpPr>
          <p:spPr>
            <a:xfrm>
              <a:off x="704287" y="3169580"/>
              <a:ext cx="1746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exagon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全屏显示(16:9)</PresentationFormat>
  <Paragraphs>363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Fira Sans Extra Condensed Medium</vt:lpstr>
      <vt:lpstr>Arial</vt:lpstr>
      <vt:lpstr>Proxima Nova Semibold</vt:lpstr>
      <vt:lpstr>Roboto</vt:lpstr>
      <vt:lpstr>Proxima Nova</vt:lpstr>
      <vt:lpstr>Hexagon Diagrams by Slidesgo</vt:lpstr>
      <vt:lpstr>Slidesgo Final Pages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PowerPoint 演示文稿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PowerPoint 演示文稿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Hexagon Diagram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Hexagon Diagram</dc:title>
  <cp:lastModifiedBy>刘 龙</cp:lastModifiedBy>
  <cp:revision>1</cp:revision>
  <dcterms:modified xsi:type="dcterms:W3CDTF">2020-08-17T13:03:57Z</dcterms:modified>
</cp:coreProperties>
</file>